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317" r:id="rId3"/>
    <p:sldId id="318" r:id="rId4"/>
    <p:sldId id="319" r:id="rId5"/>
    <p:sldId id="320" r:id="rId6"/>
    <p:sldId id="321" r:id="rId7"/>
    <p:sldId id="322" r:id="rId8"/>
    <p:sldId id="323" r:id="rId9"/>
    <p:sldId id="32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9F6"/>
    <a:srgbClr val="D65420"/>
    <a:srgbClr val="7B75FB"/>
    <a:srgbClr val="4E45F9"/>
    <a:srgbClr val="E34513"/>
    <a:srgbClr val="DCE5F4"/>
    <a:srgbClr val="D9E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DE69B-13AF-4460-A399-8E935B2AE44B}" v="2" dt="2022-01-23T16:14:14.7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91"/>
    <p:restoredTop sz="94648"/>
  </p:normalViewPr>
  <p:slideViewPr>
    <p:cSldViewPr snapToGrid="0">
      <p:cViewPr>
        <p:scale>
          <a:sx n="104" d="100"/>
          <a:sy n="104" d="100"/>
        </p:scale>
        <p:origin x="-2928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arth Joshi" userId="bc4d29ca-e482-4031-a817-c6a7c744f97a" providerId="ADAL" clId="{D3A2F84A-6C9A-419A-9C7B-B5B68F50507D}"/>
    <pc:docChg chg="undo redo custSel addSld delSld modSld sldOrd">
      <pc:chgData name="Siddarth Joshi" userId="bc4d29ca-e482-4031-a817-c6a7c744f97a" providerId="ADAL" clId="{D3A2F84A-6C9A-419A-9C7B-B5B68F50507D}" dt="2022-01-07T21:47:28.463" v="7665" actId="255"/>
      <pc:docMkLst>
        <pc:docMk/>
      </pc:docMkLst>
      <pc:sldChg chg="addSp modSp new mod setBg">
        <pc:chgData name="Siddarth Joshi" userId="bc4d29ca-e482-4031-a817-c6a7c744f97a" providerId="ADAL" clId="{D3A2F84A-6C9A-419A-9C7B-B5B68F50507D}" dt="2021-12-10T05:31:13.176" v="296" actId="14100"/>
        <pc:sldMkLst>
          <pc:docMk/>
          <pc:sldMk cId="357927040" sldId="256"/>
        </pc:sldMkLst>
        <pc:spChg chg="mod">
          <ac:chgData name="Siddarth Joshi" userId="bc4d29ca-e482-4031-a817-c6a7c744f97a" providerId="ADAL" clId="{D3A2F84A-6C9A-419A-9C7B-B5B68F50507D}" dt="2021-12-10T05:30:50.212" v="279" actId="207"/>
          <ac:spMkLst>
            <pc:docMk/>
            <pc:sldMk cId="357927040" sldId="256"/>
            <ac:spMk id="2" creationId="{EB1D64C7-2B57-4995-8266-CA21FD2E1527}"/>
          </ac:spMkLst>
        </pc:spChg>
        <pc:spChg chg="mod">
          <ac:chgData name="Siddarth Joshi" userId="bc4d29ca-e482-4031-a817-c6a7c744f97a" providerId="ADAL" clId="{D3A2F84A-6C9A-419A-9C7B-B5B68F50507D}" dt="2021-12-10T05:31:13.176" v="296" actId="14100"/>
          <ac:spMkLst>
            <pc:docMk/>
            <pc:sldMk cId="357927040" sldId="256"/>
            <ac:spMk id="3" creationId="{829AC113-DE17-47B7-9EFF-86A8919B7BF3}"/>
          </ac:spMkLst>
        </pc:spChg>
        <pc:spChg chg="add mod">
          <ac:chgData name="Siddarth Joshi" userId="bc4d29ca-e482-4031-a817-c6a7c744f97a" providerId="ADAL" clId="{D3A2F84A-6C9A-419A-9C7B-B5B68F50507D}" dt="2021-12-10T05:28:49.472" v="226" actId="2085"/>
          <ac:spMkLst>
            <pc:docMk/>
            <pc:sldMk cId="357927040" sldId="256"/>
            <ac:spMk id="4" creationId="{58827ACC-E19D-4E38-AE05-33F188248FC2}"/>
          </ac:spMkLst>
        </pc:spChg>
        <pc:spChg chg="add mod">
          <ac:chgData name="Siddarth Joshi" userId="bc4d29ca-e482-4031-a817-c6a7c744f97a" providerId="ADAL" clId="{D3A2F84A-6C9A-419A-9C7B-B5B68F50507D}" dt="2021-12-10T05:29:13.724" v="230" actId="1076"/>
          <ac:spMkLst>
            <pc:docMk/>
            <pc:sldMk cId="357927040" sldId="256"/>
            <ac:spMk id="5" creationId="{FCB83878-284F-4939-B017-2D70417ABE01}"/>
          </ac:spMkLst>
        </pc:spChg>
      </pc:sldChg>
      <pc:sldChg chg="addSp delSp modSp add mod">
        <pc:chgData name="Siddarth Joshi" userId="bc4d29ca-e482-4031-a817-c6a7c744f97a" providerId="ADAL" clId="{D3A2F84A-6C9A-419A-9C7B-B5B68F50507D}" dt="2021-12-12T23:14:34.712" v="649" actId="20577"/>
        <pc:sldMkLst>
          <pc:docMk/>
          <pc:sldMk cId="4041419779" sldId="257"/>
        </pc:sldMkLst>
        <pc:spChg chg="del">
          <ac:chgData name="Siddarth Joshi" userId="bc4d29ca-e482-4031-a817-c6a7c744f97a" providerId="ADAL" clId="{D3A2F84A-6C9A-419A-9C7B-B5B68F50507D}" dt="2021-12-12T23:06:29.867" v="298" actId="478"/>
          <ac:spMkLst>
            <pc:docMk/>
            <pc:sldMk cId="4041419779" sldId="257"/>
            <ac:spMk id="2" creationId="{EB1D64C7-2B57-4995-8266-CA21FD2E1527}"/>
          </ac:spMkLst>
        </pc:spChg>
        <pc:spChg chg="mod">
          <ac:chgData name="Siddarth Joshi" userId="bc4d29ca-e482-4031-a817-c6a7c744f97a" providerId="ADAL" clId="{D3A2F84A-6C9A-419A-9C7B-B5B68F50507D}" dt="2021-12-12T23:14:34.712" v="649" actId="20577"/>
          <ac:spMkLst>
            <pc:docMk/>
            <pc:sldMk cId="4041419779" sldId="257"/>
            <ac:spMk id="3" creationId="{829AC113-DE17-47B7-9EFF-86A8919B7BF3}"/>
          </ac:spMkLst>
        </pc:spChg>
        <pc:spChg chg="add del mod">
          <ac:chgData name="Siddarth Joshi" userId="bc4d29ca-e482-4031-a817-c6a7c744f97a" providerId="ADAL" clId="{D3A2F84A-6C9A-419A-9C7B-B5B68F50507D}" dt="2021-12-12T23:06:31.795" v="299" actId="478"/>
          <ac:spMkLst>
            <pc:docMk/>
            <pc:sldMk cId="4041419779" sldId="257"/>
            <ac:spMk id="7" creationId="{1EAF4499-B0E6-4A50-8C2F-FF044BBB83B1}"/>
          </ac:spMkLst>
        </pc:spChg>
      </pc:sldChg>
      <pc:sldChg chg="modSp add mod">
        <pc:chgData name="Siddarth Joshi" userId="bc4d29ca-e482-4031-a817-c6a7c744f97a" providerId="ADAL" clId="{D3A2F84A-6C9A-419A-9C7B-B5B68F50507D}" dt="2021-12-12T23:19:59.882" v="1005" actId="20577"/>
        <pc:sldMkLst>
          <pc:docMk/>
          <pc:sldMk cId="2593414292" sldId="258"/>
        </pc:sldMkLst>
        <pc:spChg chg="mod">
          <ac:chgData name="Siddarth Joshi" userId="bc4d29ca-e482-4031-a817-c6a7c744f97a" providerId="ADAL" clId="{D3A2F84A-6C9A-419A-9C7B-B5B68F50507D}" dt="2021-12-12T23:19:59.882" v="1005" actId="20577"/>
          <ac:spMkLst>
            <pc:docMk/>
            <pc:sldMk cId="2593414292" sldId="258"/>
            <ac:spMk id="3" creationId="{829AC113-DE17-47B7-9EFF-86A8919B7BF3}"/>
          </ac:spMkLst>
        </pc:spChg>
      </pc:sldChg>
      <pc:sldChg chg="modSp add mod">
        <pc:chgData name="Siddarth Joshi" userId="bc4d29ca-e482-4031-a817-c6a7c744f97a" providerId="ADAL" clId="{D3A2F84A-6C9A-419A-9C7B-B5B68F50507D}" dt="2022-01-06T21:33:27.377" v="1105" actId="11"/>
        <pc:sldMkLst>
          <pc:docMk/>
          <pc:sldMk cId="105593165" sldId="259"/>
        </pc:sldMkLst>
        <pc:spChg chg="mod">
          <ac:chgData name="Siddarth Joshi" userId="bc4d29ca-e482-4031-a817-c6a7c744f97a" providerId="ADAL" clId="{D3A2F84A-6C9A-419A-9C7B-B5B68F50507D}" dt="2022-01-06T21:33:27.377" v="1105" actId="11"/>
          <ac:spMkLst>
            <pc:docMk/>
            <pc:sldMk cId="105593165" sldId="259"/>
            <ac:spMk id="3" creationId="{829AC113-DE17-47B7-9EFF-86A8919B7BF3}"/>
          </ac:spMkLst>
        </pc:spChg>
      </pc:sldChg>
      <pc:sldChg chg="addSp delSp modSp add mod">
        <pc:chgData name="Siddarth Joshi" userId="bc4d29ca-e482-4031-a817-c6a7c744f97a" providerId="ADAL" clId="{D3A2F84A-6C9A-419A-9C7B-B5B68F50507D}" dt="2022-01-06T22:26:28.190" v="1234"/>
        <pc:sldMkLst>
          <pc:docMk/>
          <pc:sldMk cId="3713806186" sldId="260"/>
        </pc:sldMkLst>
        <pc:spChg chg="del mod">
          <ac:chgData name="Siddarth Joshi" userId="bc4d29ca-e482-4031-a817-c6a7c744f97a" providerId="ADAL" clId="{D3A2F84A-6C9A-419A-9C7B-B5B68F50507D}" dt="2022-01-06T22:17:51.760" v="1221" actId="478"/>
          <ac:spMkLst>
            <pc:docMk/>
            <pc:sldMk cId="3713806186" sldId="260"/>
            <ac:spMk id="3" creationId="{829AC113-DE17-47B7-9EFF-86A8919B7BF3}"/>
          </ac:spMkLst>
        </pc:spChg>
        <pc:spChg chg="add del mod">
          <ac:chgData name="Siddarth Joshi" userId="bc4d29ca-e482-4031-a817-c6a7c744f97a" providerId="ADAL" clId="{D3A2F84A-6C9A-419A-9C7B-B5B68F50507D}" dt="2022-01-06T22:17:55.475" v="1222" actId="478"/>
          <ac:spMkLst>
            <pc:docMk/>
            <pc:sldMk cId="3713806186" sldId="260"/>
            <ac:spMk id="8" creationId="{D26B6805-FE24-4F43-A398-45884A2031EB}"/>
          </ac:spMkLst>
        </pc:spChg>
        <pc:graphicFrameChg chg="add del">
          <ac:chgData name="Siddarth Joshi" userId="bc4d29ca-e482-4031-a817-c6a7c744f97a" providerId="ADAL" clId="{D3A2F84A-6C9A-419A-9C7B-B5B68F50507D}" dt="2022-01-06T21:36:03.337" v="1114" actId="478"/>
          <ac:graphicFrameMkLst>
            <pc:docMk/>
            <pc:sldMk cId="3713806186" sldId="260"/>
            <ac:graphicFrameMk id="2" creationId="{34204159-090D-4437-890D-8EC565435993}"/>
          </ac:graphicFrameMkLst>
        </pc:graphicFrameChg>
        <pc:graphicFrameChg chg="add mod modGraphic">
          <ac:chgData name="Siddarth Joshi" userId="bc4d29ca-e482-4031-a817-c6a7c744f97a" providerId="ADAL" clId="{D3A2F84A-6C9A-419A-9C7B-B5B68F50507D}" dt="2022-01-06T22:26:28.190" v="1234"/>
          <ac:graphicFrameMkLst>
            <pc:docMk/>
            <pc:sldMk cId="3713806186" sldId="260"/>
            <ac:graphicFrameMk id="6" creationId="{73BD8F81-FB3A-443B-8790-FB04B40497A9}"/>
          </ac:graphicFrameMkLst>
        </pc:graphicFrameChg>
      </pc:sldChg>
      <pc:sldChg chg="addSp modSp add mod ord">
        <pc:chgData name="Siddarth Joshi" userId="bc4d29ca-e482-4031-a817-c6a7c744f97a" providerId="ADAL" clId="{D3A2F84A-6C9A-419A-9C7B-B5B68F50507D}" dt="2022-01-07T02:42:02.967" v="1301" actId="14100"/>
        <pc:sldMkLst>
          <pc:docMk/>
          <pc:sldMk cId="1640494093" sldId="261"/>
        </pc:sldMkLst>
        <pc:spChg chg="add mod">
          <ac:chgData name="Siddarth Joshi" userId="bc4d29ca-e482-4031-a817-c6a7c744f97a" providerId="ADAL" clId="{D3A2F84A-6C9A-419A-9C7B-B5B68F50507D}" dt="2022-01-07T02:41:05.849" v="1285" actId="1076"/>
          <ac:spMkLst>
            <pc:docMk/>
            <pc:sldMk cId="1640494093" sldId="261"/>
            <ac:spMk id="2" creationId="{FA5AC977-DF7A-4940-A54B-57F6B458B47B}"/>
          </ac:spMkLst>
        </pc:spChg>
        <pc:spChg chg="mod">
          <ac:chgData name="Siddarth Joshi" userId="bc4d29ca-e482-4031-a817-c6a7c744f97a" providerId="ADAL" clId="{D3A2F84A-6C9A-419A-9C7B-B5B68F50507D}" dt="2022-01-07T02:40:55.961" v="1283" actId="20577"/>
          <ac:spMkLst>
            <pc:docMk/>
            <pc:sldMk cId="1640494093" sldId="261"/>
            <ac:spMk id="3" creationId="{829AC113-DE17-47B7-9EFF-86A8919B7BF3}"/>
          </ac:spMkLst>
        </pc:spChg>
        <pc:spChg chg="add mod">
          <ac:chgData name="Siddarth Joshi" userId="bc4d29ca-e482-4031-a817-c6a7c744f97a" providerId="ADAL" clId="{D3A2F84A-6C9A-419A-9C7B-B5B68F50507D}" dt="2022-01-07T02:41:24.584" v="1290" actId="1076"/>
          <ac:spMkLst>
            <pc:docMk/>
            <pc:sldMk cId="1640494093" sldId="261"/>
            <ac:spMk id="6" creationId="{D7CDAFBD-DC25-4D18-AC41-E5AF8EB1E8E8}"/>
          </ac:spMkLst>
        </pc:spChg>
        <pc:spChg chg="add mod">
          <ac:chgData name="Siddarth Joshi" userId="bc4d29ca-e482-4031-a817-c6a7c744f97a" providerId="ADAL" clId="{D3A2F84A-6C9A-419A-9C7B-B5B68F50507D}" dt="2022-01-07T02:42:02.967" v="1301" actId="14100"/>
          <ac:spMkLst>
            <pc:docMk/>
            <pc:sldMk cId="1640494093" sldId="261"/>
            <ac:spMk id="7" creationId="{BB7CC6B1-615F-44CA-9783-CDABFBBB8178}"/>
          </ac:spMkLst>
        </pc:spChg>
      </pc:sldChg>
      <pc:sldChg chg="addSp delSp modSp add mod">
        <pc:chgData name="Siddarth Joshi" userId="bc4d29ca-e482-4031-a817-c6a7c744f97a" providerId="ADAL" clId="{D3A2F84A-6C9A-419A-9C7B-B5B68F50507D}" dt="2022-01-07T02:51:50.136" v="1426" actId="14100"/>
        <pc:sldMkLst>
          <pc:docMk/>
          <pc:sldMk cId="3573922969" sldId="262"/>
        </pc:sldMkLst>
        <pc:spChg chg="del">
          <ac:chgData name="Siddarth Joshi" userId="bc4d29ca-e482-4031-a817-c6a7c744f97a" providerId="ADAL" clId="{D3A2F84A-6C9A-419A-9C7B-B5B68F50507D}" dt="2022-01-07T02:48:05.760" v="1388" actId="478"/>
          <ac:spMkLst>
            <pc:docMk/>
            <pc:sldMk cId="3573922969" sldId="262"/>
            <ac:spMk id="2" creationId="{FA5AC977-DF7A-4940-A54B-57F6B458B47B}"/>
          </ac:spMkLst>
        </pc:spChg>
        <pc:spChg chg="mod">
          <ac:chgData name="Siddarth Joshi" userId="bc4d29ca-e482-4031-a817-c6a7c744f97a" providerId="ADAL" clId="{D3A2F84A-6C9A-419A-9C7B-B5B68F50507D}" dt="2022-01-07T02:47:07.668" v="1337" actId="14100"/>
          <ac:spMkLst>
            <pc:docMk/>
            <pc:sldMk cId="3573922969" sldId="262"/>
            <ac:spMk id="3" creationId="{829AC113-DE17-47B7-9EFF-86A8919B7BF3}"/>
          </ac:spMkLst>
        </pc:spChg>
        <pc:spChg chg="mod">
          <ac:chgData name="Siddarth Joshi" userId="bc4d29ca-e482-4031-a817-c6a7c744f97a" providerId="ADAL" clId="{D3A2F84A-6C9A-419A-9C7B-B5B68F50507D}" dt="2022-01-07T02:48:30.349" v="1390" actId="207"/>
          <ac:spMkLst>
            <pc:docMk/>
            <pc:sldMk cId="3573922969" sldId="262"/>
            <ac:spMk id="7" creationId="{BB7CC6B1-615F-44CA-9783-CDABFBBB8178}"/>
          </ac:spMkLst>
        </pc:spChg>
        <pc:spChg chg="add mod">
          <ac:chgData name="Siddarth Joshi" userId="bc4d29ca-e482-4031-a817-c6a7c744f97a" providerId="ADAL" clId="{D3A2F84A-6C9A-419A-9C7B-B5B68F50507D}" dt="2022-01-07T02:44:04.307" v="1322" actId="207"/>
          <ac:spMkLst>
            <pc:docMk/>
            <pc:sldMk cId="3573922969" sldId="262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02:51:00.791" v="1399" actId="14100"/>
          <ac:spMkLst>
            <pc:docMk/>
            <pc:sldMk cId="3573922969" sldId="262"/>
            <ac:spMk id="11" creationId="{C4F1503B-6828-4465-8B82-AD498B768899}"/>
          </ac:spMkLst>
        </pc:spChg>
        <pc:spChg chg="add mod">
          <ac:chgData name="Siddarth Joshi" userId="bc4d29ca-e482-4031-a817-c6a7c744f97a" providerId="ADAL" clId="{D3A2F84A-6C9A-419A-9C7B-B5B68F50507D}" dt="2022-01-07T02:51:50.136" v="1426" actId="14100"/>
          <ac:spMkLst>
            <pc:docMk/>
            <pc:sldMk cId="3573922969" sldId="262"/>
            <ac:spMk id="12" creationId="{00008C31-49CA-4A95-BADE-3476CF7DEDA8}"/>
          </ac:spMkLst>
        </pc:spChg>
        <pc:picChg chg="add mod modCrop">
          <ac:chgData name="Siddarth Joshi" userId="bc4d29ca-e482-4031-a817-c6a7c744f97a" providerId="ADAL" clId="{D3A2F84A-6C9A-419A-9C7B-B5B68F50507D}" dt="2022-01-07T02:50:28.262" v="1395" actId="1076"/>
          <ac:picMkLst>
            <pc:docMk/>
            <pc:sldMk cId="3573922969" sldId="262"/>
            <ac:picMk id="10" creationId="{019AF28F-7D87-4C2A-BF2E-5CB0782BF447}"/>
          </ac:picMkLst>
        </pc:picChg>
      </pc:sldChg>
      <pc:sldChg chg="delSp modSp add mod">
        <pc:chgData name="Siddarth Joshi" userId="bc4d29ca-e482-4031-a817-c6a7c744f97a" providerId="ADAL" clId="{D3A2F84A-6C9A-419A-9C7B-B5B68F50507D}" dt="2022-01-07T02:59:25.440" v="1474" actId="20577"/>
        <pc:sldMkLst>
          <pc:docMk/>
          <pc:sldMk cId="2497154245" sldId="263"/>
        </pc:sldMkLst>
        <pc:spChg chg="mod">
          <ac:chgData name="Siddarth Joshi" userId="bc4d29ca-e482-4031-a817-c6a7c744f97a" providerId="ADAL" clId="{D3A2F84A-6C9A-419A-9C7B-B5B68F50507D}" dt="2022-01-07T02:59:25.440" v="1474" actId="20577"/>
          <ac:spMkLst>
            <pc:docMk/>
            <pc:sldMk cId="2497154245" sldId="263"/>
            <ac:spMk id="3" creationId="{829AC113-DE17-47B7-9EFF-86A8919B7BF3}"/>
          </ac:spMkLst>
        </pc:spChg>
        <pc:spChg chg="del">
          <ac:chgData name="Siddarth Joshi" userId="bc4d29ca-e482-4031-a817-c6a7c744f97a" providerId="ADAL" clId="{D3A2F84A-6C9A-419A-9C7B-B5B68F50507D}" dt="2022-01-07T02:57:23.920" v="1455" actId="478"/>
          <ac:spMkLst>
            <pc:docMk/>
            <pc:sldMk cId="2497154245" sldId="263"/>
            <ac:spMk id="7" creationId="{BB7CC6B1-615F-44CA-9783-CDABFBBB8178}"/>
          </ac:spMkLst>
        </pc:spChg>
        <pc:spChg chg="mod">
          <ac:chgData name="Siddarth Joshi" userId="bc4d29ca-e482-4031-a817-c6a7c744f97a" providerId="ADAL" clId="{D3A2F84A-6C9A-419A-9C7B-B5B68F50507D}" dt="2022-01-07T02:57:04.343" v="1441" actId="20577"/>
          <ac:spMkLst>
            <pc:docMk/>
            <pc:sldMk cId="2497154245" sldId="263"/>
            <ac:spMk id="8" creationId="{BBB9B1C4-5210-4BEA-A556-2A53383A911F}"/>
          </ac:spMkLst>
        </pc:spChg>
        <pc:spChg chg="del">
          <ac:chgData name="Siddarth Joshi" userId="bc4d29ca-e482-4031-a817-c6a7c744f97a" providerId="ADAL" clId="{D3A2F84A-6C9A-419A-9C7B-B5B68F50507D}" dt="2022-01-07T02:57:27.846" v="1457" actId="478"/>
          <ac:spMkLst>
            <pc:docMk/>
            <pc:sldMk cId="2497154245" sldId="263"/>
            <ac:spMk id="11" creationId="{C4F1503B-6828-4465-8B82-AD498B768899}"/>
          </ac:spMkLst>
        </pc:spChg>
        <pc:spChg chg="del">
          <ac:chgData name="Siddarth Joshi" userId="bc4d29ca-e482-4031-a817-c6a7c744f97a" providerId="ADAL" clId="{D3A2F84A-6C9A-419A-9C7B-B5B68F50507D}" dt="2022-01-07T02:57:26.213" v="1456" actId="478"/>
          <ac:spMkLst>
            <pc:docMk/>
            <pc:sldMk cId="2497154245" sldId="263"/>
            <ac:spMk id="12" creationId="{00008C31-49CA-4A95-BADE-3476CF7DEDA8}"/>
          </ac:spMkLst>
        </pc:spChg>
        <pc:picChg chg="del">
          <ac:chgData name="Siddarth Joshi" userId="bc4d29ca-e482-4031-a817-c6a7c744f97a" providerId="ADAL" clId="{D3A2F84A-6C9A-419A-9C7B-B5B68F50507D}" dt="2022-01-07T02:57:21.336" v="1454" actId="478"/>
          <ac:picMkLst>
            <pc:docMk/>
            <pc:sldMk cId="2497154245" sldId="263"/>
            <ac:picMk id="10" creationId="{019AF28F-7D87-4C2A-BF2E-5CB0782BF447}"/>
          </ac:picMkLst>
        </pc:picChg>
      </pc:sldChg>
      <pc:sldChg chg="addSp modSp add mod">
        <pc:chgData name="Siddarth Joshi" userId="bc4d29ca-e482-4031-a817-c6a7c744f97a" providerId="ADAL" clId="{D3A2F84A-6C9A-419A-9C7B-B5B68F50507D}" dt="2022-01-07T03:12:22.553" v="1838" actId="20577"/>
        <pc:sldMkLst>
          <pc:docMk/>
          <pc:sldMk cId="3998828778" sldId="264"/>
        </pc:sldMkLst>
        <pc:spChg chg="mod">
          <ac:chgData name="Siddarth Joshi" userId="bc4d29ca-e482-4031-a817-c6a7c744f97a" providerId="ADAL" clId="{D3A2F84A-6C9A-419A-9C7B-B5B68F50507D}" dt="2022-01-07T02:59:53.014" v="1481" actId="20577"/>
          <ac:spMkLst>
            <pc:docMk/>
            <pc:sldMk cId="3998828778" sldId="264"/>
            <ac:spMk id="3" creationId="{829AC113-DE17-47B7-9EFF-86A8919B7BF3}"/>
          </ac:spMkLst>
        </pc:spChg>
        <pc:spChg chg="add mod">
          <ac:chgData name="Siddarth Joshi" userId="bc4d29ca-e482-4031-a817-c6a7c744f97a" providerId="ADAL" clId="{D3A2F84A-6C9A-419A-9C7B-B5B68F50507D}" dt="2022-01-07T03:06:21.148" v="1724" actId="14100"/>
          <ac:spMkLst>
            <pc:docMk/>
            <pc:sldMk cId="3998828778" sldId="264"/>
            <ac:spMk id="9" creationId="{2D356619-6990-4352-9787-5C9C8F172F3E}"/>
          </ac:spMkLst>
        </pc:spChg>
        <pc:spChg chg="add mod">
          <ac:chgData name="Siddarth Joshi" userId="bc4d29ca-e482-4031-a817-c6a7c744f97a" providerId="ADAL" clId="{D3A2F84A-6C9A-419A-9C7B-B5B68F50507D}" dt="2022-01-07T03:07:27.945" v="1791" actId="20577"/>
          <ac:spMkLst>
            <pc:docMk/>
            <pc:sldMk cId="3998828778" sldId="264"/>
            <ac:spMk id="10" creationId="{D5423857-D2C7-4D69-831D-05366005F4FA}"/>
          </ac:spMkLst>
        </pc:spChg>
        <pc:spChg chg="add mod">
          <ac:chgData name="Siddarth Joshi" userId="bc4d29ca-e482-4031-a817-c6a7c744f97a" providerId="ADAL" clId="{D3A2F84A-6C9A-419A-9C7B-B5B68F50507D}" dt="2022-01-07T03:12:22.553" v="1838" actId="20577"/>
          <ac:spMkLst>
            <pc:docMk/>
            <pc:sldMk cId="3998828778" sldId="264"/>
            <ac:spMk id="11" creationId="{4765C7ED-9826-43C4-8420-F52A035F7270}"/>
          </ac:spMkLst>
        </pc:spChg>
        <pc:graphicFrameChg chg="add mod modGraphic">
          <ac:chgData name="Siddarth Joshi" userId="bc4d29ca-e482-4031-a817-c6a7c744f97a" providerId="ADAL" clId="{D3A2F84A-6C9A-419A-9C7B-B5B68F50507D}" dt="2022-01-07T03:06:03.736" v="1722" actId="20577"/>
          <ac:graphicFrameMkLst>
            <pc:docMk/>
            <pc:sldMk cId="3998828778" sldId="264"/>
            <ac:graphicFrameMk id="2" creationId="{8B15E198-1E83-49C5-B752-F7CF1EDD3B4A}"/>
          </ac:graphicFrameMkLst>
        </pc:graphicFrameChg>
      </pc:sldChg>
      <pc:sldChg chg="addSp delSp modSp add mod">
        <pc:chgData name="Siddarth Joshi" userId="bc4d29ca-e482-4031-a817-c6a7c744f97a" providerId="ADAL" clId="{D3A2F84A-6C9A-419A-9C7B-B5B68F50507D}" dt="2022-01-07T04:02:29.069" v="3300" actId="478"/>
        <pc:sldMkLst>
          <pc:docMk/>
          <pc:sldMk cId="3928129822" sldId="265"/>
        </pc:sldMkLst>
        <pc:spChg chg="mod">
          <ac:chgData name="Siddarth Joshi" userId="bc4d29ca-e482-4031-a817-c6a7c744f97a" providerId="ADAL" clId="{D3A2F84A-6C9A-419A-9C7B-B5B68F50507D}" dt="2022-01-07T03:16:17.697" v="1972" actId="20577"/>
          <ac:spMkLst>
            <pc:docMk/>
            <pc:sldMk cId="3928129822" sldId="265"/>
            <ac:spMk id="3" creationId="{829AC113-DE17-47B7-9EFF-86A8919B7BF3}"/>
          </ac:spMkLst>
        </pc:spChg>
        <pc:spChg chg="add mod">
          <ac:chgData name="Siddarth Joshi" userId="bc4d29ca-e482-4031-a817-c6a7c744f97a" providerId="ADAL" clId="{D3A2F84A-6C9A-419A-9C7B-B5B68F50507D}" dt="2022-01-07T03:58:14.295" v="3271" actId="1076"/>
          <ac:spMkLst>
            <pc:docMk/>
            <pc:sldMk cId="3928129822" sldId="265"/>
            <ac:spMk id="7" creationId="{65802D48-0443-412C-A42F-34EF89B157CA}"/>
          </ac:spMkLst>
        </pc:spChg>
        <pc:spChg chg="mod">
          <ac:chgData name="Siddarth Joshi" userId="bc4d29ca-e482-4031-a817-c6a7c744f97a" providerId="ADAL" clId="{D3A2F84A-6C9A-419A-9C7B-B5B68F50507D}" dt="2022-01-07T03:14:48.803" v="1851" actId="20577"/>
          <ac:spMkLst>
            <pc:docMk/>
            <pc:sldMk cId="3928129822" sldId="265"/>
            <ac:spMk id="8" creationId="{BBB9B1C4-5210-4BEA-A556-2A53383A911F}"/>
          </ac:spMkLst>
        </pc:spChg>
        <pc:spChg chg="add del mod">
          <ac:chgData name="Siddarth Joshi" userId="bc4d29ca-e482-4031-a817-c6a7c744f97a" providerId="ADAL" clId="{D3A2F84A-6C9A-419A-9C7B-B5B68F50507D}" dt="2022-01-07T03:55:31.685" v="3226" actId="478"/>
          <ac:spMkLst>
            <pc:docMk/>
            <pc:sldMk cId="3928129822" sldId="265"/>
            <ac:spMk id="9" creationId="{09C96F6C-CFC9-4EAE-B9D5-A70BACCB0AEF}"/>
          </ac:spMkLst>
        </pc:spChg>
        <pc:spChg chg="del">
          <ac:chgData name="Siddarth Joshi" userId="bc4d29ca-e482-4031-a817-c6a7c744f97a" providerId="ADAL" clId="{D3A2F84A-6C9A-419A-9C7B-B5B68F50507D}" dt="2022-01-07T03:15:01.229" v="1856" actId="478"/>
          <ac:spMkLst>
            <pc:docMk/>
            <pc:sldMk cId="3928129822" sldId="265"/>
            <ac:spMk id="9" creationId="{2D356619-6990-4352-9787-5C9C8F172F3E}"/>
          </ac:spMkLst>
        </pc:spChg>
        <pc:spChg chg="add del mod">
          <ac:chgData name="Siddarth Joshi" userId="bc4d29ca-e482-4031-a817-c6a7c744f97a" providerId="ADAL" clId="{D3A2F84A-6C9A-419A-9C7B-B5B68F50507D}" dt="2022-01-07T04:02:29.069" v="3300" actId="478"/>
          <ac:spMkLst>
            <pc:docMk/>
            <pc:sldMk cId="3928129822" sldId="265"/>
            <ac:spMk id="10" creationId="{4915204C-5816-4CDD-A9B3-509E7E8226DF}"/>
          </ac:spMkLst>
        </pc:spChg>
        <pc:spChg chg="del">
          <ac:chgData name="Siddarth Joshi" userId="bc4d29ca-e482-4031-a817-c6a7c744f97a" providerId="ADAL" clId="{D3A2F84A-6C9A-419A-9C7B-B5B68F50507D}" dt="2022-01-07T03:15:03.353" v="1857" actId="478"/>
          <ac:spMkLst>
            <pc:docMk/>
            <pc:sldMk cId="3928129822" sldId="265"/>
            <ac:spMk id="10" creationId="{D5423857-D2C7-4D69-831D-05366005F4FA}"/>
          </ac:spMkLst>
        </pc:spChg>
        <pc:spChg chg="del">
          <ac:chgData name="Siddarth Joshi" userId="bc4d29ca-e482-4031-a817-c6a7c744f97a" providerId="ADAL" clId="{D3A2F84A-6C9A-419A-9C7B-B5B68F50507D}" dt="2022-01-07T03:15:07.365" v="1858" actId="478"/>
          <ac:spMkLst>
            <pc:docMk/>
            <pc:sldMk cId="3928129822" sldId="265"/>
            <ac:spMk id="11" creationId="{4765C7ED-9826-43C4-8420-F52A035F7270}"/>
          </ac:spMkLst>
        </pc:spChg>
        <pc:graphicFrameChg chg="add mod modGraphic">
          <ac:chgData name="Siddarth Joshi" userId="bc4d29ca-e482-4031-a817-c6a7c744f97a" providerId="ADAL" clId="{D3A2F84A-6C9A-419A-9C7B-B5B68F50507D}" dt="2022-01-07T03:58:20.974" v="3272" actId="1076"/>
          <ac:graphicFrameMkLst>
            <pc:docMk/>
            <pc:sldMk cId="3928129822" sldId="265"/>
            <ac:graphicFrameMk id="2" creationId="{3DC0FEC7-5F54-4BD3-87BD-821D8FD40AE1}"/>
          </ac:graphicFrameMkLst>
        </pc:graphicFrameChg>
        <pc:graphicFrameChg chg="del mod">
          <ac:chgData name="Siddarth Joshi" userId="bc4d29ca-e482-4031-a817-c6a7c744f97a" providerId="ADAL" clId="{D3A2F84A-6C9A-419A-9C7B-B5B68F50507D}" dt="2022-01-07T03:14:55.765" v="1855" actId="478"/>
          <ac:graphicFrameMkLst>
            <pc:docMk/>
            <pc:sldMk cId="3928129822" sldId="265"/>
            <ac:graphicFrameMk id="2" creationId="{8B15E198-1E83-49C5-B752-F7CF1EDD3B4A}"/>
          </ac:graphicFrameMkLst>
        </pc:graphicFrameChg>
      </pc:sldChg>
      <pc:sldChg chg="addSp modSp add mod">
        <pc:chgData name="Siddarth Joshi" userId="bc4d29ca-e482-4031-a817-c6a7c744f97a" providerId="ADAL" clId="{D3A2F84A-6C9A-419A-9C7B-B5B68F50507D}" dt="2022-01-07T03:30:40.199" v="2235" actId="1076"/>
        <pc:sldMkLst>
          <pc:docMk/>
          <pc:sldMk cId="3481477569" sldId="266"/>
        </pc:sldMkLst>
        <pc:spChg chg="add mod">
          <ac:chgData name="Siddarth Joshi" userId="bc4d29ca-e482-4031-a817-c6a7c744f97a" providerId="ADAL" clId="{D3A2F84A-6C9A-419A-9C7B-B5B68F50507D}" dt="2022-01-07T03:30:40.199" v="2235" actId="1076"/>
          <ac:spMkLst>
            <pc:docMk/>
            <pc:sldMk cId="3481477569" sldId="266"/>
            <ac:spMk id="2" creationId="{0EBB7D6B-D575-4F6F-BA46-4013FDA81D9E}"/>
          </ac:spMkLst>
        </pc:spChg>
        <pc:spChg chg="mod">
          <ac:chgData name="Siddarth Joshi" userId="bc4d29ca-e482-4031-a817-c6a7c744f97a" providerId="ADAL" clId="{D3A2F84A-6C9A-419A-9C7B-B5B68F50507D}" dt="2022-01-07T03:28:57.427" v="2168" actId="20577"/>
          <ac:spMkLst>
            <pc:docMk/>
            <pc:sldMk cId="3481477569" sldId="266"/>
            <ac:spMk id="3" creationId="{829AC113-DE17-47B7-9EFF-86A8919B7BF3}"/>
          </ac:spMkLst>
        </pc:spChg>
        <pc:spChg chg="mod">
          <ac:chgData name="Siddarth Joshi" userId="bc4d29ca-e482-4031-a817-c6a7c744f97a" providerId="ADAL" clId="{D3A2F84A-6C9A-419A-9C7B-B5B68F50507D}" dt="2022-01-07T03:27:35.385" v="2028" actId="20577"/>
          <ac:spMkLst>
            <pc:docMk/>
            <pc:sldMk cId="3481477569" sldId="266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03:30:36.910" v="2234" actId="1076"/>
          <ac:spMkLst>
            <pc:docMk/>
            <pc:sldMk cId="3481477569" sldId="266"/>
            <ac:spMk id="9" creationId="{178C39F6-DE45-4C06-8095-BA01BDC4A4F3}"/>
          </ac:spMkLst>
        </pc:spChg>
        <pc:spChg chg="add mod">
          <ac:chgData name="Siddarth Joshi" userId="bc4d29ca-e482-4031-a817-c6a7c744f97a" providerId="ADAL" clId="{D3A2F84A-6C9A-419A-9C7B-B5B68F50507D}" dt="2022-01-07T03:30:33.970" v="2233" actId="1076"/>
          <ac:spMkLst>
            <pc:docMk/>
            <pc:sldMk cId="3481477569" sldId="266"/>
            <ac:spMk id="10" creationId="{EABC446F-4463-44F0-A52D-65AC6C9F7C55}"/>
          </ac:spMkLst>
        </pc:spChg>
        <pc:spChg chg="add mod">
          <ac:chgData name="Siddarth Joshi" userId="bc4d29ca-e482-4031-a817-c6a7c744f97a" providerId="ADAL" clId="{D3A2F84A-6C9A-419A-9C7B-B5B68F50507D}" dt="2022-01-07T03:30:25.083" v="2232" actId="20577"/>
          <ac:spMkLst>
            <pc:docMk/>
            <pc:sldMk cId="3481477569" sldId="266"/>
            <ac:spMk id="11" creationId="{D6F0A8DE-4A70-4C61-835E-EA1D7A5E9A23}"/>
          </ac:spMkLst>
        </pc:spChg>
      </pc:sldChg>
      <pc:sldChg chg="addSp delSp modSp add mod">
        <pc:chgData name="Siddarth Joshi" userId="bc4d29ca-e482-4031-a817-c6a7c744f97a" providerId="ADAL" clId="{D3A2F84A-6C9A-419A-9C7B-B5B68F50507D}" dt="2022-01-07T03:33:38.803" v="2269"/>
        <pc:sldMkLst>
          <pc:docMk/>
          <pc:sldMk cId="210200475" sldId="267"/>
        </pc:sldMkLst>
        <pc:spChg chg="del">
          <ac:chgData name="Siddarth Joshi" userId="bc4d29ca-e482-4031-a817-c6a7c744f97a" providerId="ADAL" clId="{D3A2F84A-6C9A-419A-9C7B-B5B68F50507D}" dt="2022-01-07T03:32:24.518" v="2259" actId="478"/>
          <ac:spMkLst>
            <pc:docMk/>
            <pc:sldMk cId="210200475" sldId="267"/>
            <ac:spMk id="2" creationId="{0EBB7D6B-D575-4F6F-BA46-4013FDA81D9E}"/>
          </ac:spMkLst>
        </pc:spChg>
        <pc:spChg chg="del mod">
          <ac:chgData name="Siddarth Joshi" userId="bc4d29ca-e482-4031-a817-c6a7c744f97a" providerId="ADAL" clId="{D3A2F84A-6C9A-419A-9C7B-B5B68F50507D}" dt="2022-01-07T03:32:41.189" v="2262" actId="478"/>
          <ac:spMkLst>
            <pc:docMk/>
            <pc:sldMk cId="210200475" sldId="267"/>
            <ac:spMk id="3" creationId="{829AC113-DE17-47B7-9EFF-86A8919B7BF3}"/>
          </ac:spMkLst>
        </pc:spChg>
        <pc:spChg chg="del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6" creationId="{D7CDAFBD-DC25-4D18-AC41-E5AF8EB1E8E8}"/>
          </ac:spMkLst>
        </pc:spChg>
        <pc:spChg chg="mod">
          <ac:chgData name="Siddarth Joshi" userId="bc4d29ca-e482-4031-a817-c6a7c744f97a" providerId="ADAL" clId="{D3A2F84A-6C9A-419A-9C7B-B5B68F50507D}" dt="2022-01-07T03:31:23.522" v="2252" actId="20577"/>
          <ac:spMkLst>
            <pc:docMk/>
            <pc:sldMk cId="210200475" sldId="267"/>
            <ac:spMk id="8" creationId="{BBB9B1C4-5210-4BEA-A556-2A53383A911F}"/>
          </ac:spMkLst>
        </pc:spChg>
        <pc:spChg chg="del">
          <ac:chgData name="Siddarth Joshi" userId="bc4d29ca-e482-4031-a817-c6a7c744f97a" providerId="ADAL" clId="{D3A2F84A-6C9A-419A-9C7B-B5B68F50507D}" dt="2022-01-07T03:32:23.344" v="2258" actId="478"/>
          <ac:spMkLst>
            <pc:docMk/>
            <pc:sldMk cId="210200475" sldId="267"/>
            <ac:spMk id="9" creationId="{178C39F6-DE45-4C06-8095-BA01BDC4A4F3}"/>
          </ac:spMkLst>
        </pc:spChg>
        <pc:spChg chg="del">
          <ac:chgData name="Siddarth Joshi" userId="bc4d29ca-e482-4031-a817-c6a7c744f97a" providerId="ADAL" clId="{D3A2F84A-6C9A-419A-9C7B-B5B68F50507D}" dt="2022-01-07T03:32:22.264" v="2257" actId="478"/>
          <ac:spMkLst>
            <pc:docMk/>
            <pc:sldMk cId="210200475" sldId="267"/>
            <ac:spMk id="10" creationId="{EABC446F-4463-44F0-A52D-65AC6C9F7C55}"/>
          </ac:spMkLst>
        </pc:spChg>
        <pc:spChg chg="del mod">
          <ac:chgData name="Siddarth Joshi" userId="bc4d29ca-e482-4031-a817-c6a7c744f97a" providerId="ADAL" clId="{D3A2F84A-6C9A-419A-9C7B-B5B68F50507D}" dt="2022-01-07T03:32:20.778" v="2256" actId="478"/>
          <ac:spMkLst>
            <pc:docMk/>
            <pc:sldMk cId="210200475" sldId="267"/>
            <ac:spMk id="11" creationId="{D6F0A8DE-4A70-4C61-835E-EA1D7A5E9A23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14" creationId="{1F808AD1-69EC-4E79-8AF5-D2E8AFA0D580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15" creationId="{46C0A390-AA03-440B-88F9-EE271D2CDB36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19" creationId="{A00A0F09-BC4B-44C7-A0BC-2CA19BE05AED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20" creationId="{8854CF5F-91CE-4FCA-B02C-741D7BB56A17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21" creationId="{3F457895-97E0-45F8-80A1-F2ACB2C5FB87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22" creationId="{26BB6FFF-31E8-4B7F-B8C7-443A4BDF37EF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23" creationId="{8F59D688-3DED-4083-BC76-3C1278AFCC9E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24" creationId="{1986C889-1E8C-4E4C-AC61-548B96737856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26" creationId="{53C242A3-47D3-46EA-BBF0-9EE119CF0932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27" creationId="{BFBEADAE-90DD-4CA2-B442-10BB6743DFA5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28" creationId="{2E947C2A-0926-4986-96D1-7BF11AD2426E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29" creationId="{3D46FF7D-687B-4FB3-A5F1-5B1AB550D2E2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30" creationId="{757D878B-F685-48D3-9A73-4FA28C5704C3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32" creationId="{5089F363-C121-432C-8DE9-9E7235B541B7}"/>
          </ac:spMkLst>
        </pc:spChg>
        <pc:spChg chg="add del mod">
          <ac:chgData name="Siddarth Joshi" userId="bc4d29ca-e482-4031-a817-c6a7c744f97a" providerId="ADAL" clId="{D3A2F84A-6C9A-419A-9C7B-B5B68F50507D}" dt="2022-01-07T03:33:38.214" v="2268" actId="478"/>
          <ac:spMkLst>
            <pc:docMk/>
            <pc:sldMk cId="210200475" sldId="267"/>
            <ac:spMk id="33" creationId="{CB8E70FC-3538-4B37-BDB8-52B46092E7CE}"/>
          </ac:spMkLst>
        </pc:spChg>
        <pc:spChg chg="add del mod">
          <ac:chgData name="Siddarth Joshi" userId="bc4d29ca-e482-4031-a817-c6a7c744f97a" providerId="ADAL" clId="{D3A2F84A-6C9A-419A-9C7B-B5B68F50507D}" dt="2022-01-07T03:32:44.407" v="2263" actId="478"/>
          <ac:spMkLst>
            <pc:docMk/>
            <pc:sldMk cId="210200475" sldId="267"/>
            <ac:spMk id="34" creationId="{74F38715-4526-49C0-AFBB-96B1D0ED77C6}"/>
          </ac:spMkLst>
        </pc:spChg>
        <pc:spChg chg="add mod">
          <ac:chgData name="Siddarth Joshi" userId="bc4d29ca-e482-4031-a817-c6a7c744f97a" providerId="ADAL" clId="{D3A2F84A-6C9A-419A-9C7B-B5B68F50507D}" dt="2022-01-07T03:33:38.803" v="2269"/>
          <ac:spMkLst>
            <pc:docMk/>
            <pc:sldMk cId="210200475" sldId="267"/>
            <ac:spMk id="38" creationId="{EB318088-B414-4236-82C6-5F2E91EC7F78}"/>
          </ac:spMkLst>
        </pc:spChg>
        <pc:spChg chg="add mod">
          <ac:chgData name="Siddarth Joshi" userId="bc4d29ca-e482-4031-a817-c6a7c744f97a" providerId="ADAL" clId="{D3A2F84A-6C9A-419A-9C7B-B5B68F50507D}" dt="2022-01-07T03:33:38.803" v="2269"/>
          <ac:spMkLst>
            <pc:docMk/>
            <pc:sldMk cId="210200475" sldId="267"/>
            <ac:spMk id="40" creationId="{3B56ED22-2361-4C5F-A8CB-6B1AA2344D50}"/>
          </ac:spMkLst>
        </pc:spChg>
        <pc:spChg chg="add mod">
          <ac:chgData name="Siddarth Joshi" userId="bc4d29ca-e482-4031-a817-c6a7c744f97a" providerId="ADAL" clId="{D3A2F84A-6C9A-419A-9C7B-B5B68F50507D}" dt="2022-01-07T03:33:38.803" v="2269"/>
          <ac:spMkLst>
            <pc:docMk/>
            <pc:sldMk cId="210200475" sldId="267"/>
            <ac:spMk id="41" creationId="{4953D06E-015D-4ED8-8D42-1504870D44A4}"/>
          </ac:spMkLst>
        </pc:spChg>
        <pc:spChg chg="add mod">
          <ac:chgData name="Siddarth Joshi" userId="bc4d29ca-e482-4031-a817-c6a7c744f97a" providerId="ADAL" clId="{D3A2F84A-6C9A-419A-9C7B-B5B68F50507D}" dt="2022-01-07T03:33:38.803" v="2269"/>
          <ac:spMkLst>
            <pc:docMk/>
            <pc:sldMk cId="210200475" sldId="267"/>
            <ac:spMk id="42" creationId="{ECCF51ED-7F68-44D1-A732-4536CE3DA515}"/>
          </ac:spMkLst>
        </pc:spChg>
        <pc:picChg chg="add del mod">
          <ac:chgData name="Siddarth Joshi" userId="bc4d29ca-e482-4031-a817-c6a7c744f97a" providerId="ADAL" clId="{D3A2F84A-6C9A-419A-9C7B-B5B68F50507D}" dt="2022-01-07T03:33:38.214" v="2268" actId="478"/>
          <ac:picMkLst>
            <pc:docMk/>
            <pc:sldMk cId="210200475" sldId="267"/>
            <ac:picMk id="12" creationId="{292BE958-2AB8-4901-A229-54379EA7EFCD}"/>
          </ac:picMkLst>
        </pc:picChg>
        <pc:picChg chg="add del mod">
          <ac:chgData name="Siddarth Joshi" userId="bc4d29ca-e482-4031-a817-c6a7c744f97a" providerId="ADAL" clId="{D3A2F84A-6C9A-419A-9C7B-B5B68F50507D}" dt="2022-01-07T03:33:38.214" v="2268" actId="478"/>
          <ac:picMkLst>
            <pc:docMk/>
            <pc:sldMk cId="210200475" sldId="267"/>
            <ac:picMk id="13" creationId="{DE285298-5C15-4318-A2FE-A748A71DD855}"/>
          </ac:picMkLst>
        </pc:picChg>
        <pc:picChg chg="add del mod">
          <ac:chgData name="Siddarth Joshi" userId="bc4d29ca-e482-4031-a817-c6a7c744f97a" providerId="ADAL" clId="{D3A2F84A-6C9A-419A-9C7B-B5B68F50507D}" dt="2022-01-07T03:33:38.214" v="2268" actId="478"/>
          <ac:picMkLst>
            <pc:docMk/>
            <pc:sldMk cId="210200475" sldId="267"/>
            <ac:picMk id="16" creationId="{8EF4C9A1-7418-4E4D-8037-BA77DE039A0F}"/>
          </ac:picMkLst>
        </pc:picChg>
        <pc:picChg chg="add del mod">
          <ac:chgData name="Siddarth Joshi" userId="bc4d29ca-e482-4031-a817-c6a7c744f97a" providerId="ADAL" clId="{D3A2F84A-6C9A-419A-9C7B-B5B68F50507D}" dt="2022-01-07T03:33:38.214" v="2268" actId="478"/>
          <ac:picMkLst>
            <pc:docMk/>
            <pc:sldMk cId="210200475" sldId="267"/>
            <ac:picMk id="17" creationId="{D85A44AF-DB1A-42B5-AEFE-3F7BE68B0D0A}"/>
          </ac:picMkLst>
        </pc:picChg>
        <pc:picChg chg="add del mod">
          <ac:chgData name="Siddarth Joshi" userId="bc4d29ca-e482-4031-a817-c6a7c744f97a" providerId="ADAL" clId="{D3A2F84A-6C9A-419A-9C7B-B5B68F50507D}" dt="2022-01-07T03:33:38.214" v="2268" actId="478"/>
          <ac:picMkLst>
            <pc:docMk/>
            <pc:sldMk cId="210200475" sldId="267"/>
            <ac:picMk id="18" creationId="{5BB9D43E-3FE1-4F3C-9E09-11F24DC97F42}"/>
          </ac:picMkLst>
        </pc:picChg>
        <pc:picChg chg="add del mod">
          <ac:chgData name="Siddarth Joshi" userId="bc4d29ca-e482-4031-a817-c6a7c744f97a" providerId="ADAL" clId="{D3A2F84A-6C9A-419A-9C7B-B5B68F50507D}" dt="2022-01-07T03:33:38.214" v="2268" actId="478"/>
          <ac:picMkLst>
            <pc:docMk/>
            <pc:sldMk cId="210200475" sldId="267"/>
            <ac:picMk id="25" creationId="{B503C2A5-DA04-4925-A689-3A8880B04957}"/>
          </ac:picMkLst>
        </pc:picChg>
        <pc:picChg chg="add del mod">
          <ac:chgData name="Siddarth Joshi" userId="bc4d29ca-e482-4031-a817-c6a7c744f97a" providerId="ADAL" clId="{D3A2F84A-6C9A-419A-9C7B-B5B68F50507D}" dt="2022-01-07T03:33:38.214" v="2268" actId="478"/>
          <ac:picMkLst>
            <pc:docMk/>
            <pc:sldMk cId="210200475" sldId="267"/>
            <ac:picMk id="31" creationId="{42B5BC97-DBDF-470A-8100-D3D3DEF57CCC}"/>
          </ac:picMkLst>
        </pc:picChg>
        <pc:picChg chg="add mod">
          <ac:chgData name="Siddarth Joshi" userId="bc4d29ca-e482-4031-a817-c6a7c744f97a" providerId="ADAL" clId="{D3A2F84A-6C9A-419A-9C7B-B5B68F50507D}" dt="2022-01-07T03:33:38.803" v="2269"/>
          <ac:picMkLst>
            <pc:docMk/>
            <pc:sldMk cId="210200475" sldId="267"/>
            <ac:picMk id="35" creationId="{C82EE781-5931-49EA-B1D4-09A26AF17F93}"/>
          </ac:picMkLst>
        </pc:picChg>
        <pc:picChg chg="add mod">
          <ac:chgData name="Siddarth Joshi" userId="bc4d29ca-e482-4031-a817-c6a7c744f97a" providerId="ADAL" clId="{D3A2F84A-6C9A-419A-9C7B-B5B68F50507D}" dt="2022-01-07T03:33:38.803" v="2269"/>
          <ac:picMkLst>
            <pc:docMk/>
            <pc:sldMk cId="210200475" sldId="267"/>
            <ac:picMk id="36" creationId="{B3766AE2-F5AB-409C-8461-9C1B036ADE08}"/>
          </ac:picMkLst>
        </pc:picChg>
        <pc:picChg chg="add mod">
          <ac:chgData name="Siddarth Joshi" userId="bc4d29ca-e482-4031-a817-c6a7c744f97a" providerId="ADAL" clId="{D3A2F84A-6C9A-419A-9C7B-B5B68F50507D}" dt="2022-01-07T03:33:38.803" v="2269"/>
          <ac:picMkLst>
            <pc:docMk/>
            <pc:sldMk cId="210200475" sldId="267"/>
            <ac:picMk id="37" creationId="{F7D34113-4AD1-43CC-9E45-4DE7FDF2DD44}"/>
          </ac:picMkLst>
        </pc:picChg>
        <pc:picChg chg="add mod">
          <ac:chgData name="Siddarth Joshi" userId="bc4d29ca-e482-4031-a817-c6a7c744f97a" providerId="ADAL" clId="{D3A2F84A-6C9A-419A-9C7B-B5B68F50507D}" dt="2022-01-07T03:33:38.803" v="2269"/>
          <ac:picMkLst>
            <pc:docMk/>
            <pc:sldMk cId="210200475" sldId="267"/>
            <ac:picMk id="39" creationId="{5B0AFA6D-D5DD-4F11-878E-BA48188A3B46}"/>
          </ac:picMkLst>
        </pc:picChg>
      </pc:sldChg>
      <pc:sldChg chg="add">
        <pc:chgData name="Siddarth Joshi" userId="bc4d29ca-e482-4031-a817-c6a7c744f97a" providerId="ADAL" clId="{D3A2F84A-6C9A-419A-9C7B-B5B68F50507D}" dt="2022-01-07T03:32:55.552" v="2264" actId="2890"/>
        <pc:sldMkLst>
          <pc:docMk/>
          <pc:sldMk cId="4142404582" sldId="268"/>
        </pc:sldMkLst>
      </pc:sldChg>
      <pc:sldChg chg="delSp modSp add mod ord">
        <pc:chgData name="Siddarth Joshi" userId="bc4d29ca-e482-4031-a817-c6a7c744f97a" providerId="ADAL" clId="{D3A2F84A-6C9A-419A-9C7B-B5B68F50507D}" dt="2022-01-07T03:37:27.303" v="2461" actId="20577"/>
        <pc:sldMkLst>
          <pc:docMk/>
          <pc:sldMk cId="4090097374" sldId="269"/>
        </pc:sldMkLst>
        <pc:spChg chg="del">
          <ac:chgData name="Siddarth Joshi" userId="bc4d29ca-e482-4031-a817-c6a7c744f97a" providerId="ADAL" clId="{D3A2F84A-6C9A-419A-9C7B-B5B68F50507D}" dt="2022-01-07T03:34:35.571" v="2312" actId="478"/>
          <ac:spMkLst>
            <pc:docMk/>
            <pc:sldMk cId="4090097374" sldId="269"/>
            <ac:spMk id="2" creationId="{0EBB7D6B-D575-4F6F-BA46-4013FDA81D9E}"/>
          </ac:spMkLst>
        </pc:spChg>
        <pc:spChg chg="mod">
          <ac:chgData name="Siddarth Joshi" userId="bc4d29ca-e482-4031-a817-c6a7c744f97a" providerId="ADAL" clId="{D3A2F84A-6C9A-419A-9C7B-B5B68F50507D}" dt="2022-01-07T03:37:27.303" v="2461" actId="20577"/>
          <ac:spMkLst>
            <pc:docMk/>
            <pc:sldMk cId="4090097374" sldId="269"/>
            <ac:spMk id="3" creationId="{829AC113-DE17-47B7-9EFF-86A8919B7BF3}"/>
          </ac:spMkLst>
        </pc:spChg>
        <pc:spChg chg="del">
          <ac:chgData name="Siddarth Joshi" userId="bc4d29ca-e482-4031-a817-c6a7c744f97a" providerId="ADAL" clId="{D3A2F84A-6C9A-419A-9C7B-B5B68F50507D}" dt="2022-01-07T03:34:34.239" v="2311" actId="478"/>
          <ac:spMkLst>
            <pc:docMk/>
            <pc:sldMk cId="4090097374" sldId="269"/>
            <ac:spMk id="9" creationId="{178C39F6-DE45-4C06-8095-BA01BDC4A4F3}"/>
          </ac:spMkLst>
        </pc:spChg>
        <pc:spChg chg="del">
          <ac:chgData name="Siddarth Joshi" userId="bc4d29ca-e482-4031-a817-c6a7c744f97a" providerId="ADAL" clId="{D3A2F84A-6C9A-419A-9C7B-B5B68F50507D}" dt="2022-01-07T03:34:33.315" v="2310" actId="478"/>
          <ac:spMkLst>
            <pc:docMk/>
            <pc:sldMk cId="4090097374" sldId="269"/>
            <ac:spMk id="10" creationId="{EABC446F-4463-44F0-A52D-65AC6C9F7C55}"/>
          </ac:spMkLst>
        </pc:spChg>
        <pc:spChg chg="del">
          <ac:chgData name="Siddarth Joshi" userId="bc4d29ca-e482-4031-a817-c6a7c744f97a" providerId="ADAL" clId="{D3A2F84A-6C9A-419A-9C7B-B5B68F50507D}" dt="2022-01-07T03:34:32.188" v="2309" actId="478"/>
          <ac:spMkLst>
            <pc:docMk/>
            <pc:sldMk cId="4090097374" sldId="269"/>
            <ac:spMk id="11" creationId="{D6F0A8DE-4A70-4C61-835E-EA1D7A5E9A23}"/>
          </ac:spMkLst>
        </pc:spChg>
      </pc:sldChg>
      <pc:sldChg chg="addSp modSp add mod">
        <pc:chgData name="Siddarth Joshi" userId="bc4d29ca-e482-4031-a817-c6a7c744f97a" providerId="ADAL" clId="{D3A2F84A-6C9A-419A-9C7B-B5B68F50507D}" dt="2022-01-07T03:45:38.687" v="2851" actId="1076"/>
        <pc:sldMkLst>
          <pc:docMk/>
          <pc:sldMk cId="1965263738" sldId="270"/>
        </pc:sldMkLst>
        <pc:spChg chg="mod">
          <ac:chgData name="Siddarth Joshi" userId="bc4d29ca-e482-4031-a817-c6a7c744f97a" providerId="ADAL" clId="{D3A2F84A-6C9A-419A-9C7B-B5B68F50507D}" dt="2022-01-07T03:45:32.245" v="2850" actId="313"/>
          <ac:spMkLst>
            <pc:docMk/>
            <pc:sldMk cId="1965263738" sldId="270"/>
            <ac:spMk id="3" creationId="{829AC113-DE17-47B7-9EFF-86A8919B7BF3}"/>
          </ac:spMkLst>
        </pc:spChg>
        <pc:spChg chg="add mod">
          <ac:chgData name="Siddarth Joshi" userId="bc4d29ca-e482-4031-a817-c6a7c744f97a" providerId="ADAL" clId="{D3A2F84A-6C9A-419A-9C7B-B5B68F50507D}" dt="2022-01-07T03:45:38.687" v="2851" actId="1076"/>
          <ac:spMkLst>
            <pc:docMk/>
            <pc:sldMk cId="1965263738" sldId="270"/>
            <ac:spMk id="7" creationId="{B7D65237-2CE4-4AA8-8F2A-B05E1B64F847}"/>
          </ac:spMkLst>
        </pc:spChg>
      </pc:sldChg>
      <pc:sldChg chg="delSp modSp add mod">
        <pc:chgData name="Siddarth Joshi" userId="bc4d29ca-e482-4031-a817-c6a7c744f97a" providerId="ADAL" clId="{D3A2F84A-6C9A-419A-9C7B-B5B68F50507D}" dt="2022-01-07T04:03:46.445" v="3417" actId="20577"/>
        <pc:sldMkLst>
          <pc:docMk/>
          <pc:sldMk cId="4041298747" sldId="271"/>
        </pc:sldMkLst>
        <pc:spChg chg="mod">
          <ac:chgData name="Siddarth Joshi" userId="bc4d29ca-e482-4031-a817-c6a7c744f97a" providerId="ADAL" clId="{D3A2F84A-6C9A-419A-9C7B-B5B68F50507D}" dt="2022-01-07T04:03:46.445" v="3417" actId="20577"/>
          <ac:spMkLst>
            <pc:docMk/>
            <pc:sldMk cId="4041298747" sldId="271"/>
            <ac:spMk id="3" creationId="{829AC113-DE17-47B7-9EFF-86A8919B7BF3}"/>
          </ac:spMkLst>
        </pc:spChg>
        <pc:spChg chg="del">
          <ac:chgData name="Siddarth Joshi" userId="bc4d29ca-e482-4031-a817-c6a7c744f97a" providerId="ADAL" clId="{D3A2F84A-6C9A-419A-9C7B-B5B68F50507D}" dt="2022-01-07T03:46:34.520" v="2864" actId="478"/>
          <ac:spMkLst>
            <pc:docMk/>
            <pc:sldMk cId="4041298747" sldId="271"/>
            <ac:spMk id="7" creationId="{B7D65237-2CE4-4AA8-8F2A-B05E1B64F847}"/>
          </ac:spMkLst>
        </pc:spChg>
        <pc:spChg chg="mod">
          <ac:chgData name="Siddarth Joshi" userId="bc4d29ca-e482-4031-a817-c6a7c744f97a" providerId="ADAL" clId="{D3A2F84A-6C9A-419A-9C7B-B5B68F50507D}" dt="2022-01-07T03:46:20.422" v="2863" actId="20577"/>
          <ac:spMkLst>
            <pc:docMk/>
            <pc:sldMk cId="4041298747" sldId="271"/>
            <ac:spMk id="8" creationId="{BBB9B1C4-5210-4BEA-A556-2A53383A911F}"/>
          </ac:spMkLst>
        </pc:spChg>
      </pc:sldChg>
      <pc:sldChg chg="addSp delSp modSp add mod">
        <pc:chgData name="Siddarth Joshi" userId="bc4d29ca-e482-4031-a817-c6a7c744f97a" providerId="ADAL" clId="{D3A2F84A-6C9A-419A-9C7B-B5B68F50507D}" dt="2022-01-07T06:37:58.774" v="3446" actId="20577"/>
        <pc:sldMkLst>
          <pc:docMk/>
          <pc:sldMk cId="3342752596" sldId="272"/>
        </pc:sldMkLst>
        <pc:spChg chg="del">
          <ac:chgData name="Siddarth Joshi" userId="bc4d29ca-e482-4031-a817-c6a7c744f97a" providerId="ADAL" clId="{D3A2F84A-6C9A-419A-9C7B-B5B68F50507D}" dt="2022-01-07T06:37:26.884" v="3419" actId="478"/>
          <ac:spMkLst>
            <pc:docMk/>
            <pc:sldMk cId="3342752596" sldId="272"/>
            <ac:spMk id="3" creationId="{829AC113-DE17-47B7-9EFF-86A8919B7BF3}"/>
          </ac:spMkLst>
        </pc:spChg>
        <pc:spChg chg="del">
          <ac:chgData name="Siddarth Joshi" userId="bc4d29ca-e482-4031-a817-c6a7c744f97a" providerId="ADAL" clId="{D3A2F84A-6C9A-419A-9C7B-B5B68F50507D}" dt="2022-01-07T06:37:40.711" v="3423" actId="478"/>
          <ac:spMkLst>
            <pc:docMk/>
            <pc:sldMk cId="3342752596" sldId="272"/>
            <ac:spMk id="5" creationId="{FCB83878-284F-4939-B017-2D70417ABE01}"/>
          </ac:spMkLst>
        </pc:spChg>
        <pc:spChg chg="add del mod">
          <ac:chgData name="Siddarth Joshi" userId="bc4d29ca-e482-4031-a817-c6a7c744f97a" providerId="ADAL" clId="{D3A2F84A-6C9A-419A-9C7B-B5B68F50507D}" dt="2022-01-07T06:37:30.417" v="3420" actId="478"/>
          <ac:spMkLst>
            <pc:docMk/>
            <pc:sldMk cId="3342752596" sldId="272"/>
            <ac:spMk id="7" creationId="{D1121B32-CEDC-4B6B-AC5D-274402B514D5}"/>
          </ac:spMkLst>
        </pc:spChg>
        <pc:spChg chg="mod">
          <ac:chgData name="Siddarth Joshi" userId="bc4d29ca-e482-4031-a817-c6a7c744f97a" providerId="ADAL" clId="{D3A2F84A-6C9A-419A-9C7B-B5B68F50507D}" dt="2022-01-07T06:37:58.774" v="3446" actId="20577"/>
          <ac:spMkLst>
            <pc:docMk/>
            <pc:sldMk cId="3342752596" sldId="272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06:37:35.989" v="3422" actId="1076"/>
          <ac:spMkLst>
            <pc:docMk/>
            <pc:sldMk cId="3342752596" sldId="272"/>
            <ac:spMk id="10" creationId="{E040E816-55DC-48AA-BCC2-E926D6F07BD0}"/>
          </ac:spMkLst>
        </pc:spChg>
        <pc:spChg chg="add mod">
          <ac:chgData name="Siddarth Joshi" userId="bc4d29ca-e482-4031-a817-c6a7c744f97a" providerId="ADAL" clId="{D3A2F84A-6C9A-419A-9C7B-B5B68F50507D}" dt="2022-01-07T06:37:35.989" v="3422" actId="1076"/>
          <ac:spMkLst>
            <pc:docMk/>
            <pc:sldMk cId="3342752596" sldId="272"/>
            <ac:spMk id="11" creationId="{5BDA1C1D-C2D8-493C-ADCF-53D18B21F37B}"/>
          </ac:spMkLst>
        </pc:spChg>
        <pc:picChg chg="add mod">
          <ac:chgData name="Siddarth Joshi" userId="bc4d29ca-e482-4031-a817-c6a7c744f97a" providerId="ADAL" clId="{D3A2F84A-6C9A-419A-9C7B-B5B68F50507D}" dt="2022-01-07T06:37:35.989" v="3422" actId="1076"/>
          <ac:picMkLst>
            <pc:docMk/>
            <pc:sldMk cId="3342752596" sldId="272"/>
            <ac:picMk id="9" creationId="{4D6EC81C-C0DE-4249-A732-F37840DB68B0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07:14:48.232" v="4315" actId="20577"/>
        <pc:sldMkLst>
          <pc:docMk/>
          <pc:sldMk cId="1985163396" sldId="273"/>
        </pc:sldMkLst>
        <pc:spChg chg="add mod">
          <ac:chgData name="Siddarth Joshi" userId="bc4d29ca-e482-4031-a817-c6a7c744f97a" providerId="ADAL" clId="{D3A2F84A-6C9A-419A-9C7B-B5B68F50507D}" dt="2022-01-07T06:41:03.010" v="3504" actId="1076"/>
          <ac:spMkLst>
            <pc:docMk/>
            <pc:sldMk cId="1985163396" sldId="273"/>
            <ac:spMk id="2" creationId="{2F979040-BE4B-4380-B187-C18C5C405CE6}"/>
          </ac:spMkLst>
        </pc:spChg>
        <pc:spChg chg="mod">
          <ac:chgData name="Siddarth Joshi" userId="bc4d29ca-e482-4031-a817-c6a7c744f97a" providerId="ADAL" clId="{D3A2F84A-6C9A-419A-9C7B-B5B68F50507D}" dt="2022-01-07T06:38:48.202" v="3460" actId="20577"/>
          <ac:spMkLst>
            <pc:docMk/>
            <pc:sldMk cId="1985163396" sldId="273"/>
            <ac:spMk id="8" creationId="{BBB9B1C4-5210-4BEA-A556-2A53383A911F}"/>
          </ac:spMkLst>
        </pc:spChg>
        <pc:spChg chg="del">
          <ac:chgData name="Siddarth Joshi" userId="bc4d29ca-e482-4031-a817-c6a7c744f97a" providerId="ADAL" clId="{D3A2F84A-6C9A-419A-9C7B-B5B68F50507D}" dt="2022-01-07T06:38:37.848" v="3449" actId="478"/>
          <ac:spMkLst>
            <pc:docMk/>
            <pc:sldMk cId="1985163396" sldId="273"/>
            <ac:spMk id="10" creationId="{E040E816-55DC-48AA-BCC2-E926D6F07BD0}"/>
          </ac:spMkLst>
        </pc:spChg>
        <pc:spChg chg="del">
          <ac:chgData name="Siddarth Joshi" userId="bc4d29ca-e482-4031-a817-c6a7c744f97a" providerId="ADAL" clId="{D3A2F84A-6C9A-419A-9C7B-B5B68F50507D}" dt="2022-01-07T06:38:39.234" v="3450" actId="478"/>
          <ac:spMkLst>
            <pc:docMk/>
            <pc:sldMk cId="1985163396" sldId="273"/>
            <ac:spMk id="11" creationId="{5BDA1C1D-C2D8-493C-ADCF-53D18B21F37B}"/>
          </ac:spMkLst>
        </pc:spChg>
        <pc:spChg chg="add mod">
          <ac:chgData name="Siddarth Joshi" userId="bc4d29ca-e482-4031-a817-c6a7c744f97a" providerId="ADAL" clId="{D3A2F84A-6C9A-419A-9C7B-B5B68F50507D}" dt="2022-01-07T06:43:38.113" v="3591" actId="20577"/>
          <ac:spMkLst>
            <pc:docMk/>
            <pc:sldMk cId="1985163396" sldId="273"/>
            <ac:spMk id="13" creationId="{8891818F-21C4-49C0-92A3-7D92BF6D8BCD}"/>
          </ac:spMkLst>
        </pc:spChg>
        <pc:spChg chg="add mod">
          <ac:chgData name="Siddarth Joshi" userId="bc4d29ca-e482-4031-a817-c6a7c744f97a" providerId="ADAL" clId="{D3A2F84A-6C9A-419A-9C7B-B5B68F50507D}" dt="2022-01-07T06:43:00.509" v="3589" actId="1076"/>
          <ac:spMkLst>
            <pc:docMk/>
            <pc:sldMk cId="1985163396" sldId="273"/>
            <ac:spMk id="14" creationId="{60A02034-3060-4B21-8FD1-C6E5A4FE7502}"/>
          </ac:spMkLst>
        </pc:spChg>
        <pc:spChg chg="add del mod">
          <ac:chgData name="Siddarth Joshi" userId="bc4d29ca-e482-4031-a817-c6a7c744f97a" providerId="ADAL" clId="{D3A2F84A-6C9A-419A-9C7B-B5B68F50507D}" dt="2022-01-07T06:43:57.693" v="3616" actId="478"/>
          <ac:spMkLst>
            <pc:docMk/>
            <pc:sldMk cId="1985163396" sldId="273"/>
            <ac:spMk id="15" creationId="{55DD9537-6F2C-4BCA-BF20-1273333BC3BC}"/>
          </ac:spMkLst>
        </pc:spChg>
        <pc:spChg chg="add mod">
          <ac:chgData name="Siddarth Joshi" userId="bc4d29ca-e482-4031-a817-c6a7c744f97a" providerId="ADAL" clId="{D3A2F84A-6C9A-419A-9C7B-B5B68F50507D}" dt="2022-01-07T07:14:48.232" v="4315" actId="20577"/>
          <ac:spMkLst>
            <pc:docMk/>
            <pc:sldMk cId="1985163396" sldId="273"/>
            <ac:spMk id="16" creationId="{BC2EC186-4EAC-4AFF-AE5B-5A57AD281199}"/>
          </ac:spMkLst>
        </pc:spChg>
        <pc:spChg chg="add mod">
          <ac:chgData name="Siddarth Joshi" userId="bc4d29ca-e482-4031-a817-c6a7c744f97a" providerId="ADAL" clId="{D3A2F84A-6C9A-419A-9C7B-B5B68F50507D}" dt="2022-01-07T06:56:22.563" v="3792"/>
          <ac:spMkLst>
            <pc:docMk/>
            <pc:sldMk cId="1985163396" sldId="273"/>
            <ac:spMk id="17" creationId="{18E0C6B3-70C4-4C99-932B-6D512BE3507A}"/>
          </ac:spMkLst>
        </pc:spChg>
        <pc:picChg chg="del">
          <ac:chgData name="Siddarth Joshi" userId="bc4d29ca-e482-4031-a817-c6a7c744f97a" providerId="ADAL" clId="{D3A2F84A-6C9A-419A-9C7B-B5B68F50507D}" dt="2022-01-07T06:38:35.518" v="3448" actId="478"/>
          <ac:picMkLst>
            <pc:docMk/>
            <pc:sldMk cId="1985163396" sldId="273"/>
            <ac:picMk id="9" creationId="{4D6EC81C-C0DE-4249-A732-F37840DB68B0}"/>
          </ac:picMkLst>
        </pc:picChg>
        <pc:picChg chg="add mod">
          <ac:chgData name="Siddarth Joshi" userId="bc4d29ca-e482-4031-a817-c6a7c744f97a" providerId="ADAL" clId="{D3A2F84A-6C9A-419A-9C7B-B5B68F50507D}" dt="2022-01-07T06:38:55.079" v="3462" actId="1076"/>
          <ac:picMkLst>
            <pc:docMk/>
            <pc:sldMk cId="1985163396" sldId="273"/>
            <ac:picMk id="12" creationId="{935370D2-A8AF-42D9-B70F-F3EA684A08DD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06:56:24.056" v="3793"/>
        <pc:sldMkLst>
          <pc:docMk/>
          <pc:sldMk cId="3707545541" sldId="274"/>
        </pc:sldMkLst>
        <pc:spChg chg="del">
          <ac:chgData name="Siddarth Joshi" userId="bc4d29ca-e482-4031-a817-c6a7c744f97a" providerId="ADAL" clId="{D3A2F84A-6C9A-419A-9C7B-B5B68F50507D}" dt="2022-01-07T06:46:12.538" v="3683" actId="478"/>
          <ac:spMkLst>
            <pc:docMk/>
            <pc:sldMk cId="3707545541" sldId="274"/>
            <ac:spMk id="2" creationId="{2F979040-BE4B-4380-B187-C18C5C405CE6}"/>
          </ac:spMkLst>
        </pc:spChg>
        <pc:spChg chg="add del mod">
          <ac:chgData name="Siddarth Joshi" userId="bc4d29ca-e482-4031-a817-c6a7c744f97a" providerId="ADAL" clId="{D3A2F84A-6C9A-419A-9C7B-B5B68F50507D}" dt="2022-01-07T06:46:18.421" v="3685" actId="478"/>
          <ac:spMkLst>
            <pc:docMk/>
            <pc:sldMk cId="3707545541" sldId="274"/>
            <ac:spMk id="5" creationId="{EDFD4E6D-6A96-4889-94D1-57235D8212CF}"/>
          </ac:spMkLst>
        </pc:spChg>
        <pc:spChg chg="mod">
          <ac:chgData name="Siddarth Joshi" userId="bc4d29ca-e482-4031-a817-c6a7c744f97a" providerId="ADAL" clId="{D3A2F84A-6C9A-419A-9C7B-B5B68F50507D}" dt="2022-01-07T06:46:00.526" v="3681" actId="20577"/>
          <ac:spMkLst>
            <pc:docMk/>
            <pc:sldMk cId="3707545541" sldId="274"/>
            <ac:spMk id="8" creationId="{BBB9B1C4-5210-4BEA-A556-2A53383A911F}"/>
          </ac:spMkLst>
        </pc:spChg>
        <pc:spChg chg="del">
          <ac:chgData name="Siddarth Joshi" userId="bc4d29ca-e482-4031-a817-c6a7c744f97a" providerId="ADAL" clId="{D3A2F84A-6C9A-419A-9C7B-B5B68F50507D}" dt="2022-01-07T06:46:15.439" v="3684" actId="478"/>
          <ac:spMkLst>
            <pc:docMk/>
            <pc:sldMk cId="3707545541" sldId="274"/>
            <ac:spMk id="13" creationId="{8891818F-21C4-49C0-92A3-7D92BF6D8BCD}"/>
          </ac:spMkLst>
        </pc:spChg>
        <pc:spChg chg="del">
          <ac:chgData name="Siddarth Joshi" userId="bc4d29ca-e482-4031-a817-c6a7c744f97a" providerId="ADAL" clId="{D3A2F84A-6C9A-419A-9C7B-B5B68F50507D}" dt="2022-01-07T06:46:12.538" v="3683" actId="478"/>
          <ac:spMkLst>
            <pc:docMk/>
            <pc:sldMk cId="3707545541" sldId="274"/>
            <ac:spMk id="14" creationId="{60A02034-3060-4B21-8FD1-C6E5A4FE7502}"/>
          </ac:spMkLst>
        </pc:spChg>
        <pc:spChg chg="add mod">
          <ac:chgData name="Siddarth Joshi" userId="bc4d29ca-e482-4031-a817-c6a7c744f97a" providerId="ADAL" clId="{D3A2F84A-6C9A-419A-9C7B-B5B68F50507D}" dt="2022-01-07T06:46:21.334" v="3687"/>
          <ac:spMkLst>
            <pc:docMk/>
            <pc:sldMk cId="3707545541" sldId="274"/>
            <ac:spMk id="15" creationId="{4E9D2A07-8EFF-41A5-BE85-ABBB72CEF75A}"/>
          </ac:spMkLst>
        </pc:spChg>
        <pc:spChg chg="del">
          <ac:chgData name="Siddarth Joshi" userId="bc4d29ca-e482-4031-a817-c6a7c744f97a" providerId="ADAL" clId="{D3A2F84A-6C9A-419A-9C7B-B5B68F50507D}" dt="2022-01-07T06:46:20.743" v="3686" actId="478"/>
          <ac:spMkLst>
            <pc:docMk/>
            <pc:sldMk cId="3707545541" sldId="274"/>
            <ac:spMk id="16" creationId="{BC2EC186-4EAC-4AFF-AE5B-5A57AD281199}"/>
          </ac:spMkLst>
        </pc:spChg>
        <pc:spChg chg="add mod">
          <ac:chgData name="Siddarth Joshi" userId="bc4d29ca-e482-4031-a817-c6a7c744f97a" providerId="ADAL" clId="{D3A2F84A-6C9A-419A-9C7B-B5B68F50507D}" dt="2022-01-07T06:46:25.200" v="3688" actId="5793"/>
          <ac:spMkLst>
            <pc:docMk/>
            <pc:sldMk cId="3707545541" sldId="274"/>
            <ac:spMk id="18" creationId="{F0C17D3C-13AF-4271-968E-BEA65D09C444}"/>
          </ac:spMkLst>
        </pc:spChg>
        <pc:spChg chg="add mod">
          <ac:chgData name="Siddarth Joshi" userId="bc4d29ca-e482-4031-a817-c6a7c744f97a" providerId="ADAL" clId="{D3A2F84A-6C9A-419A-9C7B-B5B68F50507D}" dt="2022-01-07T06:56:24.056" v="3793"/>
          <ac:spMkLst>
            <pc:docMk/>
            <pc:sldMk cId="3707545541" sldId="274"/>
            <ac:spMk id="19" creationId="{40035DD2-2C22-4875-90CF-F3CAE8E2CD62}"/>
          </ac:spMkLst>
        </pc:spChg>
        <pc:picChg chg="del">
          <ac:chgData name="Siddarth Joshi" userId="bc4d29ca-e482-4031-a817-c6a7c744f97a" providerId="ADAL" clId="{D3A2F84A-6C9A-419A-9C7B-B5B68F50507D}" dt="2022-01-07T06:46:02.845" v="3682" actId="478"/>
          <ac:picMkLst>
            <pc:docMk/>
            <pc:sldMk cId="3707545541" sldId="274"/>
            <ac:picMk id="12" creationId="{935370D2-A8AF-42D9-B70F-F3EA684A08DD}"/>
          </ac:picMkLst>
        </pc:picChg>
        <pc:picChg chg="add mod">
          <ac:chgData name="Siddarth Joshi" userId="bc4d29ca-e482-4031-a817-c6a7c744f97a" providerId="ADAL" clId="{D3A2F84A-6C9A-419A-9C7B-B5B68F50507D}" dt="2022-01-07T06:46:21.334" v="3687"/>
          <ac:picMkLst>
            <pc:docMk/>
            <pc:sldMk cId="3707545541" sldId="274"/>
            <ac:picMk id="17" creationId="{B6DD65B2-5312-4732-BE5E-2664EC64CCF2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18:32:05.658" v="5502" actId="5793"/>
        <pc:sldMkLst>
          <pc:docMk/>
          <pc:sldMk cId="2647977318" sldId="275"/>
        </pc:sldMkLst>
        <pc:spChg chg="add mod">
          <ac:chgData name="Siddarth Joshi" userId="bc4d29ca-e482-4031-a817-c6a7c744f97a" providerId="ADAL" clId="{D3A2F84A-6C9A-419A-9C7B-B5B68F50507D}" dt="2022-01-07T06:56:26.061" v="3794"/>
          <ac:spMkLst>
            <pc:docMk/>
            <pc:sldMk cId="2647977318" sldId="275"/>
            <ac:spMk id="9" creationId="{1A43EBF0-25D3-46EF-9D1B-F9681D30A93D}"/>
          </ac:spMkLst>
        </pc:spChg>
        <pc:spChg chg="add mod">
          <ac:chgData name="Siddarth Joshi" userId="bc4d29ca-e482-4031-a817-c6a7c744f97a" providerId="ADAL" clId="{D3A2F84A-6C9A-419A-9C7B-B5B68F50507D}" dt="2022-01-07T18:32:05.658" v="5502" actId="5793"/>
          <ac:spMkLst>
            <pc:docMk/>
            <pc:sldMk cId="2647977318" sldId="275"/>
            <ac:spMk id="10" creationId="{A7867234-7A7F-4639-8D78-1333012EEF92}"/>
          </ac:spMkLst>
        </pc:spChg>
        <pc:spChg chg="mod">
          <ac:chgData name="Siddarth Joshi" userId="bc4d29ca-e482-4031-a817-c6a7c744f97a" providerId="ADAL" clId="{D3A2F84A-6C9A-419A-9C7B-B5B68F50507D}" dt="2022-01-07T06:48:36.545" v="3753" actId="20577"/>
          <ac:spMkLst>
            <pc:docMk/>
            <pc:sldMk cId="2647977318" sldId="275"/>
            <ac:spMk id="15" creationId="{4E9D2A07-8EFF-41A5-BE85-ABBB72CEF75A}"/>
          </ac:spMkLst>
        </pc:spChg>
        <pc:spChg chg="del">
          <ac:chgData name="Siddarth Joshi" userId="bc4d29ca-e482-4031-a817-c6a7c744f97a" providerId="ADAL" clId="{D3A2F84A-6C9A-419A-9C7B-B5B68F50507D}" dt="2022-01-07T06:47:38.579" v="3690" actId="478"/>
          <ac:spMkLst>
            <pc:docMk/>
            <pc:sldMk cId="2647977318" sldId="275"/>
            <ac:spMk id="18" creationId="{F0C17D3C-13AF-4271-968E-BEA65D09C444}"/>
          </ac:spMkLst>
        </pc:spChg>
      </pc:sldChg>
      <pc:sldChg chg="addSp delSp modSp add mod">
        <pc:chgData name="Siddarth Joshi" userId="bc4d29ca-e482-4031-a817-c6a7c744f97a" providerId="ADAL" clId="{D3A2F84A-6C9A-419A-9C7B-B5B68F50507D}" dt="2022-01-07T06:58:51.802" v="3849" actId="5793"/>
        <pc:sldMkLst>
          <pc:docMk/>
          <pc:sldMk cId="1301921749" sldId="276"/>
        </pc:sldMkLst>
        <pc:spChg chg="add del mod">
          <ac:chgData name="Siddarth Joshi" userId="bc4d29ca-e482-4031-a817-c6a7c744f97a" providerId="ADAL" clId="{D3A2F84A-6C9A-419A-9C7B-B5B68F50507D}" dt="2022-01-07T06:51:07.289" v="3780" actId="478"/>
          <ac:spMkLst>
            <pc:docMk/>
            <pc:sldMk cId="1301921749" sldId="276"/>
            <ac:spMk id="7" creationId="{400A51C5-0680-42C3-8F95-455ECFD1BA14}"/>
          </ac:spMkLst>
        </pc:spChg>
        <pc:spChg chg="mod">
          <ac:chgData name="Siddarth Joshi" userId="bc4d29ca-e482-4031-a817-c6a7c744f97a" providerId="ADAL" clId="{D3A2F84A-6C9A-419A-9C7B-B5B68F50507D}" dt="2022-01-07T06:48:59.184" v="3778" actId="20577"/>
          <ac:spMkLst>
            <pc:docMk/>
            <pc:sldMk cId="1301921749" sldId="276"/>
            <ac:spMk id="8" creationId="{BBB9B1C4-5210-4BEA-A556-2A53383A911F}"/>
          </ac:spMkLst>
        </pc:spChg>
        <pc:spChg chg="add del mod">
          <ac:chgData name="Siddarth Joshi" userId="bc4d29ca-e482-4031-a817-c6a7c744f97a" providerId="ADAL" clId="{D3A2F84A-6C9A-419A-9C7B-B5B68F50507D}" dt="2022-01-07T06:51:07.289" v="3780" actId="478"/>
          <ac:spMkLst>
            <pc:docMk/>
            <pc:sldMk cId="1301921749" sldId="276"/>
            <ac:spMk id="10" creationId="{B537D055-47CF-42EB-94C3-82E7910B3C68}"/>
          </ac:spMkLst>
        </pc:spChg>
        <pc:spChg chg="add mod">
          <ac:chgData name="Siddarth Joshi" userId="bc4d29ca-e482-4031-a817-c6a7c744f97a" providerId="ADAL" clId="{D3A2F84A-6C9A-419A-9C7B-B5B68F50507D}" dt="2022-01-07T06:56:28.412" v="3795"/>
          <ac:spMkLst>
            <pc:docMk/>
            <pc:sldMk cId="1301921749" sldId="276"/>
            <ac:spMk id="13" creationId="{3D1A0AD3-0917-422A-9F0B-021E4C4B3B87}"/>
          </ac:spMkLst>
        </pc:spChg>
        <pc:spChg chg="add mod">
          <ac:chgData name="Siddarth Joshi" userId="bc4d29ca-e482-4031-a817-c6a7c744f97a" providerId="ADAL" clId="{D3A2F84A-6C9A-419A-9C7B-B5B68F50507D}" dt="2022-01-07T06:58:51.802" v="3849" actId="5793"/>
          <ac:spMkLst>
            <pc:docMk/>
            <pc:sldMk cId="1301921749" sldId="276"/>
            <ac:spMk id="14" creationId="{5BA4D266-390B-4C31-95CA-454275CAEE99}"/>
          </ac:spMkLst>
        </pc:spChg>
        <pc:spChg chg="del">
          <ac:chgData name="Siddarth Joshi" userId="bc4d29ca-e482-4031-a817-c6a7c744f97a" providerId="ADAL" clId="{D3A2F84A-6C9A-419A-9C7B-B5B68F50507D}" dt="2022-01-07T06:55:59.842" v="3786" actId="478"/>
          <ac:spMkLst>
            <pc:docMk/>
            <pc:sldMk cId="1301921749" sldId="276"/>
            <ac:spMk id="15" creationId="{4E9D2A07-8EFF-41A5-BE85-ABBB72CEF75A}"/>
          </ac:spMkLst>
        </pc:spChg>
        <pc:picChg chg="add mod">
          <ac:chgData name="Siddarth Joshi" userId="bc4d29ca-e482-4031-a817-c6a7c744f97a" providerId="ADAL" clId="{D3A2F84A-6C9A-419A-9C7B-B5B68F50507D}" dt="2022-01-07T06:56:16.519" v="3791" actId="1076"/>
          <ac:picMkLst>
            <pc:docMk/>
            <pc:sldMk cId="1301921749" sldId="276"/>
            <ac:picMk id="3" creationId="{58691E5F-AAD7-4D68-BFB1-BF11E4BA7842}"/>
          </ac:picMkLst>
        </pc:picChg>
        <pc:picChg chg="add del mod">
          <ac:chgData name="Siddarth Joshi" userId="bc4d29ca-e482-4031-a817-c6a7c744f97a" providerId="ADAL" clId="{D3A2F84A-6C9A-419A-9C7B-B5B68F50507D}" dt="2022-01-07T06:51:07.289" v="3780" actId="478"/>
          <ac:picMkLst>
            <pc:docMk/>
            <pc:sldMk cId="1301921749" sldId="276"/>
            <ac:picMk id="9" creationId="{CDBD231F-51E8-4C04-98F1-775FB0B24AB3}"/>
          </ac:picMkLst>
        </pc:picChg>
        <pc:picChg chg="del">
          <ac:chgData name="Siddarth Joshi" userId="bc4d29ca-e482-4031-a817-c6a7c744f97a" providerId="ADAL" clId="{D3A2F84A-6C9A-419A-9C7B-B5B68F50507D}" dt="2022-01-07T06:51:17.286" v="3781" actId="478"/>
          <ac:picMkLst>
            <pc:docMk/>
            <pc:sldMk cId="1301921749" sldId="276"/>
            <ac:picMk id="17" creationId="{B6DD65B2-5312-4732-BE5E-2664EC64CCF2}"/>
          </ac:picMkLst>
        </pc:picChg>
        <pc:picChg chg="add mod">
          <ac:chgData name="Siddarth Joshi" userId="bc4d29ca-e482-4031-a817-c6a7c744f97a" providerId="ADAL" clId="{D3A2F84A-6C9A-419A-9C7B-B5B68F50507D}" dt="2022-01-07T06:56:11.580" v="3790" actId="14100"/>
          <ac:picMkLst>
            <pc:docMk/>
            <pc:sldMk cId="1301921749" sldId="276"/>
            <ac:picMk id="1026" creationId="{2355FD88-ED14-420E-8A82-927B1D471982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07:09:51.332" v="4237" actId="1076"/>
        <pc:sldMkLst>
          <pc:docMk/>
          <pc:sldMk cId="509488449" sldId="277"/>
        </pc:sldMkLst>
        <pc:spChg chg="add del">
          <ac:chgData name="Siddarth Joshi" userId="bc4d29ca-e482-4031-a817-c6a7c744f97a" providerId="ADAL" clId="{D3A2F84A-6C9A-419A-9C7B-B5B68F50507D}" dt="2022-01-07T07:08:57.820" v="4233"/>
          <ac:spMkLst>
            <pc:docMk/>
            <pc:sldMk cId="509488449" sldId="277"/>
            <ac:spMk id="2" creationId="{F0949A7A-832F-421D-8200-295C16FE1DCD}"/>
          </ac:spMkLst>
        </pc:spChg>
        <pc:spChg chg="add del">
          <ac:chgData name="Siddarth Joshi" userId="bc4d29ca-e482-4031-a817-c6a7c744f97a" providerId="ADAL" clId="{D3A2F84A-6C9A-419A-9C7B-B5B68F50507D}" dt="2022-01-07T07:09:00.978" v="4235"/>
          <ac:spMkLst>
            <pc:docMk/>
            <pc:sldMk cId="509488449" sldId="277"/>
            <ac:spMk id="5" creationId="{35115DF0-4619-49F5-866E-D207FEFC0D7E}"/>
          </ac:spMkLst>
        </pc:spChg>
        <pc:spChg chg="mod">
          <ac:chgData name="Siddarth Joshi" userId="bc4d29ca-e482-4031-a817-c6a7c744f97a" providerId="ADAL" clId="{D3A2F84A-6C9A-419A-9C7B-B5B68F50507D}" dt="2022-01-07T06:58:22.810" v="3846" actId="20577"/>
          <ac:spMkLst>
            <pc:docMk/>
            <pc:sldMk cId="509488449" sldId="277"/>
            <ac:spMk id="8" creationId="{BBB9B1C4-5210-4BEA-A556-2A53383A911F}"/>
          </ac:spMkLst>
        </pc:spChg>
        <pc:spChg chg="add del mod">
          <ac:chgData name="Siddarth Joshi" userId="bc4d29ca-e482-4031-a817-c6a7c744f97a" providerId="ADAL" clId="{D3A2F84A-6C9A-419A-9C7B-B5B68F50507D}" dt="2022-01-07T07:00:38.589" v="3973" actId="478"/>
          <ac:spMkLst>
            <pc:docMk/>
            <pc:sldMk cId="509488449" sldId="277"/>
            <ac:spMk id="9" creationId="{B3BA2684-6003-4C28-8420-12CD3D054163}"/>
          </ac:spMkLst>
        </pc:spChg>
        <pc:spChg chg="add mod">
          <ac:chgData name="Siddarth Joshi" userId="bc4d29ca-e482-4031-a817-c6a7c744f97a" providerId="ADAL" clId="{D3A2F84A-6C9A-419A-9C7B-B5B68F50507D}" dt="2022-01-07T07:04:31.170" v="4041" actId="1076"/>
          <ac:spMkLst>
            <pc:docMk/>
            <pc:sldMk cId="509488449" sldId="277"/>
            <ac:spMk id="10" creationId="{5568741B-0C3B-4414-8419-5CA786F6DB31}"/>
          </ac:spMkLst>
        </pc:spChg>
        <pc:spChg chg="add mod">
          <ac:chgData name="Siddarth Joshi" userId="bc4d29ca-e482-4031-a817-c6a7c744f97a" providerId="ADAL" clId="{D3A2F84A-6C9A-419A-9C7B-B5B68F50507D}" dt="2022-01-07T07:07:20.064" v="4172" actId="1076"/>
          <ac:spMkLst>
            <pc:docMk/>
            <pc:sldMk cId="509488449" sldId="277"/>
            <ac:spMk id="11" creationId="{931FC53A-B794-4B1E-B118-E5B035F4E134}"/>
          </ac:spMkLst>
        </pc:spChg>
        <pc:spChg chg="mod">
          <ac:chgData name="Siddarth Joshi" userId="bc4d29ca-e482-4031-a817-c6a7c744f97a" providerId="ADAL" clId="{D3A2F84A-6C9A-419A-9C7B-B5B68F50507D}" dt="2022-01-07T07:00:25.034" v="3970" actId="20577"/>
          <ac:spMkLst>
            <pc:docMk/>
            <pc:sldMk cId="509488449" sldId="277"/>
            <ac:spMk id="14" creationId="{5BA4D266-390B-4C31-95CA-454275CAEE99}"/>
          </ac:spMkLst>
        </pc:spChg>
        <pc:spChg chg="add mod">
          <ac:chgData name="Siddarth Joshi" userId="bc4d29ca-e482-4031-a817-c6a7c744f97a" providerId="ADAL" clId="{D3A2F84A-6C9A-419A-9C7B-B5B68F50507D}" dt="2022-01-07T07:08:52.274" v="4231" actId="20577"/>
          <ac:spMkLst>
            <pc:docMk/>
            <pc:sldMk cId="509488449" sldId="277"/>
            <ac:spMk id="15" creationId="{3E77EFDB-884D-4EB6-B70A-3008EEFC1719}"/>
          </ac:spMkLst>
        </pc:spChg>
        <pc:picChg chg="del">
          <ac:chgData name="Siddarth Joshi" userId="bc4d29ca-e482-4031-a817-c6a7c744f97a" providerId="ADAL" clId="{D3A2F84A-6C9A-419A-9C7B-B5B68F50507D}" dt="2022-01-07T06:58:42.117" v="3847" actId="478"/>
          <ac:picMkLst>
            <pc:docMk/>
            <pc:sldMk cId="509488449" sldId="277"/>
            <ac:picMk id="3" creationId="{58691E5F-AAD7-4D68-BFB1-BF11E4BA7842}"/>
          </ac:picMkLst>
        </pc:picChg>
        <pc:picChg chg="add mod">
          <ac:chgData name="Siddarth Joshi" userId="bc4d29ca-e482-4031-a817-c6a7c744f97a" providerId="ADAL" clId="{D3A2F84A-6C9A-419A-9C7B-B5B68F50507D}" dt="2022-01-07T07:09:51.332" v="4237" actId="1076"/>
          <ac:picMkLst>
            <pc:docMk/>
            <pc:sldMk cId="509488449" sldId="277"/>
            <ac:picMk id="12" creationId="{35212C0E-193E-42FC-A606-C293A283D7EB}"/>
          </ac:picMkLst>
        </pc:picChg>
        <pc:picChg chg="del">
          <ac:chgData name="Siddarth Joshi" userId="bc4d29ca-e482-4031-a817-c6a7c744f97a" providerId="ADAL" clId="{D3A2F84A-6C9A-419A-9C7B-B5B68F50507D}" dt="2022-01-07T06:58:43.854" v="3848" actId="478"/>
          <ac:picMkLst>
            <pc:docMk/>
            <pc:sldMk cId="509488449" sldId="277"/>
            <ac:picMk id="1026" creationId="{2355FD88-ED14-420E-8A82-927B1D471982}"/>
          </ac:picMkLst>
        </pc:picChg>
        <pc:picChg chg="add mod">
          <ac:chgData name="Siddarth Joshi" userId="bc4d29ca-e482-4031-a817-c6a7c744f97a" providerId="ADAL" clId="{D3A2F84A-6C9A-419A-9C7B-B5B68F50507D}" dt="2022-01-07T07:07:26.802" v="4174" actId="1076"/>
          <ac:picMkLst>
            <pc:docMk/>
            <pc:sldMk cId="509488449" sldId="277"/>
            <ac:picMk id="2050" creationId="{FF64E84C-91D4-4B8B-B7A4-667C6F0D3060}"/>
          </ac:picMkLst>
        </pc:picChg>
      </pc:sldChg>
      <pc:sldChg chg="addSp delSp modSp add mod ord">
        <pc:chgData name="Siddarth Joshi" userId="bc4d29ca-e482-4031-a817-c6a7c744f97a" providerId="ADAL" clId="{D3A2F84A-6C9A-419A-9C7B-B5B68F50507D}" dt="2022-01-07T21:42:43.571" v="7655"/>
        <pc:sldMkLst>
          <pc:docMk/>
          <pc:sldMk cId="1793527336" sldId="278"/>
        </pc:sldMkLst>
        <pc:spChg chg="add del mod">
          <ac:chgData name="Siddarth Joshi" userId="bc4d29ca-e482-4031-a817-c6a7c744f97a" providerId="ADAL" clId="{D3A2F84A-6C9A-419A-9C7B-B5B68F50507D}" dt="2022-01-07T07:13:07.253" v="4268" actId="478"/>
          <ac:spMkLst>
            <pc:docMk/>
            <pc:sldMk cId="1793527336" sldId="278"/>
            <ac:spMk id="3" creationId="{A7C66DB1-96E1-4B70-B4CE-4E05D3FBC8A9}"/>
          </ac:spMkLst>
        </pc:spChg>
        <pc:spChg chg="mod">
          <ac:chgData name="Siddarth Joshi" userId="bc4d29ca-e482-4031-a817-c6a7c744f97a" providerId="ADAL" clId="{D3A2F84A-6C9A-419A-9C7B-B5B68F50507D}" dt="2022-01-07T07:12:44.047" v="4264" actId="20577"/>
          <ac:spMkLst>
            <pc:docMk/>
            <pc:sldMk cId="1793527336" sldId="278"/>
            <ac:spMk id="8" creationId="{BBB9B1C4-5210-4BEA-A556-2A53383A911F}"/>
          </ac:spMkLst>
        </pc:spChg>
        <pc:spChg chg="mod">
          <ac:chgData name="Siddarth Joshi" userId="bc4d29ca-e482-4031-a817-c6a7c744f97a" providerId="ADAL" clId="{D3A2F84A-6C9A-419A-9C7B-B5B68F50507D}" dt="2022-01-07T07:18:30.055" v="4468" actId="27636"/>
          <ac:spMkLst>
            <pc:docMk/>
            <pc:sldMk cId="1793527336" sldId="278"/>
            <ac:spMk id="10" creationId="{5568741B-0C3B-4414-8419-5CA786F6DB31}"/>
          </ac:spMkLst>
        </pc:spChg>
        <pc:spChg chg="del mod">
          <ac:chgData name="Siddarth Joshi" userId="bc4d29ca-e482-4031-a817-c6a7c744f97a" providerId="ADAL" clId="{D3A2F84A-6C9A-419A-9C7B-B5B68F50507D}" dt="2022-01-07T07:13:05.842" v="4267" actId="478"/>
          <ac:spMkLst>
            <pc:docMk/>
            <pc:sldMk cId="1793527336" sldId="278"/>
            <ac:spMk id="11" creationId="{931FC53A-B794-4B1E-B118-E5B035F4E134}"/>
          </ac:spMkLst>
        </pc:spChg>
        <pc:spChg chg="del">
          <ac:chgData name="Siddarth Joshi" userId="bc4d29ca-e482-4031-a817-c6a7c744f97a" providerId="ADAL" clId="{D3A2F84A-6C9A-419A-9C7B-B5B68F50507D}" dt="2022-01-07T07:12:53.373" v="4265" actId="478"/>
          <ac:spMkLst>
            <pc:docMk/>
            <pc:sldMk cId="1793527336" sldId="278"/>
            <ac:spMk id="14" creationId="{5BA4D266-390B-4C31-95CA-454275CAEE99}"/>
          </ac:spMkLst>
        </pc:spChg>
        <pc:spChg chg="del">
          <ac:chgData name="Siddarth Joshi" userId="bc4d29ca-e482-4031-a817-c6a7c744f97a" providerId="ADAL" clId="{D3A2F84A-6C9A-419A-9C7B-B5B68F50507D}" dt="2022-01-07T07:13:13.315" v="4270" actId="478"/>
          <ac:spMkLst>
            <pc:docMk/>
            <pc:sldMk cId="1793527336" sldId="278"/>
            <ac:spMk id="15" creationId="{3E77EFDB-884D-4EB6-B70A-3008EEFC1719}"/>
          </ac:spMkLst>
        </pc:spChg>
        <pc:picChg chg="del">
          <ac:chgData name="Siddarth Joshi" userId="bc4d29ca-e482-4031-a817-c6a7c744f97a" providerId="ADAL" clId="{D3A2F84A-6C9A-419A-9C7B-B5B68F50507D}" dt="2022-01-07T07:13:10.220" v="4269" actId="478"/>
          <ac:picMkLst>
            <pc:docMk/>
            <pc:sldMk cId="1793527336" sldId="278"/>
            <ac:picMk id="12" creationId="{35212C0E-193E-42FC-A606-C293A283D7EB}"/>
          </ac:picMkLst>
        </pc:picChg>
        <pc:picChg chg="del">
          <ac:chgData name="Siddarth Joshi" userId="bc4d29ca-e482-4031-a817-c6a7c744f97a" providerId="ADAL" clId="{D3A2F84A-6C9A-419A-9C7B-B5B68F50507D}" dt="2022-01-07T07:13:10.220" v="4269" actId="478"/>
          <ac:picMkLst>
            <pc:docMk/>
            <pc:sldMk cId="1793527336" sldId="278"/>
            <ac:picMk id="2050" creationId="{FF64E84C-91D4-4B8B-B7A4-667C6F0D3060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07:21:32.192" v="4474" actId="20577"/>
        <pc:sldMkLst>
          <pc:docMk/>
          <pc:sldMk cId="2914385002" sldId="279"/>
        </pc:sldMkLst>
        <pc:spChg chg="add mod">
          <ac:chgData name="Siddarth Joshi" userId="bc4d29ca-e482-4031-a817-c6a7c744f97a" providerId="ADAL" clId="{D3A2F84A-6C9A-419A-9C7B-B5B68F50507D}" dt="2022-01-07T07:21:25.696" v="4471"/>
          <ac:spMkLst>
            <pc:docMk/>
            <pc:sldMk cId="2914385002" sldId="279"/>
            <ac:spMk id="7" creationId="{45CD4A4F-9E8E-446D-8A1F-8BDFE2E15FD8}"/>
          </ac:spMkLst>
        </pc:spChg>
        <pc:spChg chg="mod">
          <ac:chgData name="Siddarth Joshi" userId="bc4d29ca-e482-4031-a817-c6a7c744f97a" providerId="ADAL" clId="{D3A2F84A-6C9A-419A-9C7B-B5B68F50507D}" dt="2022-01-07T07:21:32.192" v="4474" actId="20577"/>
          <ac:spMkLst>
            <pc:docMk/>
            <pc:sldMk cId="2914385002" sldId="279"/>
            <ac:spMk id="8" creationId="{BBB9B1C4-5210-4BEA-A556-2A53383A911F}"/>
          </ac:spMkLst>
        </pc:spChg>
        <pc:spChg chg="del">
          <ac:chgData name="Siddarth Joshi" userId="bc4d29ca-e482-4031-a817-c6a7c744f97a" providerId="ADAL" clId="{D3A2F84A-6C9A-419A-9C7B-B5B68F50507D}" dt="2022-01-07T07:18:42.081" v="4470" actId="478"/>
          <ac:spMkLst>
            <pc:docMk/>
            <pc:sldMk cId="2914385002" sldId="279"/>
            <ac:spMk id="10" creationId="{5568741B-0C3B-4414-8419-5CA786F6DB31}"/>
          </ac:spMkLst>
        </pc:spChg>
        <pc:spChg chg="add mod">
          <ac:chgData name="Siddarth Joshi" userId="bc4d29ca-e482-4031-a817-c6a7c744f97a" providerId="ADAL" clId="{D3A2F84A-6C9A-419A-9C7B-B5B68F50507D}" dt="2022-01-07T07:21:25.696" v="4471"/>
          <ac:spMkLst>
            <pc:docMk/>
            <pc:sldMk cId="2914385002" sldId="279"/>
            <ac:spMk id="11" creationId="{E0045E53-7F1C-4C03-A2A8-AD7A370EC98A}"/>
          </ac:spMkLst>
        </pc:spChg>
        <pc:spChg chg="add mod">
          <ac:chgData name="Siddarth Joshi" userId="bc4d29ca-e482-4031-a817-c6a7c744f97a" providerId="ADAL" clId="{D3A2F84A-6C9A-419A-9C7B-B5B68F50507D}" dt="2022-01-07T07:21:25.696" v="4471"/>
          <ac:spMkLst>
            <pc:docMk/>
            <pc:sldMk cId="2914385002" sldId="279"/>
            <ac:spMk id="12" creationId="{5EA26F88-6D2D-46DB-A027-B6E80242BF53}"/>
          </ac:spMkLst>
        </pc:spChg>
        <pc:spChg chg="add mod">
          <ac:chgData name="Siddarth Joshi" userId="bc4d29ca-e482-4031-a817-c6a7c744f97a" providerId="ADAL" clId="{D3A2F84A-6C9A-419A-9C7B-B5B68F50507D}" dt="2022-01-07T07:21:25.696" v="4471"/>
          <ac:spMkLst>
            <pc:docMk/>
            <pc:sldMk cId="2914385002" sldId="279"/>
            <ac:spMk id="14" creationId="{4D55C025-CD7D-44CC-A828-B6F1DDA59837}"/>
          </ac:spMkLst>
        </pc:spChg>
        <pc:picChg chg="add mod">
          <ac:chgData name="Siddarth Joshi" userId="bc4d29ca-e482-4031-a817-c6a7c744f97a" providerId="ADAL" clId="{D3A2F84A-6C9A-419A-9C7B-B5B68F50507D}" dt="2022-01-07T07:21:25.696" v="4471"/>
          <ac:picMkLst>
            <pc:docMk/>
            <pc:sldMk cId="2914385002" sldId="279"/>
            <ac:picMk id="9" creationId="{2742C8A0-4675-4468-AC0A-4B70957D89BF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07:24:14.239" v="4523" actId="20577"/>
        <pc:sldMkLst>
          <pc:docMk/>
          <pc:sldMk cId="2819825379" sldId="280"/>
        </pc:sldMkLst>
        <pc:spChg chg="del">
          <ac:chgData name="Siddarth Joshi" userId="bc4d29ca-e482-4031-a817-c6a7c744f97a" providerId="ADAL" clId="{D3A2F84A-6C9A-419A-9C7B-B5B68F50507D}" dt="2022-01-07T07:22:44.230" v="4476" actId="478"/>
          <ac:spMkLst>
            <pc:docMk/>
            <pc:sldMk cId="2819825379" sldId="280"/>
            <ac:spMk id="6" creationId="{D7CDAFBD-DC25-4D18-AC41-E5AF8EB1E8E8}"/>
          </ac:spMkLst>
        </pc:spChg>
        <pc:spChg chg="del">
          <ac:chgData name="Siddarth Joshi" userId="bc4d29ca-e482-4031-a817-c6a7c744f97a" providerId="ADAL" clId="{D3A2F84A-6C9A-419A-9C7B-B5B68F50507D}" dt="2022-01-07T07:22:44.230" v="4476" actId="478"/>
          <ac:spMkLst>
            <pc:docMk/>
            <pc:sldMk cId="2819825379" sldId="280"/>
            <ac:spMk id="7" creationId="{45CD4A4F-9E8E-446D-8A1F-8BDFE2E15FD8}"/>
          </ac:spMkLst>
        </pc:spChg>
        <pc:spChg chg="del">
          <ac:chgData name="Siddarth Joshi" userId="bc4d29ca-e482-4031-a817-c6a7c744f97a" providerId="ADAL" clId="{D3A2F84A-6C9A-419A-9C7B-B5B68F50507D}" dt="2022-01-07T07:22:44.230" v="4476" actId="478"/>
          <ac:spMkLst>
            <pc:docMk/>
            <pc:sldMk cId="2819825379" sldId="280"/>
            <ac:spMk id="11" creationId="{E0045E53-7F1C-4C03-A2A8-AD7A370EC98A}"/>
          </ac:spMkLst>
        </pc:spChg>
        <pc:spChg chg="del">
          <ac:chgData name="Siddarth Joshi" userId="bc4d29ca-e482-4031-a817-c6a7c744f97a" providerId="ADAL" clId="{D3A2F84A-6C9A-419A-9C7B-B5B68F50507D}" dt="2022-01-07T07:22:44.230" v="4476" actId="478"/>
          <ac:spMkLst>
            <pc:docMk/>
            <pc:sldMk cId="2819825379" sldId="280"/>
            <ac:spMk id="12" creationId="{5EA26F88-6D2D-46DB-A027-B6E80242BF53}"/>
          </ac:spMkLst>
        </pc:spChg>
        <pc:spChg chg="del">
          <ac:chgData name="Siddarth Joshi" userId="bc4d29ca-e482-4031-a817-c6a7c744f97a" providerId="ADAL" clId="{D3A2F84A-6C9A-419A-9C7B-B5B68F50507D}" dt="2022-01-07T07:22:44.230" v="4476" actId="478"/>
          <ac:spMkLst>
            <pc:docMk/>
            <pc:sldMk cId="2819825379" sldId="280"/>
            <ac:spMk id="14" creationId="{4D55C025-CD7D-44CC-A828-B6F1DDA59837}"/>
          </ac:spMkLst>
        </pc:spChg>
        <pc:spChg chg="add mod">
          <ac:chgData name="Siddarth Joshi" userId="bc4d29ca-e482-4031-a817-c6a7c744f97a" providerId="ADAL" clId="{D3A2F84A-6C9A-419A-9C7B-B5B68F50507D}" dt="2022-01-07T07:22:44.929" v="4477"/>
          <ac:spMkLst>
            <pc:docMk/>
            <pc:sldMk cId="2819825379" sldId="280"/>
            <ac:spMk id="16" creationId="{684BE883-DC05-48F3-8571-45B91055402E}"/>
          </ac:spMkLst>
        </pc:spChg>
        <pc:spChg chg="add mod">
          <ac:chgData name="Siddarth Joshi" userId="bc4d29ca-e482-4031-a817-c6a7c744f97a" providerId="ADAL" clId="{D3A2F84A-6C9A-419A-9C7B-B5B68F50507D}" dt="2022-01-07T07:22:44.929" v="4477"/>
          <ac:spMkLst>
            <pc:docMk/>
            <pc:sldMk cId="2819825379" sldId="280"/>
            <ac:spMk id="17" creationId="{407C828E-E722-4186-8503-2EE68C3C9074}"/>
          </ac:spMkLst>
        </pc:spChg>
        <pc:spChg chg="add mod">
          <ac:chgData name="Siddarth Joshi" userId="bc4d29ca-e482-4031-a817-c6a7c744f97a" providerId="ADAL" clId="{D3A2F84A-6C9A-419A-9C7B-B5B68F50507D}" dt="2022-01-07T07:24:14.239" v="4523" actId="20577"/>
          <ac:spMkLst>
            <pc:docMk/>
            <pc:sldMk cId="2819825379" sldId="280"/>
            <ac:spMk id="18" creationId="{EB972E9D-9319-4CB2-BF5C-6FAFC02237E8}"/>
          </ac:spMkLst>
        </pc:spChg>
        <pc:picChg chg="del">
          <ac:chgData name="Siddarth Joshi" userId="bc4d29ca-e482-4031-a817-c6a7c744f97a" providerId="ADAL" clId="{D3A2F84A-6C9A-419A-9C7B-B5B68F50507D}" dt="2022-01-07T07:22:44.230" v="4476" actId="478"/>
          <ac:picMkLst>
            <pc:docMk/>
            <pc:sldMk cId="2819825379" sldId="280"/>
            <ac:picMk id="9" creationId="{2742C8A0-4675-4468-AC0A-4B70957D89BF}"/>
          </ac:picMkLst>
        </pc:picChg>
        <pc:picChg chg="add mod">
          <ac:chgData name="Siddarth Joshi" userId="bc4d29ca-e482-4031-a817-c6a7c744f97a" providerId="ADAL" clId="{D3A2F84A-6C9A-419A-9C7B-B5B68F50507D}" dt="2022-01-07T07:22:44.929" v="4477"/>
          <ac:picMkLst>
            <pc:docMk/>
            <pc:sldMk cId="2819825379" sldId="280"/>
            <ac:picMk id="15" creationId="{4418D5A3-2DD5-45B7-B76A-EF9856C27E01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07:24:58.534" v="4527"/>
        <pc:sldMkLst>
          <pc:docMk/>
          <pc:sldMk cId="1856942711" sldId="281"/>
        </pc:sldMkLst>
        <pc:spChg chg="add mod">
          <ac:chgData name="Siddarth Joshi" userId="bc4d29ca-e482-4031-a817-c6a7c744f97a" providerId="ADAL" clId="{D3A2F84A-6C9A-419A-9C7B-B5B68F50507D}" dt="2022-01-07T07:24:53.339" v="4526"/>
          <ac:spMkLst>
            <pc:docMk/>
            <pc:sldMk cId="1856942711" sldId="281"/>
            <ac:spMk id="9" creationId="{B980C166-33C0-4B36-AC60-7CBCBDCF2AE1}"/>
          </ac:spMkLst>
        </pc:spChg>
        <pc:spChg chg="add mod">
          <ac:chgData name="Siddarth Joshi" userId="bc4d29ca-e482-4031-a817-c6a7c744f97a" providerId="ADAL" clId="{D3A2F84A-6C9A-419A-9C7B-B5B68F50507D}" dt="2022-01-07T07:24:53.339" v="4526"/>
          <ac:spMkLst>
            <pc:docMk/>
            <pc:sldMk cId="1856942711" sldId="281"/>
            <ac:spMk id="10" creationId="{5539EF00-7611-45E8-8F89-8059C2F46A3B}"/>
          </ac:spMkLst>
        </pc:spChg>
        <pc:spChg chg="add mod">
          <ac:chgData name="Siddarth Joshi" userId="bc4d29ca-e482-4031-a817-c6a7c744f97a" providerId="ADAL" clId="{D3A2F84A-6C9A-419A-9C7B-B5B68F50507D}" dt="2022-01-07T07:24:58.534" v="4527"/>
          <ac:spMkLst>
            <pc:docMk/>
            <pc:sldMk cId="1856942711" sldId="281"/>
            <ac:spMk id="11" creationId="{2DA2CC3D-A139-4741-BB7C-0A48922251A4}"/>
          </ac:spMkLst>
        </pc:spChg>
        <pc:spChg chg="del">
          <ac:chgData name="Siddarth Joshi" userId="bc4d29ca-e482-4031-a817-c6a7c744f97a" providerId="ADAL" clId="{D3A2F84A-6C9A-419A-9C7B-B5B68F50507D}" dt="2022-01-07T07:24:51.706" v="4525" actId="478"/>
          <ac:spMkLst>
            <pc:docMk/>
            <pc:sldMk cId="1856942711" sldId="281"/>
            <ac:spMk id="13" creationId="{3D1A0AD3-0917-422A-9F0B-021E4C4B3B87}"/>
          </ac:spMkLst>
        </pc:spChg>
        <pc:spChg chg="del">
          <ac:chgData name="Siddarth Joshi" userId="bc4d29ca-e482-4031-a817-c6a7c744f97a" providerId="ADAL" clId="{D3A2F84A-6C9A-419A-9C7B-B5B68F50507D}" dt="2022-01-07T07:24:51.706" v="4525" actId="478"/>
          <ac:spMkLst>
            <pc:docMk/>
            <pc:sldMk cId="1856942711" sldId="281"/>
            <ac:spMk id="16" creationId="{684BE883-DC05-48F3-8571-45B91055402E}"/>
          </ac:spMkLst>
        </pc:spChg>
        <pc:spChg chg="del">
          <ac:chgData name="Siddarth Joshi" userId="bc4d29ca-e482-4031-a817-c6a7c744f97a" providerId="ADAL" clId="{D3A2F84A-6C9A-419A-9C7B-B5B68F50507D}" dt="2022-01-07T07:24:51.706" v="4525" actId="478"/>
          <ac:spMkLst>
            <pc:docMk/>
            <pc:sldMk cId="1856942711" sldId="281"/>
            <ac:spMk id="17" creationId="{407C828E-E722-4186-8503-2EE68C3C9074}"/>
          </ac:spMkLst>
        </pc:spChg>
        <pc:spChg chg="del">
          <ac:chgData name="Siddarth Joshi" userId="bc4d29ca-e482-4031-a817-c6a7c744f97a" providerId="ADAL" clId="{D3A2F84A-6C9A-419A-9C7B-B5B68F50507D}" dt="2022-01-07T07:24:51.706" v="4525" actId="478"/>
          <ac:spMkLst>
            <pc:docMk/>
            <pc:sldMk cId="1856942711" sldId="281"/>
            <ac:spMk id="18" creationId="{EB972E9D-9319-4CB2-BF5C-6FAFC02237E8}"/>
          </ac:spMkLst>
        </pc:spChg>
        <pc:picChg chg="del">
          <ac:chgData name="Siddarth Joshi" userId="bc4d29ca-e482-4031-a817-c6a7c744f97a" providerId="ADAL" clId="{D3A2F84A-6C9A-419A-9C7B-B5B68F50507D}" dt="2022-01-07T07:24:51.706" v="4525" actId="478"/>
          <ac:picMkLst>
            <pc:docMk/>
            <pc:sldMk cId="1856942711" sldId="281"/>
            <ac:picMk id="15" creationId="{4418D5A3-2DD5-45B7-B76A-EF9856C27E01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19:04:13.716" v="6130" actId="207"/>
        <pc:sldMkLst>
          <pc:docMk/>
          <pc:sldMk cId="2231191889" sldId="282"/>
        </pc:sldMkLst>
        <pc:spChg chg="add mod">
          <ac:chgData name="Siddarth Joshi" userId="bc4d29ca-e482-4031-a817-c6a7c744f97a" providerId="ADAL" clId="{D3A2F84A-6C9A-419A-9C7B-B5B68F50507D}" dt="2022-01-07T19:04:13.716" v="6130" actId="207"/>
          <ac:spMkLst>
            <pc:docMk/>
            <pc:sldMk cId="2231191889" sldId="282"/>
            <ac:spMk id="7" creationId="{F7C7A618-D2B2-4724-9DA8-45D3556A9234}"/>
          </ac:spMkLst>
        </pc:spChg>
        <pc:spChg chg="mod">
          <ac:chgData name="Siddarth Joshi" userId="bc4d29ca-e482-4031-a817-c6a7c744f97a" providerId="ADAL" clId="{D3A2F84A-6C9A-419A-9C7B-B5B68F50507D}" dt="2022-01-07T07:25:52.218" v="4547" actId="20577"/>
          <ac:spMkLst>
            <pc:docMk/>
            <pc:sldMk cId="2231191889" sldId="282"/>
            <ac:spMk id="8" creationId="{BBB9B1C4-5210-4BEA-A556-2A53383A911F}"/>
          </ac:spMkLst>
        </pc:spChg>
        <pc:spChg chg="del">
          <ac:chgData name="Siddarth Joshi" userId="bc4d29ca-e482-4031-a817-c6a7c744f97a" providerId="ADAL" clId="{D3A2F84A-6C9A-419A-9C7B-B5B68F50507D}" dt="2022-01-07T07:25:38.600" v="4530" actId="478"/>
          <ac:spMkLst>
            <pc:docMk/>
            <pc:sldMk cId="2231191889" sldId="282"/>
            <ac:spMk id="9" creationId="{B980C166-33C0-4B36-AC60-7CBCBDCF2AE1}"/>
          </ac:spMkLst>
        </pc:spChg>
        <pc:spChg chg="del mod">
          <ac:chgData name="Siddarth Joshi" userId="bc4d29ca-e482-4031-a817-c6a7c744f97a" providerId="ADAL" clId="{D3A2F84A-6C9A-419A-9C7B-B5B68F50507D}" dt="2022-01-07T07:25:40.611" v="4531" actId="478"/>
          <ac:spMkLst>
            <pc:docMk/>
            <pc:sldMk cId="2231191889" sldId="282"/>
            <ac:spMk id="10" creationId="{5539EF00-7611-45E8-8F89-8059C2F46A3B}"/>
          </ac:spMkLst>
        </pc:spChg>
        <pc:picChg chg="add mod">
          <ac:chgData name="Siddarth Joshi" userId="bc4d29ca-e482-4031-a817-c6a7c744f97a" providerId="ADAL" clId="{D3A2F84A-6C9A-419A-9C7B-B5B68F50507D}" dt="2022-01-07T07:25:41.137" v="4532"/>
          <ac:picMkLst>
            <pc:docMk/>
            <pc:sldMk cId="2231191889" sldId="282"/>
            <ac:picMk id="12" creationId="{DCF3D29F-01F4-4EE3-A616-F91356F5029F}"/>
          </ac:picMkLst>
        </pc:picChg>
      </pc:sldChg>
      <pc:sldChg chg="addSp delSp modSp add">
        <pc:chgData name="Siddarth Joshi" userId="bc4d29ca-e482-4031-a817-c6a7c744f97a" providerId="ADAL" clId="{D3A2F84A-6C9A-419A-9C7B-B5B68F50507D}" dt="2022-01-07T07:27:21.611" v="4559"/>
        <pc:sldMkLst>
          <pc:docMk/>
          <pc:sldMk cId="134512256" sldId="283"/>
        </pc:sldMkLst>
        <pc:spChg chg="del">
          <ac:chgData name="Siddarth Joshi" userId="bc4d29ca-e482-4031-a817-c6a7c744f97a" providerId="ADAL" clId="{D3A2F84A-6C9A-419A-9C7B-B5B68F50507D}" dt="2022-01-07T07:27:20.981" v="4558" actId="478"/>
          <ac:spMkLst>
            <pc:docMk/>
            <pc:sldMk cId="134512256" sldId="283"/>
            <ac:spMk id="7" creationId="{F7C7A618-D2B2-4724-9DA8-45D3556A9234}"/>
          </ac:spMkLst>
        </pc:spChg>
        <pc:spChg chg="add mod">
          <ac:chgData name="Siddarth Joshi" userId="bc4d29ca-e482-4031-a817-c6a7c744f97a" providerId="ADAL" clId="{D3A2F84A-6C9A-419A-9C7B-B5B68F50507D}" dt="2022-01-07T07:27:21.611" v="4559"/>
          <ac:spMkLst>
            <pc:docMk/>
            <pc:sldMk cId="134512256" sldId="283"/>
            <ac:spMk id="9" creationId="{BB4E9088-E659-40BE-9FB9-85C4D1B5C8E0}"/>
          </ac:spMkLst>
        </pc:spChg>
        <pc:spChg chg="add mod">
          <ac:chgData name="Siddarth Joshi" userId="bc4d29ca-e482-4031-a817-c6a7c744f97a" providerId="ADAL" clId="{D3A2F84A-6C9A-419A-9C7B-B5B68F50507D}" dt="2022-01-07T07:27:21.611" v="4559"/>
          <ac:spMkLst>
            <pc:docMk/>
            <pc:sldMk cId="134512256" sldId="283"/>
            <ac:spMk id="13" creationId="{95C023CC-3B4F-4413-9F92-05D2D996FFF1}"/>
          </ac:spMkLst>
        </pc:spChg>
        <pc:spChg chg="add mod">
          <ac:chgData name="Siddarth Joshi" userId="bc4d29ca-e482-4031-a817-c6a7c744f97a" providerId="ADAL" clId="{D3A2F84A-6C9A-419A-9C7B-B5B68F50507D}" dt="2022-01-07T07:27:21.611" v="4559"/>
          <ac:spMkLst>
            <pc:docMk/>
            <pc:sldMk cId="134512256" sldId="283"/>
            <ac:spMk id="14" creationId="{285494BB-676C-4E4C-844B-B77AE1B063DC}"/>
          </ac:spMkLst>
        </pc:spChg>
        <pc:picChg chg="add mod">
          <ac:chgData name="Siddarth Joshi" userId="bc4d29ca-e482-4031-a817-c6a7c744f97a" providerId="ADAL" clId="{D3A2F84A-6C9A-419A-9C7B-B5B68F50507D}" dt="2022-01-07T07:27:21.611" v="4559"/>
          <ac:picMkLst>
            <pc:docMk/>
            <pc:sldMk cId="134512256" sldId="283"/>
            <ac:picMk id="10" creationId="{8F0A5CB3-F670-45E3-82DD-FCBAF9D75B82}"/>
          </ac:picMkLst>
        </pc:picChg>
        <pc:picChg chg="del">
          <ac:chgData name="Siddarth Joshi" userId="bc4d29ca-e482-4031-a817-c6a7c744f97a" providerId="ADAL" clId="{D3A2F84A-6C9A-419A-9C7B-B5B68F50507D}" dt="2022-01-07T07:27:20.981" v="4558" actId="478"/>
          <ac:picMkLst>
            <pc:docMk/>
            <pc:sldMk cId="134512256" sldId="283"/>
            <ac:picMk id="12" creationId="{DCF3D29F-01F4-4EE3-A616-F91356F5029F}"/>
          </ac:picMkLst>
        </pc:picChg>
      </pc:sldChg>
      <pc:sldChg chg="addSp delSp modSp add mod ord">
        <pc:chgData name="Siddarth Joshi" userId="bc4d29ca-e482-4031-a817-c6a7c744f97a" providerId="ADAL" clId="{D3A2F84A-6C9A-419A-9C7B-B5B68F50507D}" dt="2022-01-07T18:05:19.330" v="4988" actId="14100"/>
        <pc:sldMkLst>
          <pc:docMk/>
          <pc:sldMk cId="1423256864" sldId="284"/>
        </pc:sldMkLst>
        <pc:spChg chg="del">
          <ac:chgData name="Siddarth Joshi" userId="bc4d29ca-e482-4031-a817-c6a7c744f97a" providerId="ADAL" clId="{D3A2F84A-6C9A-419A-9C7B-B5B68F50507D}" dt="2022-01-07T18:02:43.453" v="4957" actId="478"/>
          <ac:spMkLst>
            <pc:docMk/>
            <pc:sldMk cId="1423256864" sldId="284"/>
            <ac:spMk id="7" creationId="{F7C7A618-D2B2-4724-9DA8-45D3556A9234}"/>
          </ac:spMkLst>
        </pc:spChg>
        <pc:spChg chg="mod">
          <ac:chgData name="Siddarth Joshi" userId="bc4d29ca-e482-4031-a817-c6a7c744f97a" providerId="ADAL" clId="{D3A2F84A-6C9A-419A-9C7B-B5B68F50507D}" dt="2022-01-07T18:02:36.061" v="4956" actId="20577"/>
          <ac:spMkLst>
            <pc:docMk/>
            <pc:sldMk cId="1423256864" sldId="284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18:02:44.700" v="4958"/>
          <ac:spMkLst>
            <pc:docMk/>
            <pc:sldMk cId="1423256864" sldId="284"/>
            <ac:spMk id="9" creationId="{14DF6386-7A79-41A9-B48F-7F8B2A923308}"/>
          </ac:spMkLst>
        </pc:spChg>
        <pc:spChg chg="add mod">
          <ac:chgData name="Siddarth Joshi" userId="bc4d29ca-e482-4031-a817-c6a7c744f97a" providerId="ADAL" clId="{D3A2F84A-6C9A-419A-9C7B-B5B68F50507D}" dt="2022-01-07T18:05:19.330" v="4988" actId="14100"/>
          <ac:spMkLst>
            <pc:docMk/>
            <pc:sldMk cId="1423256864" sldId="284"/>
            <ac:spMk id="15" creationId="{4E12C020-4715-4FF5-AEAC-BD9D9CAE2ACC}"/>
          </ac:spMkLst>
        </pc:spChg>
        <pc:picChg chg="add mod">
          <ac:chgData name="Siddarth Joshi" userId="bc4d29ca-e482-4031-a817-c6a7c744f97a" providerId="ADAL" clId="{D3A2F84A-6C9A-419A-9C7B-B5B68F50507D}" dt="2022-01-07T18:02:44.700" v="4958"/>
          <ac:picMkLst>
            <pc:docMk/>
            <pc:sldMk cId="1423256864" sldId="284"/>
            <ac:picMk id="10" creationId="{30B5ADB4-DD1D-43B8-9259-EEBDAF7148DB}"/>
          </ac:picMkLst>
        </pc:picChg>
        <pc:picChg chg="del">
          <ac:chgData name="Siddarth Joshi" userId="bc4d29ca-e482-4031-a817-c6a7c744f97a" providerId="ADAL" clId="{D3A2F84A-6C9A-419A-9C7B-B5B68F50507D}" dt="2022-01-07T18:02:43.453" v="4957" actId="478"/>
          <ac:picMkLst>
            <pc:docMk/>
            <pc:sldMk cId="1423256864" sldId="284"/>
            <ac:picMk id="12" creationId="{DCF3D29F-01F4-4EE3-A616-F91356F5029F}"/>
          </ac:picMkLst>
        </pc:picChg>
        <pc:picChg chg="add mod">
          <ac:chgData name="Siddarth Joshi" userId="bc4d29ca-e482-4031-a817-c6a7c744f97a" providerId="ADAL" clId="{D3A2F84A-6C9A-419A-9C7B-B5B68F50507D}" dt="2022-01-07T18:02:44.700" v="4958"/>
          <ac:picMkLst>
            <pc:docMk/>
            <pc:sldMk cId="1423256864" sldId="284"/>
            <ac:picMk id="13" creationId="{8A5D80CD-125B-4F2C-A90C-36C5A50D458D}"/>
          </ac:picMkLst>
        </pc:picChg>
        <pc:picChg chg="add mod">
          <ac:chgData name="Siddarth Joshi" userId="bc4d29ca-e482-4031-a817-c6a7c744f97a" providerId="ADAL" clId="{D3A2F84A-6C9A-419A-9C7B-B5B68F50507D}" dt="2022-01-07T18:04:42.495" v="4975" actId="1076"/>
          <ac:picMkLst>
            <pc:docMk/>
            <pc:sldMk cId="1423256864" sldId="284"/>
            <ac:picMk id="14" creationId="{9B1B3672-C833-44B5-991F-E7F6BBC5FE9A}"/>
          </ac:picMkLst>
        </pc:picChg>
      </pc:sldChg>
      <pc:sldChg chg="addSp delSp modSp add mod ord">
        <pc:chgData name="Siddarth Joshi" userId="bc4d29ca-e482-4031-a817-c6a7c744f97a" providerId="ADAL" clId="{D3A2F84A-6C9A-419A-9C7B-B5B68F50507D}" dt="2022-01-07T18:25:44.095" v="5373" actId="20577"/>
        <pc:sldMkLst>
          <pc:docMk/>
          <pc:sldMk cId="2559755062" sldId="285"/>
        </pc:sldMkLst>
        <pc:spChg chg="del">
          <ac:chgData name="Siddarth Joshi" userId="bc4d29ca-e482-4031-a817-c6a7c744f97a" providerId="ADAL" clId="{D3A2F84A-6C9A-419A-9C7B-B5B68F50507D}" dt="2022-01-07T18:09:46.477" v="5005" actId="478"/>
          <ac:spMkLst>
            <pc:docMk/>
            <pc:sldMk cId="2559755062" sldId="285"/>
            <ac:spMk id="7" creationId="{F7C7A618-D2B2-4724-9DA8-45D3556A9234}"/>
          </ac:spMkLst>
        </pc:spChg>
        <pc:spChg chg="mod">
          <ac:chgData name="Siddarth Joshi" userId="bc4d29ca-e482-4031-a817-c6a7c744f97a" providerId="ADAL" clId="{D3A2F84A-6C9A-419A-9C7B-B5B68F50507D}" dt="2022-01-07T18:25:44.095" v="5373" actId="20577"/>
          <ac:spMkLst>
            <pc:docMk/>
            <pc:sldMk cId="2559755062" sldId="285"/>
            <ac:spMk id="8" creationId="{BBB9B1C4-5210-4BEA-A556-2A53383A911F}"/>
          </ac:spMkLst>
        </pc:spChg>
        <pc:spChg chg="add del mod">
          <ac:chgData name="Siddarth Joshi" userId="bc4d29ca-e482-4031-a817-c6a7c744f97a" providerId="ADAL" clId="{D3A2F84A-6C9A-419A-9C7B-B5B68F50507D}" dt="2022-01-07T18:10:06.264" v="5009"/>
          <ac:spMkLst>
            <pc:docMk/>
            <pc:sldMk cId="2559755062" sldId="285"/>
            <ac:spMk id="9" creationId="{D7D3304F-B26F-476C-8602-45FC87C00D9A}"/>
          </ac:spMkLst>
        </pc:spChg>
        <pc:spChg chg="add del mod">
          <ac:chgData name="Siddarth Joshi" userId="bc4d29ca-e482-4031-a817-c6a7c744f97a" providerId="ADAL" clId="{D3A2F84A-6C9A-419A-9C7B-B5B68F50507D}" dt="2022-01-07T18:10:06.264" v="5009"/>
          <ac:spMkLst>
            <pc:docMk/>
            <pc:sldMk cId="2559755062" sldId="285"/>
            <ac:spMk id="10" creationId="{7F51277B-71CA-439F-94A4-4E73757294B0}"/>
          </ac:spMkLst>
        </pc:spChg>
        <pc:spChg chg="add del mod">
          <ac:chgData name="Siddarth Joshi" userId="bc4d29ca-e482-4031-a817-c6a7c744f97a" providerId="ADAL" clId="{D3A2F84A-6C9A-419A-9C7B-B5B68F50507D}" dt="2022-01-07T18:10:06.264" v="5009"/>
          <ac:spMkLst>
            <pc:docMk/>
            <pc:sldMk cId="2559755062" sldId="285"/>
            <ac:spMk id="13" creationId="{9F3CADBB-3DAD-423D-939B-82AD5B0834B0}"/>
          </ac:spMkLst>
        </pc:spChg>
        <pc:spChg chg="add del mod">
          <ac:chgData name="Siddarth Joshi" userId="bc4d29ca-e482-4031-a817-c6a7c744f97a" providerId="ADAL" clId="{D3A2F84A-6C9A-419A-9C7B-B5B68F50507D}" dt="2022-01-07T18:10:06.264" v="5009"/>
          <ac:spMkLst>
            <pc:docMk/>
            <pc:sldMk cId="2559755062" sldId="285"/>
            <ac:spMk id="16" creationId="{DF31E8A3-FAF9-4989-91BA-899DD49BDFDF}"/>
          </ac:spMkLst>
        </pc:spChg>
        <pc:spChg chg="add del mod">
          <ac:chgData name="Siddarth Joshi" userId="bc4d29ca-e482-4031-a817-c6a7c744f97a" providerId="ADAL" clId="{D3A2F84A-6C9A-419A-9C7B-B5B68F50507D}" dt="2022-01-07T18:10:06.264" v="5009"/>
          <ac:spMkLst>
            <pc:docMk/>
            <pc:sldMk cId="2559755062" sldId="285"/>
            <ac:spMk id="17" creationId="{A3992D55-40AC-4753-90CB-68B582CA81B6}"/>
          </ac:spMkLst>
        </pc:spChg>
        <pc:spChg chg="add del mod">
          <ac:chgData name="Siddarth Joshi" userId="bc4d29ca-e482-4031-a817-c6a7c744f97a" providerId="ADAL" clId="{D3A2F84A-6C9A-419A-9C7B-B5B68F50507D}" dt="2022-01-07T18:10:06.264" v="5009"/>
          <ac:spMkLst>
            <pc:docMk/>
            <pc:sldMk cId="2559755062" sldId="285"/>
            <ac:spMk id="21" creationId="{F9E681AB-1460-45E1-95B8-FAFBE67A9C4B}"/>
          </ac:spMkLst>
        </pc:spChg>
        <pc:spChg chg="add del mod">
          <ac:chgData name="Siddarth Joshi" userId="bc4d29ca-e482-4031-a817-c6a7c744f97a" providerId="ADAL" clId="{D3A2F84A-6C9A-419A-9C7B-B5B68F50507D}" dt="2022-01-07T18:11:00.743" v="5019" actId="478"/>
          <ac:spMkLst>
            <pc:docMk/>
            <pc:sldMk cId="2559755062" sldId="285"/>
            <ac:spMk id="23" creationId="{62F8A0D9-C8B9-41E4-8804-CAD3187D236F}"/>
          </ac:spMkLst>
        </pc:spChg>
        <pc:spChg chg="add del mod">
          <ac:chgData name="Siddarth Joshi" userId="bc4d29ca-e482-4031-a817-c6a7c744f97a" providerId="ADAL" clId="{D3A2F84A-6C9A-419A-9C7B-B5B68F50507D}" dt="2022-01-07T18:11:53.388" v="5025" actId="478"/>
          <ac:spMkLst>
            <pc:docMk/>
            <pc:sldMk cId="2559755062" sldId="285"/>
            <ac:spMk id="24" creationId="{12E9F0E8-08C2-4403-926C-1F6D5A42A740}"/>
          </ac:spMkLst>
        </pc:spChg>
        <pc:spChg chg="add del mod">
          <ac:chgData name="Siddarth Joshi" userId="bc4d29ca-e482-4031-a817-c6a7c744f97a" providerId="ADAL" clId="{D3A2F84A-6C9A-419A-9C7B-B5B68F50507D}" dt="2022-01-07T18:11:04.472" v="5021" actId="478"/>
          <ac:spMkLst>
            <pc:docMk/>
            <pc:sldMk cId="2559755062" sldId="285"/>
            <ac:spMk id="25" creationId="{603B37FA-A4D0-48C9-95B2-7B1EAA9473FA}"/>
          </ac:spMkLst>
        </pc:spChg>
        <pc:spChg chg="add del mod">
          <ac:chgData name="Siddarth Joshi" userId="bc4d29ca-e482-4031-a817-c6a7c744f97a" providerId="ADAL" clId="{D3A2F84A-6C9A-419A-9C7B-B5B68F50507D}" dt="2022-01-07T18:10:25.283" v="5012" actId="478"/>
          <ac:spMkLst>
            <pc:docMk/>
            <pc:sldMk cId="2559755062" sldId="285"/>
            <ac:spMk id="26" creationId="{98CC1D75-4A8A-4FFC-8989-ADE64212092B}"/>
          </ac:spMkLst>
        </pc:spChg>
        <pc:spChg chg="add del mod">
          <ac:chgData name="Siddarth Joshi" userId="bc4d29ca-e482-4031-a817-c6a7c744f97a" providerId="ADAL" clId="{D3A2F84A-6C9A-419A-9C7B-B5B68F50507D}" dt="2022-01-07T18:11:53.388" v="5025" actId="478"/>
          <ac:spMkLst>
            <pc:docMk/>
            <pc:sldMk cId="2559755062" sldId="285"/>
            <ac:spMk id="29" creationId="{9937B04B-2440-4A01-961B-547D251BBDF0}"/>
          </ac:spMkLst>
        </pc:spChg>
        <pc:spChg chg="add del mod">
          <ac:chgData name="Siddarth Joshi" userId="bc4d29ca-e482-4031-a817-c6a7c744f97a" providerId="ADAL" clId="{D3A2F84A-6C9A-419A-9C7B-B5B68F50507D}" dt="2022-01-07T18:11:53.388" v="5025" actId="478"/>
          <ac:spMkLst>
            <pc:docMk/>
            <pc:sldMk cId="2559755062" sldId="285"/>
            <ac:spMk id="30" creationId="{3A8708D8-B81B-470D-A5D6-18763EC3CD3A}"/>
          </ac:spMkLst>
        </pc:spChg>
        <pc:spChg chg="add del mod">
          <ac:chgData name="Siddarth Joshi" userId="bc4d29ca-e482-4031-a817-c6a7c744f97a" providerId="ADAL" clId="{D3A2F84A-6C9A-419A-9C7B-B5B68F50507D}" dt="2022-01-07T18:11:09.117" v="5023" actId="478"/>
          <ac:spMkLst>
            <pc:docMk/>
            <pc:sldMk cId="2559755062" sldId="285"/>
            <ac:spMk id="34" creationId="{CDA4C5CC-9A1A-4FED-B274-E6955DA47B55}"/>
          </ac:spMkLst>
        </pc:spChg>
        <pc:spChg chg="add mod">
          <ac:chgData name="Siddarth Joshi" userId="bc4d29ca-e482-4031-a817-c6a7c744f97a" providerId="ADAL" clId="{D3A2F84A-6C9A-419A-9C7B-B5B68F50507D}" dt="2022-01-07T18:13:42.553" v="5038" actId="1076"/>
          <ac:spMkLst>
            <pc:docMk/>
            <pc:sldMk cId="2559755062" sldId="285"/>
            <ac:spMk id="35" creationId="{418439BF-025C-49A4-849C-E95EFF8AE1EF}"/>
          </ac:spMkLst>
        </pc:spChg>
        <pc:picChg chg="add mod">
          <ac:chgData name="Siddarth Joshi" userId="bc4d29ca-e482-4031-a817-c6a7c744f97a" providerId="ADAL" clId="{D3A2F84A-6C9A-419A-9C7B-B5B68F50507D}" dt="2022-01-07T18:12:25.906" v="5030" actId="1076"/>
          <ac:picMkLst>
            <pc:docMk/>
            <pc:sldMk cId="2559755062" sldId="285"/>
            <ac:picMk id="3" creationId="{F47D70DC-83E9-46DB-A871-BE94EE62D94E}"/>
          </ac:picMkLst>
        </pc:picChg>
        <pc:picChg chg="del">
          <ac:chgData name="Siddarth Joshi" userId="bc4d29ca-e482-4031-a817-c6a7c744f97a" providerId="ADAL" clId="{D3A2F84A-6C9A-419A-9C7B-B5B68F50507D}" dt="2022-01-07T18:09:46.477" v="5005" actId="478"/>
          <ac:picMkLst>
            <pc:docMk/>
            <pc:sldMk cId="2559755062" sldId="285"/>
            <ac:picMk id="12" creationId="{DCF3D29F-01F4-4EE3-A616-F91356F5029F}"/>
          </ac:picMkLst>
        </pc:picChg>
        <pc:picChg chg="add del mod">
          <ac:chgData name="Siddarth Joshi" userId="bc4d29ca-e482-4031-a817-c6a7c744f97a" providerId="ADAL" clId="{D3A2F84A-6C9A-419A-9C7B-B5B68F50507D}" dt="2022-01-07T18:11:47.814" v="5024" actId="478"/>
          <ac:picMkLst>
            <pc:docMk/>
            <pc:sldMk cId="2559755062" sldId="285"/>
            <ac:picMk id="22" creationId="{47C4F834-A6EE-40E9-B073-9BFAE10DE96F}"/>
          </ac:picMkLst>
        </pc:picChg>
        <pc:cxnChg chg="add del mod">
          <ac:chgData name="Siddarth Joshi" userId="bc4d29ca-e482-4031-a817-c6a7c744f97a" providerId="ADAL" clId="{D3A2F84A-6C9A-419A-9C7B-B5B68F50507D}" dt="2022-01-07T18:10:06.264" v="5009"/>
          <ac:cxnSpMkLst>
            <pc:docMk/>
            <pc:sldMk cId="2559755062" sldId="285"/>
            <ac:cxnSpMk id="14" creationId="{A8A194B2-1ECA-45A0-955B-E59A03596E06}"/>
          </ac:cxnSpMkLst>
        </pc:cxnChg>
        <pc:cxnChg chg="add del mod">
          <ac:chgData name="Siddarth Joshi" userId="bc4d29ca-e482-4031-a817-c6a7c744f97a" providerId="ADAL" clId="{D3A2F84A-6C9A-419A-9C7B-B5B68F50507D}" dt="2022-01-07T18:10:06.264" v="5009"/>
          <ac:cxnSpMkLst>
            <pc:docMk/>
            <pc:sldMk cId="2559755062" sldId="285"/>
            <ac:cxnSpMk id="15" creationId="{E8770A98-BBA4-4359-9CAD-772A29713B11}"/>
          </ac:cxnSpMkLst>
        </pc:cxnChg>
        <pc:cxnChg chg="add del mod">
          <ac:chgData name="Siddarth Joshi" userId="bc4d29ca-e482-4031-a817-c6a7c744f97a" providerId="ADAL" clId="{D3A2F84A-6C9A-419A-9C7B-B5B68F50507D}" dt="2022-01-07T18:10:06.264" v="5009"/>
          <ac:cxnSpMkLst>
            <pc:docMk/>
            <pc:sldMk cId="2559755062" sldId="285"/>
            <ac:cxnSpMk id="18" creationId="{ACF69AF0-2F9D-4B0E-8638-1D26C25CE636}"/>
          </ac:cxnSpMkLst>
        </pc:cxnChg>
        <pc:cxnChg chg="add del mod">
          <ac:chgData name="Siddarth Joshi" userId="bc4d29ca-e482-4031-a817-c6a7c744f97a" providerId="ADAL" clId="{D3A2F84A-6C9A-419A-9C7B-B5B68F50507D}" dt="2022-01-07T18:10:06.264" v="5009"/>
          <ac:cxnSpMkLst>
            <pc:docMk/>
            <pc:sldMk cId="2559755062" sldId="285"/>
            <ac:cxnSpMk id="19" creationId="{74C78440-50BE-49E1-8777-386B7F9C8E29}"/>
          </ac:cxnSpMkLst>
        </pc:cxnChg>
        <pc:cxnChg chg="add del mod">
          <ac:chgData name="Siddarth Joshi" userId="bc4d29ca-e482-4031-a817-c6a7c744f97a" providerId="ADAL" clId="{D3A2F84A-6C9A-419A-9C7B-B5B68F50507D}" dt="2022-01-07T18:10:06.264" v="5009"/>
          <ac:cxnSpMkLst>
            <pc:docMk/>
            <pc:sldMk cId="2559755062" sldId="285"/>
            <ac:cxnSpMk id="20" creationId="{5B89FF7F-CCF5-461B-8663-587A7A1E1C87}"/>
          </ac:cxnSpMkLst>
        </pc:cxnChg>
        <pc:cxnChg chg="add del mod">
          <ac:chgData name="Siddarth Joshi" userId="bc4d29ca-e482-4031-a817-c6a7c744f97a" providerId="ADAL" clId="{D3A2F84A-6C9A-419A-9C7B-B5B68F50507D}" dt="2022-01-07T18:11:53.388" v="5025" actId="478"/>
          <ac:cxnSpMkLst>
            <pc:docMk/>
            <pc:sldMk cId="2559755062" sldId="285"/>
            <ac:cxnSpMk id="27" creationId="{21A30116-3799-49C9-AA80-B91D40823FEB}"/>
          </ac:cxnSpMkLst>
        </pc:cxnChg>
        <pc:cxnChg chg="add del mod">
          <ac:chgData name="Siddarth Joshi" userId="bc4d29ca-e482-4031-a817-c6a7c744f97a" providerId="ADAL" clId="{D3A2F84A-6C9A-419A-9C7B-B5B68F50507D}" dt="2022-01-07T18:11:53.388" v="5025" actId="478"/>
          <ac:cxnSpMkLst>
            <pc:docMk/>
            <pc:sldMk cId="2559755062" sldId="285"/>
            <ac:cxnSpMk id="28" creationId="{A7B17671-B7E3-4CEC-A812-FE7C7209DDB6}"/>
          </ac:cxnSpMkLst>
        </pc:cxnChg>
        <pc:cxnChg chg="add del mod">
          <ac:chgData name="Siddarth Joshi" userId="bc4d29ca-e482-4031-a817-c6a7c744f97a" providerId="ADAL" clId="{D3A2F84A-6C9A-419A-9C7B-B5B68F50507D}" dt="2022-01-07T18:11:53.388" v="5025" actId="478"/>
          <ac:cxnSpMkLst>
            <pc:docMk/>
            <pc:sldMk cId="2559755062" sldId="285"/>
            <ac:cxnSpMk id="31" creationId="{BF254E76-C7CD-4326-B9FC-D4EBACD3B594}"/>
          </ac:cxnSpMkLst>
        </pc:cxnChg>
        <pc:cxnChg chg="add del mod">
          <ac:chgData name="Siddarth Joshi" userId="bc4d29ca-e482-4031-a817-c6a7c744f97a" providerId="ADAL" clId="{D3A2F84A-6C9A-419A-9C7B-B5B68F50507D}" dt="2022-01-07T18:11:53.388" v="5025" actId="478"/>
          <ac:cxnSpMkLst>
            <pc:docMk/>
            <pc:sldMk cId="2559755062" sldId="285"/>
            <ac:cxnSpMk id="32" creationId="{C9E3D502-C14C-4145-BA87-77C7DA230B91}"/>
          </ac:cxnSpMkLst>
        </pc:cxnChg>
        <pc:cxnChg chg="add del mod">
          <ac:chgData name="Siddarth Joshi" userId="bc4d29ca-e482-4031-a817-c6a7c744f97a" providerId="ADAL" clId="{D3A2F84A-6C9A-419A-9C7B-B5B68F50507D}" dt="2022-01-07T18:11:53.388" v="5025" actId="478"/>
          <ac:cxnSpMkLst>
            <pc:docMk/>
            <pc:sldMk cId="2559755062" sldId="285"/>
            <ac:cxnSpMk id="33" creationId="{BE28F81C-85A6-4149-9452-2F1503395432}"/>
          </ac:cxnSpMkLst>
        </pc:cxnChg>
      </pc:sldChg>
      <pc:sldChg chg="addSp delSp modSp add mod ord">
        <pc:chgData name="Siddarth Joshi" userId="bc4d29ca-e482-4031-a817-c6a7c744f97a" providerId="ADAL" clId="{D3A2F84A-6C9A-419A-9C7B-B5B68F50507D}" dt="2022-01-07T17:59:23.473" v="4942" actId="20577"/>
        <pc:sldMkLst>
          <pc:docMk/>
          <pc:sldMk cId="801342905" sldId="286"/>
        </pc:sldMkLst>
        <pc:spChg chg="mod">
          <ac:chgData name="Siddarth Joshi" userId="bc4d29ca-e482-4031-a817-c6a7c744f97a" providerId="ADAL" clId="{D3A2F84A-6C9A-419A-9C7B-B5B68F50507D}" dt="2022-01-07T17:57:33.666" v="4896" actId="20577"/>
          <ac:spMkLst>
            <pc:docMk/>
            <pc:sldMk cId="801342905" sldId="286"/>
            <ac:spMk id="7" creationId="{F7C7A618-D2B2-4724-9DA8-45D3556A9234}"/>
          </ac:spMkLst>
        </pc:spChg>
        <pc:spChg chg="mod">
          <ac:chgData name="Siddarth Joshi" userId="bc4d29ca-e482-4031-a817-c6a7c744f97a" providerId="ADAL" clId="{D3A2F84A-6C9A-419A-9C7B-B5B68F50507D}" dt="2022-01-07T17:46:34.634" v="4608" actId="20577"/>
          <ac:spMkLst>
            <pc:docMk/>
            <pc:sldMk cId="801342905" sldId="286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17:57:56.088" v="4897" actId="1076"/>
          <ac:spMkLst>
            <pc:docMk/>
            <pc:sldMk cId="801342905" sldId="286"/>
            <ac:spMk id="9" creationId="{F95EB933-C55B-4EEE-959B-00A220A1D216}"/>
          </ac:spMkLst>
        </pc:spChg>
        <pc:spChg chg="add mod">
          <ac:chgData name="Siddarth Joshi" userId="bc4d29ca-e482-4031-a817-c6a7c744f97a" providerId="ADAL" clId="{D3A2F84A-6C9A-419A-9C7B-B5B68F50507D}" dt="2022-01-07T17:59:23.473" v="4942" actId="20577"/>
          <ac:spMkLst>
            <pc:docMk/>
            <pc:sldMk cId="801342905" sldId="286"/>
            <ac:spMk id="10" creationId="{831ACA35-72A7-469A-8A71-6CEA2B141364}"/>
          </ac:spMkLst>
        </pc:spChg>
        <pc:picChg chg="add mod">
          <ac:chgData name="Siddarth Joshi" userId="bc4d29ca-e482-4031-a817-c6a7c744f97a" providerId="ADAL" clId="{D3A2F84A-6C9A-419A-9C7B-B5B68F50507D}" dt="2022-01-07T17:53:01.173" v="4765" actId="1076"/>
          <ac:picMkLst>
            <pc:docMk/>
            <pc:sldMk cId="801342905" sldId="286"/>
            <ac:picMk id="3" creationId="{A45B06F7-B04F-4ACA-816E-324A575AEA0E}"/>
          </ac:picMkLst>
        </pc:picChg>
        <pc:picChg chg="del">
          <ac:chgData name="Siddarth Joshi" userId="bc4d29ca-e482-4031-a817-c6a7c744f97a" providerId="ADAL" clId="{D3A2F84A-6C9A-419A-9C7B-B5B68F50507D}" dt="2022-01-07T17:47:04.632" v="4609" actId="478"/>
          <ac:picMkLst>
            <pc:docMk/>
            <pc:sldMk cId="801342905" sldId="286"/>
            <ac:picMk id="12" creationId="{DCF3D29F-01F4-4EE3-A616-F91356F5029F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21:12:31.136" v="6945" actId="20577"/>
        <pc:sldMkLst>
          <pc:docMk/>
          <pc:sldMk cId="1672141722" sldId="287"/>
        </pc:sldMkLst>
        <pc:spChg chg="del">
          <ac:chgData name="Siddarth Joshi" userId="bc4d29ca-e482-4031-a817-c6a7c744f97a" providerId="ADAL" clId="{D3A2F84A-6C9A-419A-9C7B-B5B68F50507D}" dt="2022-01-07T07:28:12.850" v="4560" actId="478"/>
          <ac:spMkLst>
            <pc:docMk/>
            <pc:sldMk cId="1672141722" sldId="287"/>
            <ac:spMk id="7" creationId="{F7C7A618-D2B2-4724-9DA8-45D3556A9234}"/>
          </ac:spMkLst>
        </pc:spChg>
        <pc:spChg chg="mod">
          <ac:chgData name="Siddarth Joshi" userId="bc4d29ca-e482-4031-a817-c6a7c744f97a" providerId="ADAL" clId="{D3A2F84A-6C9A-419A-9C7B-B5B68F50507D}" dt="2022-01-07T07:28:19.718" v="4564" actId="20577"/>
          <ac:spMkLst>
            <pc:docMk/>
            <pc:sldMk cId="1672141722" sldId="287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07:28:13.505" v="4561"/>
          <ac:spMkLst>
            <pc:docMk/>
            <pc:sldMk cId="1672141722" sldId="287"/>
            <ac:spMk id="9" creationId="{EFD306F3-EDD5-4FAA-ABD2-A7E3318D4E9C}"/>
          </ac:spMkLst>
        </pc:spChg>
        <pc:spChg chg="del">
          <ac:chgData name="Siddarth Joshi" userId="bc4d29ca-e482-4031-a817-c6a7c744f97a" providerId="ADAL" clId="{D3A2F84A-6C9A-419A-9C7B-B5B68F50507D}" dt="2022-01-07T07:28:37.958" v="4566" actId="478"/>
          <ac:spMkLst>
            <pc:docMk/>
            <pc:sldMk cId="1672141722" sldId="287"/>
            <ac:spMk id="11" creationId="{2DA2CC3D-A139-4741-BB7C-0A48922251A4}"/>
          </ac:spMkLst>
        </pc:spChg>
        <pc:spChg chg="add mod">
          <ac:chgData name="Siddarth Joshi" userId="bc4d29ca-e482-4031-a817-c6a7c744f97a" providerId="ADAL" clId="{D3A2F84A-6C9A-419A-9C7B-B5B68F50507D}" dt="2022-01-07T07:28:13.505" v="4561"/>
          <ac:spMkLst>
            <pc:docMk/>
            <pc:sldMk cId="1672141722" sldId="287"/>
            <ac:spMk id="13" creationId="{812D246D-6509-44DD-9B73-6361254772F8}"/>
          </ac:spMkLst>
        </pc:spChg>
        <pc:spChg chg="add mod">
          <ac:chgData name="Siddarth Joshi" userId="bc4d29ca-e482-4031-a817-c6a7c744f97a" providerId="ADAL" clId="{D3A2F84A-6C9A-419A-9C7B-B5B68F50507D}" dt="2022-01-07T07:28:13.505" v="4561"/>
          <ac:spMkLst>
            <pc:docMk/>
            <pc:sldMk cId="1672141722" sldId="287"/>
            <ac:spMk id="14" creationId="{5FF65A7F-8C32-4CCC-9C82-D6C689D68BFD}"/>
          </ac:spMkLst>
        </pc:spChg>
        <pc:spChg chg="add mod">
          <ac:chgData name="Siddarth Joshi" userId="bc4d29ca-e482-4031-a817-c6a7c744f97a" providerId="ADAL" clId="{D3A2F84A-6C9A-419A-9C7B-B5B68F50507D}" dt="2022-01-07T07:28:13.505" v="4561"/>
          <ac:spMkLst>
            <pc:docMk/>
            <pc:sldMk cId="1672141722" sldId="287"/>
            <ac:spMk id="15" creationId="{17A052F3-1850-4702-9EDE-A5BC120753CD}"/>
          </ac:spMkLst>
        </pc:spChg>
        <pc:spChg chg="add mod">
          <ac:chgData name="Siddarth Joshi" userId="bc4d29ca-e482-4031-a817-c6a7c744f97a" providerId="ADAL" clId="{D3A2F84A-6C9A-419A-9C7B-B5B68F50507D}" dt="2022-01-07T07:28:13.505" v="4561"/>
          <ac:spMkLst>
            <pc:docMk/>
            <pc:sldMk cId="1672141722" sldId="287"/>
            <ac:spMk id="16" creationId="{EE78D89D-7A45-4501-B142-70CC69D3C913}"/>
          </ac:spMkLst>
        </pc:spChg>
        <pc:spChg chg="add mod">
          <ac:chgData name="Siddarth Joshi" userId="bc4d29ca-e482-4031-a817-c6a7c744f97a" providerId="ADAL" clId="{D3A2F84A-6C9A-419A-9C7B-B5B68F50507D}" dt="2022-01-07T07:28:13.505" v="4561"/>
          <ac:spMkLst>
            <pc:docMk/>
            <pc:sldMk cId="1672141722" sldId="287"/>
            <ac:spMk id="17" creationId="{D92C2779-025E-45F4-9820-6758EEDFF9C9}"/>
          </ac:spMkLst>
        </pc:spChg>
        <pc:spChg chg="add mod">
          <ac:chgData name="Siddarth Joshi" userId="bc4d29ca-e482-4031-a817-c6a7c744f97a" providerId="ADAL" clId="{D3A2F84A-6C9A-419A-9C7B-B5B68F50507D}" dt="2022-01-07T21:12:31.136" v="6945" actId="20577"/>
          <ac:spMkLst>
            <pc:docMk/>
            <pc:sldMk cId="1672141722" sldId="287"/>
            <ac:spMk id="18" creationId="{4DFFF830-569E-4A24-AC5C-8741A645D779}"/>
          </ac:spMkLst>
        </pc:spChg>
        <pc:spChg chg="add mod">
          <ac:chgData name="Siddarth Joshi" userId="bc4d29ca-e482-4031-a817-c6a7c744f97a" providerId="ADAL" clId="{D3A2F84A-6C9A-419A-9C7B-B5B68F50507D}" dt="2022-01-07T07:28:13.505" v="4561"/>
          <ac:spMkLst>
            <pc:docMk/>
            <pc:sldMk cId="1672141722" sldId="287"/>
            <ac:spMk id="19" creationId="{B9F7E025-A17D-40A1-A83C-60A2778D624E}"/>
          </ac:spMkLst>
        </pc:spChg>
        <pc:picChg chg="add mod">
          <ac:chgData name="Siddarth Joshi" userId="bc4d29ca-e482-4031-a817-c6a7c744f97a" providerId="ADAL" clId="{D3A2F84A-6C9A-419A-9C7B-B5B68F50507D}" dt="2022-01-07T07:28:30.771" v="4565" actId="14100"/>
          <ac:picMkLst>
            <pc:docMk/>
            <pc:sldMk cId="1672141722" sldId="287"/>
            <ac:picMk id="10" creationId="{E43B6230-C276-4E1E-AD94-ACD50AD3C225}"/>
          </ac:picMkLst>
        </pc:picChg>
        <pc:picChg chg="del">
          <ac:chgData name="Siddarth Joshi" userId="bc4d29ca-e482-4031-a817-c6a7c744f97a" providerId="ADAL" clId="{D3A2F84A-6C9A-419A-9C7B-B5B68F50507D}" dt="2022-01-07T07:28:12.850" v="4560" actId="478"/>
          <ac:picMkLst>
            <pc:docMk/>
            <pc:sldMk cId="1672141722" sldId="287"/>
            <ac:picMk id="12" creationId="{DCF3D29F-01F4-4EE3-A616-F91356F5029F}"/>
          </ac:picMkLst>
        </pc:picChg>
      </pc:sldChg>
      <pc:sldChg chg="addSp delSp modSp add mod ord">
        <pc:chgData name="Siddarth Joshi" userId="bc4d29ca-e482-4031-a817-c6a7c744f97a" providerId="ADAL" clId="{D3A2F84A-6C9A-419A-9C7B-B5B68F50507D}" dt="2022-01-07T18:26:06.184" v="5393" actId="20577"/>
        <pc:sldMkLst>
          <pc:docMk/>
          <pc:sldMk cId="4103483941" sldId="288"/>
        </pc:sldMkLst>
        <pc:spChg chg="del">
          <ac:chgData name="Siddarth Joshi" userId="bc4d29ca-e482-4031-a817-c6a7c744f97a" providerId="ADAL" clId="{D3A2F84A-6C9A-419A-9C7B-B5B68F50507D}" dt="2022-01-07T18:18:28.257" v="5287" actId="478"/>
          <ac:spMkLst>
            <pc:docMk/>
            <pc:sldMk cId="4103483941" sldId="288"/>
            <ac:spMk id="7" creationId="{F7C7A618-D2B2-4724-9DA8-45D3556A9234}"/>
          </ac:spMkLst>
        </pc:spChg>
        <pc:spChg chg="mod">
          <ac:chgData name="Siddarth Joshi" userId="bc4d29ca-e482-4031-a817-c6a7c744f97a" providerId="ADAL" clId="{D3A2F84A-6C9A-419A-9C7B-B5B68F50507D}" dt="2022-01-07T18:26:06.184" v="5393" actId="20577"/>
          <ac:spMkLst>
            <pc:docMk/>
            <pc:sldMk cId="4103483941" sldId="288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18:22:48.021" v="5311" actId="1076"/>
          <ac:spMkLst>
            <pc:docMk/>
            <pc:sldMk cId="4103483941" sldId="288"/>
            <ac:spMk id="9" creationId="{B75BEFEE-B485-44AE-86DB-54BDDF2F20AF}"/>
          </ac:spMkLst>
        </pc:spChg>
        <pc:spChg chg="add mod">
          <ac:chgData name="Siddarth Joshi" userId="bc4d29ca-e482-4031-a817-c6a7c744f97a" providerId="ADAL" clId="{D3A2F84A-6C9A-419A-9C7B-B5B68F50507D}" dt="2022-01-07T18:22:48.021" v="5311" actId="1076"/>
          <ac:spMkLst>
            <pc:docMk/>
            <pc:sldMk cId="4103483941" sldId="288"/>
            <ac:spMk id="14" creationId="{8F8493F1-6460-4A51-A24A-8DE730043822}"/>
          </ac:spMkLst>
        </pc:spChg>
        <pc:spChg chg="add mod">
          <ac:chgData name="Siddarth Joshi" userId="bc4d29ca-e482-4031-a817-c6a7c744f97a" providerId="ADAL" clId="{D3A2F84A-6C9A-419A-9C7B-B5B68F50507D}" dt="2022-01-07T18:22:58.133" v="5312" actId="1076"/>
          <ac:spMkLst>
            <pc:docMk/>
            <pc:sldMk cId="4103483941" sldId="288"/>
            <ac:spMk id="15" creationId="{71F71523-1755-4E0B-A567-467CE4308144}"/>
          </ac:spMkLst>
        </pc:spChg>
        <pc:spChg chg="add mod">
          <ac:chgData name="Siddarth Joshi" userId="bc4d29ca-e482-4031-a817-c6a7c744f97a" providerId="ADAL" clId="{D3A2F84A-6C9A-419A-9C7B-B5B68F50507D}" dt="2022-01-07T18:23:52.037" v="5319" actId="14100"/>
          <ac:spMkLst>
            <pc:docMk/>
            <pc:sldMk cId="4103483941" sldId="288"/>
            <ac:spMk id="16" creationId="{0B76749B-60BE-4B16-A835-8F867CA292D1}"/>
          </ac:spMkLst>
        </pc:spChg>
        <pc:spChg chg="add del mod">
          <ac:chgData name="Siddarth Joshi" userId="bc4d29ca-e482-4031-a817-c6a7c744f97a" providerId="ADAL" clId="{D3A2F84A-6C9A-419A-9C7B-B5B68F50507D}" dt="2022-01-07T18:22:40.377" v="5310" actId="478"/>
          <ac:spMkLst>
            <pc:docMk/>
            <pc:sldMk cId="4103483941" sldId="288"/>
            <ac:spMk id="17" creationId="{7DC83039-D7BF-43CF-9435-18166528D85E}"/>
          </ac:spMkLst>
        </pc:spChg>
        <pc:spChg chg="add mod">
          <ac:chgData name="Siddarth Joshi" userId="bc4d29ca-e482-4031-a817-c6a7c744f97a" providerId="ADAL" clId="{D3A2F84A-6C9A-419A-9C7B-B5B68F50507D}" dt="2022-01-07T18:23:06.718" v="5313" actId="1076"/>
          <ac:spMkLst>
            <pc:docMk/>
            <pc:sldMk cId="4103483941" sldId="288"/>
            <ac:spMk id="18" creationId="{9CAA1137-1418-452E-8907-DB5B0C3D426E}"/>
          </ac:spMkLst>
        </pc:spChg>
        <pc:spChg chg="add mod">
          <ac:chgData name="Siddarth Joshi" userId="bc4d29ca-e482-4031-a817-c6a7c744f97a" providerId="ADAL" clId="{D3A2F84A-6C9A-419A-9C7B-B5B68F50507D}" dt="2022-01-07T18:23:06.718" v="5313" actId="1076"/>
          <ac:spMkLst>
            <pc:docMk/>
            <pc:sldMk cId="4103483941" sldId="288"/>
            <ac:spMk id="19" creationId="{F405F035-386A-4956-BB83-5B3B8297C3B3}"/>
          </ac:spMkLst>
        </pc:spChg>
        <pc:spChg chg="add mod">
          <ac:chgData name="Siddarth Joshi" userId="bc4d29ca-e482-4031-a817-c6a7c744f97a" providerId="ADAL" clId="{D3A2F84A-6C9A-419A-9C7B-B5B68F50507D}" dt="2022-01-07T18:23:06.718" v="5313" actId="1076"/>
          <ac:spMkLst>
            <pc:docMk/>
            <pc:sldMk cId="4103483941" sldId="288"/>
            <ac:spMk id="20" creationId="{22FC6C3B-870B-43D5-8E15-CA061076BCBE}"/>
          </ac:spMkLst>
        </pc:spChg>
        <pc:spChg chg="add mod">
          <ac:chgData name="Siddarth Joshi" userId="bc4d29ca-e482-4031-a817-c6a7c744f97a" providerId="ADAL" clId="{D3A2F84A-6C9A-419A-9C7B-B5B68F50507D}" dt="2022-01-07T18:23:06.718" v="5313" actId="1076"/>
          <ac:spMkLst>
            <pc:docMk/>
            <pc:sldMk cId="4103483941" sldId="288"/>
            <ac:spMk id="21" creationId="{8E3C0C29-D0FA-4F02-B19C-77DB0AEBE733}"/>
          </ac:spMkLst>
        </pc:spChg>
        <pc:spChg chg="add mod">
          <ac:chgData name="Siddarth Joshi" userId="bc4d29ca-e482-4031-a817-c6a7c744f97a" providerId="ADAL" clId="{D3A2F84A-6C9A-419A-9C7B-B5B68F50507D}" dt="2022-01-07T18:24:29.812" v="5355" actId="1076"/>
          <ac:spMkLst>
            <pc:docMk/>
            <pc:sldMk cId="4103483941" sldId="288"/>
            <ac:spMk id="22" creationId="{7656DABB-5607-4475-B49A-380E52463CF3}"/>
          </ac:spMkLst>
        </pc:spChg>
        <pc:spChg chg="add mod">
          <ac:chgData name="Siddarth Joshi" userId="bc4d29ca-e482-4031-a817-c6a7c744f97a" providerId="ADAL" clId="{D3A2F84A-6C9A-419A-9C7B-B5B68F50507D}" dt="2022-01-07T18:23:06.718" v="5313" actId="1076"/>
          <ac:spMkLst>
            <pc:docMk/>
            <pc:sldMk cId="4103483941" sldId="288"/>
            <ac:spMk id="23" creationId="{F811FE0C-1D65-418B-B8E4-9444986B026F}"/>
          </ac:spMkLst>
        </pc:spChg>
        <pc:spChg chg="add mod">
          <ac:chgData name="Siddarth Joshi" userId="bc4d29ca-e482-4031-a817-c6a7c744f97a" providerId="ADAL" clId="{D3A2F84A-6C9A-419A-9C7B-B5B68F50507D}" dt="2022-01-07T18:24:24.702" v="5353" actId="1076"/>
          <ac:spMkLst>
            <pc:docMk/>
            <pc:sldMk cId="4103483941" sldId="288"/>
            <ac:spMk id="24" creationId="{37E48C46-48B4-4748-B0D8-BC48A5B114F0}"/>
          </ac:spMkLst>
        </pc:spChg>
        <pc:graphicFrameChg chg="add del mod">
          <ac:chgData name="Siddarth Joshi" userId="bc4d29ca-e482-4031-a817-c6a7c744f97a" providerId="ADAL" clId="{D3A2F84A-6C9A-419A-9C7B-B5B68F50507D}" dt="2022-01-07T18:18:39.308" v="5289" actId="478"/>
          <ac:graphicFrameMkLst>
            <pc:docMk/>
            <pc:sldMk cId="4103483941" sldId="288"/>
            <ac:graphicFrameMk id="10" creationId="{56CCD111-5197-41E6-BF52-B85D27232ADB}"/>
          </ac:graphicFrameMkLst>
        </pc:graphicFrameChg>
        <pc:graphicFrameChg chg="add del mod">
          <ac:chgData name="Siddarth Joshi" userId="bc4d29ca-e482-4031-a817-c6a7c744f97a" providerId="ADAL" clId="{D3A2F84A-6C9A-419A-9C7B-B5B68F50507D}" dt="2022-01-07T18:18:40.548" v="5290" actId="478"/>
          <ac:graphicFrameMkLst>
            <pc:docMk/>
            <pc:sldMk cId="4103483941" sldId="288"/>
            <ac:graphicFrameMk id="13" creationId="{46E32346-2BE9-49DD-802E-5DE40C2D72B6}"/>
          </ac:graphicFrameMkLst>
        </pc:graphicFrameChg>
        <pc:picChg chg="add mod">
          <ac:chgData name="Siddarth Joshi" userId="bc4d29ca-e482-4031-a817-c6a7c744f97a" providerId="ADAL" clId="{D3A2F84A-6C9A-419A-9C7B-B5B68F50507D}" dt="2022-01-07T18:22:48.021" v="5311" actId="1076"/>
          <ac:picMkLst>
            <pc:docMk/>
            <pc:sldMk cId="4103483941" sldId="288"/>
            <ac:picMk id="3" creationId="{54E0B9D6-5D58-4E3D-AC64-FD16BD8CE12A}"/>
          </ac:picMkLst>
        </pc:picChg>
        <pc:picChg chg="del">
          <ac:chgData name="Siddarth Joshi" userId="bc4d29ca-e482-4031-a817-c6a7c744f97a" providerId="ADAL" clId="{D3A2F84A-6C9A-419A-9C7B-B5B68F50507D}" dt="2022-01-07T18:18:28.257" v="5287" actId="478"/>
          <ac:picMkLst>
            <pc:docMk/>
            <pc:sldMk cId="4103483941" sldId="288"/>
            <ac:picMk id="12" creationId="{DCF3D29F-01F4-4EE3-A616-F91356F5029F}"/>
          </ac:picMkLst>
        </pc:picChg>
      </pc:sldChg>
      <pc:sldChg chg="addSp delSp modSp add mod ord replId">
        <pc:chgData name="Siddarth Joshi" userId="bc4d29ca-e482-4031-a817-c6a7c744f97a" providerId="ADAL" clId="{D3A2F84A-6C9A-419A-9C7B-B5B68F50507D}" dt="2022-01-07T18:27:16.985" v="5418" actId="1076"/>
        <pc:sldMkLst>
          <pc:docMk/>
          <pc:sldMk cId="1758322502" sldId="289"/>
        </pc:sldMkLst>
        <pc:spChg chg="del mod">
          <ac:chgData name="Siddarth Joshi" userId="bc4d29ca-e482-4031-a817-c6a7c744f97a" providerId="ADAL" clId="{D3A2F84A-6C9A-419A-9C7B-B5B68F50507D}" dt="2022-01-07T18:26:33.923" v="5405" actId="478"/>
          <ac:spMkLst>
            <pc:docMk/>
            <pc:sldMk cId="1758322502" sldId="289"/>
            <ac:spMk id="7" creationId="{F7C7A618-D2B2-4724-9DA8-45D3556A9234}"/>
          </ac:spMkLst>
        </pc:spChg>
        <pc:spChg chg="mod">
          <ac:chgData name="Siddarth Joshi" userId="bc4d29ca-e482-4031-a817-c6a7c744f97a" providerId="ADAL" clId="{D3A2F84A-6C9A-419A-9C7B-B5B68F50507D}" dt="2022-01-07T18:26:29.111" v="5403" actId="20577"/>
          <ac:spMkLst>
            <pc:docMk/>
            <pc:sldMk cId="1758322502" sldId="289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18:27:16.985" v="5418" actId="1076"/>
          <ac:spMkLst>
            <pc:docMk/>
            <pc:sldMk cId="1758322502" sldId="289"/>
            <ac:spMk id="9" creationId="{425C9BC2-B3AD-44A2-8D6F-807517D66B5A}"/>
          </ac:spMkLst>
        </pc:spChg>
        <pc:picChg chg="del">
          <ac:chgData name="Siddarth Joshi" userId="bc4d29ca-e482-4031-a817-c6a7c744f97a" providerId="ADAL" clId="{D3A2F84A-6C9A-419A-9C7B-B5B68F50507D}" dt="2022-01-07T18:26:35.155" v="5406" actId="478"/>
          <ac:picMkLst>
            <pc:docMk/>
            <pc:sldMk cId="1758322502" sldId="289"/>
            <ac:picMk id="12" creationId="{DCF3D29F-01F4-4EE3-A616-F91356F5029F}"/>
          </ac:picMkLst>
        </pc:picChg>
      </pc:sldChg>
      <pc:sldChg chg="addSp delSp modSp add mod ord replId">
        <pc:chgData name="Siddarth Joshi" userId="bc4d29ca-e482-4031-a817-c6a7c744f97a" providerId="ADAL" clId="{D3A2F84A-6C9A-419A-9C7B-B5B68F50507D}" dt="2022-01-07T21:47:22.299" v="7664" actId="255"/>
        <pc:sldMkLst>
          <pc:docMk/>
          <pc:sldMk cId="2756124531" sldId="290"/>
        </pc:sldMkLst>
        <pc:spChg chg="mod">
          <ac:chgData name="Siddarth Joshi" userId="bc4d29ca-e482-4031-a817-c6a7c744f97a" providerId="ADAL" clId="{D3A2F84A-6C9A-419A-9C7B-B5B68F50507D}" dt="2022-01-07T20:26:27.257" v="6131" actId="255"/>
          <ac:spMkLst>
            <pc:docMk/>
            <pc:sldMk cId="2756124531" sldId="290"/>
            <ac:spMk id="4" creationId="{58827ACC-E19D-4E38-AE05-33F188248FC2}"/>
          </ac:spMkLst>
        </pc:spChg>
        <pc:spChg chg="del">
          <ac:chgData name="Siddarth Joshi" userId="bc4d29ca-e482-4031-a817-c6a7c744f97a" providerId="ADAL" clId="{D3A2F84A-6C9A-419A-9C7B-B5B68F50507D}" dt="2022-01-07T19:00:33.618" v="6032" actId="478"/>
          <ac:spMkLst>
            <pc:docMk/>
            <pc:sldMk cId="2756124531" sldId="290"/>
            <ac:spMk id="7" creationId="{F7C7A618-D2B2-4724-9DA8-45D3556A9234}"/>
          </ac:spMkLst>
        </pc:spChg>
        <pc:spChg chg="mod">
          <ac:chgData name="Siddarth Joshi" userId="bc4d29ca-e482-4031-a817-c6a7c744f97a" providerId="ADAL" clId="{D3A2F84A-6C9A-419A-9C7B-B5B68F50507D}" dt="2022-01-07T21:47:22.299" v="7664" actId="255"/>
          <ac:spMkLst>
            <pc:docMk/>
            <pc:sldMk cId="2756124531" sldId="290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20:27:33.174" v="6144" actId="14100"/>
          <ac:spMkLst>
            <pc:docMk/>
            <pc:sldMk cId="2756124531" sldId="290"/>
            <ac:spMk id="9" creationId="{B6C8E0B9-33B7-4346-B278-E984C05814A2}"/>
          </ac:spMkLst>
        </pc:spChg>
        <pc:spChg chg="mod">
          <ac:chgData name="Siddarth Joshi" userId="bc4d29ca-e482-4031-a817-c6a7c744f97a" providerId="ADAL" clId="{D3A2F84A-6C9A-419A-9C7B-B5B68F50507D}" dt="2022-01-07T20:26:27.257" v="6131" actId="255"/>
          <ac:spMkLst>
            <pc:docMk/>
            <pc:sldMk cId="2756124531" sldId="290"/>
            <ac:spMk id="11" creationId="{2DA2CC3D-A139-4741-BB7C-0A48922251A4}"/>
          </ac:spMkLst>
        </pc:spChg>
        <pc:spChg chg="add del mod">
          <ac:chgData name="Siddarth Joshi" userId="bc4d29ca-e482-4031-a817-c6a7c744f97a" providerId="ADAL" clId="{D3A2F84A-6C9A-419A-9C7B-B5B68F50507D}" dt="2022-01-07T20:26:42.164" v="6133" actId="478"/>
          <ac:spMkLst>
            <pc:docMk/>
            <pc:sldMk cId="2756124531" sldId="290"/>
            <ac:spMk id="14" creationId="{80A420E6-829D-4C3B-9249-10A603D831CD}"/>
          </ac:spMkLst>
        </pc:spChg>
        <pc:spChg chg="add mod">
          <ac:chgData name="Siddarth Joshi" userId="bc4d29ca-e482-4031-a817-c6a7c744f97a" providerId="ADAL" clId="{D3A2F84A-6C9A-419A-9C7B-B5B68F50507D}" dt="2022-01-07T20:27:10.080" v="6138" actId="1076"/>
          <ac:spMkLst>
            <pc:docMk/>
            <pc:sldMk cId="2756124531" sldId="290"/>
            <ac:spMk id="15" creationId="{609AEA8E-B6F4-4299-ACD8-EC855D01AAC5}"/>
          </ac:spMkLst>
        </pc:spChg>
        <pc:spChg chg="add del mod">
          <ac:chgData name="Siddarth Joshi" userId="bc4d29ca-e482-4031-a817-c6a7c744f97a" providerId="ADAL" clId="{D3A2F84A-6C9A-419A-9C7B-B5B68F50507D}" dt="2022-01-07T20:26:46.407" v="6134" actId="478"/>
          <ac:spMkLst>
            <pc:docMk/>
            <pc:sldMk cId="2756124531" sldId="290"/>
            <ac:spMk id="18" creationId="{D9C3607B-65EE-4C06-9857-84D250DB7177}"/>
          </ac:spMkLst>
        </pc:spChg>
        <pc:spChg chg="add mod">
          <ac:chgData name="Siddarth Joshi" userId="bc4d29ca-e482-4031-a817-c6a7c744f97a" providerId="ADAL" clId="{D3A2F84A-6C9A-419A-9C7B-B5B68F50507D}" dt="2022-01-07T20:27:21.095" v="6141" actId="1076"/>
          <ac:spMkLst>
            <pc:docMk/>
            <pc:sldMk cId="2756124531" sldId="290"/>
            <ac:spMk id="19" creationId="{9AB83C39-2B42-4963-BDC9-93C968CF9D76}"/>
          </ac:spMkLst>
        </pc:spChg>
        <pc:spChg chg="add mod">
          <ac:chgData name="Siddarth Joshi" userId="bc4d29ca-e482-4031-a817-c6a7c744f97a" providerId="ADAL" clId="{D3A2F84A-6C9A-419A-9C7B-B5B68F50507D}" dt="2022-01-07T20:27:05.301" v="6137" actId="1076"/>
          <ac:spMkLst>
            <pc:docMk/>
            <pc:sldMk cId="2756124531" sldId="290"/>
            <ac:spMk id="20" creationId="{A62B097E-19AC-43E5-A06D-468B00E915A6}"/>
          </ac:spMkLst>
        </pc:spChg>
        <pc:spChg chg="add mod">
          <ac:chgData name="Siddarth Joshi" userId="bc4d29ca-e482-4031-a817-c6a7c744f97a" providerId="ADAL" clId="{D3A2F84A-6C9A-419A-9C7B-B5B68F50507D}" dt="2022-01-07T20:27:05.301" v="6137" actId="1076"/>
          <ac:spMkLst>
            <pc:docMk/>
            <pc:sldMk cId="2756124531" sldId="290"/>
            <ac:spMk id="21" creationId="{936954AA-5F9D-4419-A3F3-A6E708B4A510}"/>
          </ac:spMkLst>
        </pc:spChg>
        <pc:spChg chg="add mod">
          <ac:chgData name="Siddarth Joshi" userId="bc4d29ca-e482-4031-a817-c6a7c744f97a" providerId="ADAL" clId="{D3A2F84A-6C9A-419A-9C7B-B5B68F50507D}" dt="2022-01-07T20:27:05.301" v="6137" actId="1076"/>
          <ac:spMkLst>
            <pc:docMk/>
            <pc:sldMk cId="2756124531" sldId="290"/>
            <ac:spMk id="25" creationId="{0F47DC67-9E4E-42A3-A51B-B225DF64FF5B}"/>
          </ac:spMkLst>
        </pc:spChg>
        <pc:spChg chg="add mod">
          <ac:chgData name="Siddarth Joshi" userId="bc4d29ca-e482-4031-a817-c6a7c744f97a" providerId="ADAL" clId="{D3A2F84A-6C9A-419A-9C7B-B5B68F50507D}" dt="2022-01-07T20:27:05.301" v="6137" actId="1076"/>
          <ac:spMkLst>
            <pc:docMk/>
            <pc:sldMk cId="2756124531" sldId="290"/>
            <ac:spMk id="26" creationId="{2AB0CBB6-BB4F-450E-8E2D-409489146D9A}"/>
          </ac:spMkLst>
        </pc:spChg>
        <pc:spChg chg="add mod">
          <ac:chgData name="Siddarth Joshi" userId="bc4d29ca-e482-4031-a817-c6a7c744f97a" providerId="ADAL" clId="{D3A2F84A-6C9A-419A-9C7B-B5B68F50507D}" dt="2022-01-07T20:27:05.301" v="6137" actId="1076"/>
          <ac:spMkLst>
            <pc:docMk/>
            <pc:sldMk cId="2756124531" sldId="290"/>
            <ac:spMk id="27" creationId="{704C3F7E-57AE-4AA2-9EE8-1D41DCD67ED9}"/>
          </ac:spMkLst>
        </pc:spChg>
        <pc:spChg chg="add del mod">
          <ac:chgData name="Siddarth Joshi" userId="bc4d29ca-e482-4031-a817-c6a7c744f97a" providerId="ADAL" clId="{D3A2F84A-6C9A-419A-9C7B-B5B68F50507D}" dt="2022-01-07T20:26:49.354" v="6135" actId="478"/>
          <ac:spMkLst>
            <pc:docMk/>
            <pc:sldMk cId="2756124531" sldId="290"/>
            <ac:spMk id="28" creationId="{AD8416EF-B2DC-47AE-BA81-53AF2644C299}"/>
          </ac:spMkLst>
        </pc:spChg>
        <pc:spChg chg="add mod">
          <ac:chgData name="Siddarth Joshi" userId="bc4d29ca-e482-4031-a817-c6a7c744f97a" providerId="ADAL" clId="{D3A2F84A-6C9A-419A-9C7B-B5B68F50507D}" dt="2022-01-07T20:27:17.272" v="6140" actId="1076"/>
          <ac:spMkLst>
            <pc:docMk/>
            <pc:sldMk cId="2756124531" sldId="290"/>
            <ac:spMk id="29" creationId="{6A5FB9CB-EBC9-4A84-91A7-906E47C16AEA}"/>
          </ac:spMkLst>
        </pc:spChg>
        <pc:spChg chg="add mod">
          <ac:chgData name="Siddarth Joshi" userId="bc4d29ca-e482-4031-a817-c6a7c744f97a" providerId="ADAL" clId="{D3A2F84A-6C9A-419A-9C7B-B5B68F50507D}" dt="2022-01-07T20:27:05.301" v="6137" actId="1076"/>
          <ac:spMkLst>
            <pc:docMk/>
            <pc:sldMk cId="2756124531" sldId="290"/>
            <ac:spMk id="35" creationId="{21236122-CB36-4358-8F7E-142C236FE539}"/>
          </ac:spMkLst>
        </pc:spChg>
        <pc:spChg chg="add mod">
          <ac:chgData name="Siddarth Joshi" userId="bc4d29ca-e482-4031-a817-c6a7c744f97a" providerId="ADAL" clId="{D3A2F84A-6C9A-419A-9C7B-B5B68F50507D}" dt="2022-01-07T20:27:05.301" v="6137" actId="1076"/>
          <ac:spMkLst>
            <pc:docMk/>
            <pc:sldMk cId="2756124531" sldId="290"/>
            <ac:spMk id="36" creationId="{77E876CA-0B1A-47A2-BBA0-F72AE1E236BE}"/>
          </ac:spMkLst>
        </pc:spChg>
        <pc:picChg chg="del">
          <ac:chgData name="Siddarth Joshi" userId="bc4d29ca-e482-4031-a817-c6a7c744f97a" providerId="ADAL" clId="{D3A2F84A-6C9A-419A-9C7B-B5B68F50507D}" dt="2022-01-07T19:00:33.618" v="6032" actId="478"/>
          <ac:picMkLst>
            <pc:docMk/>
            <pc:sldMk cId="2756124531" sldId="290"/>
            <ac:picMk id="12" creationId="{DCF3D29F-01F4-4EE3-A616-F91356F5029F}"/>
          </ac:picMkLst>
        </pc:pic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10" creationId="{EF70831A-EBA1-4B86-99BA-DE7F7AF55F2B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13" creationId="{B3E98746-3F06-467D-BA76-605DD387F4A6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16" creationId="{E4E3E182-D864-4262-91D1-A570A1FEE593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17" creationId="{2E93FAC4-DB66-41B7-B7FC-B9800E80961E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22" creationId="{92CA598F-1BDF-4F99-9453-F42D39E82072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23" creationId="{7224236E-8BFE-47B9-9766-9E5B64ABC294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24" creationId="{E4CD9B0D-6FD7-4168-A8B2-367CB18FF47C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30" creationId="{93334D67-A97A-4F03-8215-CEA2849EE65D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31" creationId="{1329C6A1-1FFB-4FE0-8070-762587FF0AEC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32" creationId="{DCB66C91-AC2F-4D50-87EB-11AD065140FE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33" creationId="{08CF3A5D-54AF-4CBB-84A8-3CF912674EC3}"/>
          </ac:cxnSpMkLst>
        </pc:cxnChg>
        <pc:cxnChg chg="add mod">
          <ac:chgData name="Siddarth Joshi" userId="bc4d29ca-e482-4031-a817-c6a7c744f97a" providerId="ADAL" clId="{D3A2F84A-6C9A-419A-9C7B-B5B68F50507D}" dt="2022-01-07T20:27:05.301" v="6137" actId="1076"/>
          <ac:cxnSpMkLst>
            <pc:docMk/>
            <pc:sldMk cId="2756124531" sldId="290"/>
            <ac:cxnSpMk id="34" creationId="{3A81A75A-CDB5-44FD-ACBF-0C63DD07600B}"/>
          </ac:cxnSpMkLst>
        </pc:cxnChg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1677202183" sldId="291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1678569284" sldId="292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1614855948" sldId="293"/>
        </pc:sldMkLst>
      </pc:sldChg>
      <pc:sldChg chg="add del">
        <pc:chgData name="Siddarth Joshi" userId="bc4d29ca-e482-4031-a817-c6a7c744f97a" providerId="ADAL" clId="{D3A2F84A-6C9A-419A-9C7B-B5B68F50507D}" dt="2022-01-07T21:11:22.377" v="6939" actId="47"/>
        <pc:sldMkLst>
          <pc:docMk/>
          <pc:sldMk cId="3211809691" sldId="294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2771503314" sldId="295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3285866488" sldId="296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2772594640" sldId="297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4245511103" sldId="298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3128861499" sldId="299"/>
        </pc:sldMkLst>
      </pc:sldChg>
      <pc:sldChg chg="add del">
        <pc:chgData name="Siddarth Joshi" userId="bc4d29ca-e482-4031-a817-c6a7c744f97a" providerId="ADAL" clId="{D3A2F84A-6C9A-419A-9C7B-B5B68F50507D}" dt="2022-01-07T21:11:22.377" v="6939" actId="47"/>
        <pc:sldMkLst>
          <pc:docMk/>
          <pc:sldMk cId="1625102461" sldId="300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1226910984" sldId="301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2553526110" sldId="302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1646825573" sldId="303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1084540715" sldId="304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3721615894" sldId="305"/>
        </pc:sldMkLst>
      </pc:sldChg>
      <pc:sldChg chg="add del">
        <pc:chgData name="Siddarth Joshi" userId="bc4d29ca-e482-4031-a817-c6a7c744f97a" providerId="ADAL" clId="{D3A2F84A-6C9A-419A-9C7B-B5B68F50507D}" dt="2022-01-07T21:11:22.377" v="6939" actId="47"/>
        <pc:sldMkLst>
          <pc:docMk/>
          <pc:sldMk cId="1912760476" sldId="306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3121562235" sldId="307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802712879" sldId="308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1641768389" sldId="309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777571840" sldId="310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3427112287" sldId="311"/>
        </pc:sldMkLst>
      </pc:sldChg>
      <pc:sldChg chg="add del">
        <pc:chgData name="Siddarth Joshi" userId="bc4d29ca-e482-4031-a817-c6a7c744f97a" providerId="ADAL" clId="{D3A2F84A-6C9A-419A-9C7B-B5B68F50507D}" dt="2022-01-07T21:11:22.377" v="6939" actId="47"/>
        <pc:sldMkLst>
          <pc:docMk/>
          <pc:sldMk cId="3324169030" sldId="312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338686203" sldId="313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2435106768" sldId="314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1444040102" sldId="315"/>
        </pc:sldMkLst>
      </pc:sldChg>
      <pc:sldChg chg="add del replId">
        <pc:chgData name="Siddarth Joshi" userId="bc4d29ca-e482-4031-a817-c6a7c744f97a" providerId="ADAL" clId="{D3A2F84A-6C9A-419A-9C7B-B5B68F50507D}" dt="2022-01-07T21:11:22.377" v="6939" actId="47"/>
        <pc:sldMkLst>
          <pc:docMk/>
          <pc:sldMk cId="1470258699" sldId="316"/>
        </pc:sldMkLst>
      </pc:sldChg>
      <pc:sldChg chg="delSp modSp add mod replId">
        <pc:chgData name="Siddarth Joshi" userId="bc4d29ca-e482-4031-a817-c6a7c744f97a" providerId="ADAL" clId="{D3A2F84A-6C9A-419A-9C7B-B5B68F50507D}" dt="2022-01-07T18:17:18.263" v="5286" actId="20577"/>
        <pc:sldMkLst>
          <pc:docMk/>
          <pc:sldMk cId="2044519996" sldId="317"/>
        </pc:sldMkLst>
        <pc:spChg chg="mod">
          <ac:chgData name="Siddarth Joshi" userId="bc4d29ca-e482-4031-a817-c6a7c744f97a" providerId="ADAL" clId="{D3A2F84A-6C9A-419A-9C7B-B5B68F50507D}" dt="2022-01-07T18:17:18.263" v="5286" actId="20577"/>
          <ac:spMkLst>
            <pc:docMk/>
            <pc:sldMk cId="2044519996" sldId="317"/>
            <ac:spMk id="7" creationId="{F7C7A618-D2B2-4724-9DA8-45D3556A9234}"/>
          </ac:spMkLst>
        </pc:spChg>
        <pc:spChg chg="mod">
          <ac:chgData name="Siddarth Joshi" userId="bc4d29ca-e482-4031-a817-c6a7c744f97a" providerId="ADAL" clId="{D3A2F84A-6C9A-419A-9C7B-B5B68F50507D}" dt="2022-01-07T18:14:22.424" v="5045" actId="20577"/>
          <ac:spMkLst>
            <pc:docMk/>
            <pc:sldMk cId="2044519996" sldId="317"/>
            <ac:spMk id="8" creationId="{BBB9B1C4-5210-4BEA-A556-2A53383A911F}"/>
          </ac:spMkLst>
        </pc:spChg>
        <pc:picChg chg="del">
          <ac:chgData name="Siddarth Joshi" userId="bc4d29ca-e482-4031-a817-c6a7c744f97a" providerId="ADAL" clId="{D3A2F84A-6C9A-419A-9C7B-B5B68F50507D}" dt="2022-01-07T18:14:28.419" v="5046" actId="478"/>
          <ac:picMkLst>
            <pc:docMk/>
            <pc:sldMk cId="2044519996" sldId="317"/>
            <ac:picMk id="12" creationId="{DCF3D29F-01F4-4EE3-A616-F91356F5029F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18:07:48.485" v="5003" actId="1076"/>
        <pc:sldMkLst>
          <pc:docMk/>
          <pc:sldMk cId="648521504" sldId="318"/>
        </pc:sldMkLst>
        <pc:spChg chg="add">
          <ac:chgData name="Siddarth Joshi" userId="bc4d29ca-e482-4031-a817-c6a7c744f97a" providerId="ADAL" clId="{D3A2F84A-6C9A-419A-9C7B-B5B68F50507D}" dt="2022-01-07T18:04:26.818" v="4973" actId="11529"/>
          <ac:spMkLst>
            <pc:docMk/>
            <pc:sldMk cId="648521504" sldId="318"/>
            <ac:spMk id="2" creationId="{3AA631B3-C373-45E0-A78F-D8372BBA7F8D}"/>
          </ac:spMkLst>
        </pc:spChg>
        <pc:spChg chg="del">
          <ac:chgData name="Siddarth Joshi" userId="bc4d29ca-e482-4031-a817-c6a7c744f97a" providerId="ADAL" clId="{D3A2F84A-6C9A-419A-9C7B-B5B68F50507D}" dt="2022-01-07T18:03:46.991" v="4960" actId="478"/>
          <ac:spMkLst>
            <pc:docMk/>
            <pc:sldMk cId="648521504" sldId="318"/>
            <ac:spMk id="9" creationId="{14DF6386-7A79-41A9-B48F-7F8B2A923308}"/>
          </ac:spMkLst>
        </pc:spChg>
        <pc:spChg chg="add mod">
          <ac:chgData name="Siddarth Joshi" userId="bc4d29ca-e482-4031-a817-c6a7c744f97a" providerId="ADAL" clId="{D3A2F84A-6C9A-419A-9C7B-B5B68F50507D}" dt="2022-01-07T18:04:19.847" v="4972" actId="20577"/>
          <ac:spMkLst>
            <pc:docMk/>
            <pc:sldMk cId="648521504" sldId="318"/>
            <ac:spMk id="12" creationId="{39574E63-0B43-4703-B7FF-ED2CE505D5F5}"/>
          </ac:spMkLst>
        </pc:spChg>
        <pc:spChg chg="add mod">
          <ac:chgData name="Siddarth Joshi" userId="bc4d29ca-e482-4031-a817-c6a7c744f97a" providerId="ADAL" clId="{D3A2F84A-6C9A-419A-9C7B-B5B68F50507D}" dt="2022-01-07T18:06:47.755" v="4996" actId="1076"/>
          <ac:spMkLst>
            <pc:docMk/>
            <pc:sldMk cId="648521504" sldId="318"/>
            <ac:spMk id="19" creationId="{26FF7513-8B78-4CF1-B1EE-CA47F97AEF2F}"/>
          </ac:spMkLst>
        </pc:spChg>
        <pc:spChg chg="add mod">
          <ac:chgData name="Siddarth Joshi" userId="bc4d29ca-e482-4031-a817-c6a7c744f97a" providerId="ADAL" clId="{D3A2F84A-6C9A-419A-9C7B-B5B68F50507D}" dt="2022-01-07T18:07:44.330" v="5002" actId="1076"/>
          <ac:spMkLst>
            <pc:docMk/>
            <pc:sldMk cId="648521504" sldId="318"/>
            <ac:spMk id="20" creationId="{0EA2A3AA-00A6-45D8-B62E-CD0BB85EB831}"/>
          </ac:spMkLst>
        </pc:spChg>
        <pc:spChg chg="add mod">
          <ac:chgData name="Siddarth Joshi" userId="bc4d29ca-e482-4031-a817-c6a7c744f97a" providerId="ADAL" clId="{D3A2F84A-6C9A-419A-9C7B-B5B68F50507D}" dt="2022-01-07T18:06:32.477" v="4993" actId="1076"/>
          <ac:spMkLst>
            <pc:docMk/>
            <pc:sldMk cId="648521504" sldId="318"/>
            <ac:spMk id="23" creationId="{47D1ABC4-C581-4287-B7C7-A4703BBC6EC7}"/>
          </ac:spMkLst>
        </pc:spChg>
        <pc:spChg chg="add mod">
          <ac:chgData name="Siddarth Joshi" userId="bc4d29ca-e482-4031-a817-c6a7c744f97a" providerId="ADAL" clId="{D3A2F84A-6C9A-419A-9C7B-B5B68F50507D}" dt="2022-01-07T18:06:41.656" v="4995" actId="1076"/>
          <ac:spMkLst>
            <pc:docMk/>
            <pc:sldMk cId="648521504" sldId="318"/>
            <ac:spMk id="24" creationId="{4E2BCAA9-82CD-4C1A-97A6-9EC5ED48D779}"/>
          </ac:spMkLst>
        </pc:spChg>
        <pc:spChg chg="add mod">
          <ac:chgData name="Siddarth Joshi" userId="bc4d29ca-e482-4031-a817-c6a7c744f97a" providerId="ADAL" clId="{D3A2F84A-6C9A-419A-9C7B-B5B68F50507D}" dt="2022-01-07T18:07:23.492" v="4999" actId="1076"/>
          <ac:spMkLst>
            <pc:docMk/>
            <pc:sldMk cId="648521504" sldId="318"/>
            <ac:spMk id="25" creationId="{DC205F85-18ED-4110-AEAB-5267271DC6CD}"/>
          </ac:spMkLst>
        </pc:spChg>
        <pc:spChg chg="add mod">
          <ac:chgData name="Siddarth Joshi" userId="bc4d29ca-e482-4031-a817-c6a7c744f97a" providerId="ADAL" clId="{D3A2F84A-6C9A-419A-9C7B-B5B68F50507D}" dt="2022-01-07T18:07:48.485" v="5003" actId="1076"/>
          <ac:spMkLst>
            <pc:docMk/>
            <pc:sldMk cId="648521504" sldId="318"/>
            <ac:spMk id="26" creationId="{4244C2EE-422F-47CC-AC4C-74EBF9E3CB10}"/>
          </ac:spMkLst>
        </pc:spChg>
        <pc:spChg chg="add mod">
          <ac:chgData name="Siddarth Joshi" userId="bc4d29ca-e482-4031-a817-c6a7c744f97a" providerId="ADAL" clId="{D3A2F84A-6C9A-419A-9C7B-B5B68F50507D}" dt="2022-01-07T18:07:05.497" v="4997" actId="1076"/>
          <ac:spMkLst>
            <pc:docMk/>
            <pc:sldMk cId="648521504" sldId="318"/>
            <ac:spMk id="29" creationId="{92FD23D6-C967-41C8-B08A-77AF9206E177}"/>
          </ac:spMkLst>
        </pc:spChg>
        <pc:spChg chg="add mod">
          <ac:chgData name="Siddarth Joshi" userId="bc4d29ca-e482-4031-a817-c6a7c744f97a" providerId="ADAL" clId="{D3A2F84A-6C9A-419A-9C7B-B5B68F50507D}" dt="2022-01-07T18:07:37.624" v="5001" actId="1076"/>
          <ac:spMkLst>
            <pc:docMk/>
            <pc:sldMk cId="648521504" sldId="318"/>
            <ac:spMk id="30" creationId="{4D0A7B3D-1634-4C0C-AEA1-EF20AD17E889}"/>
          </ac:spMkLst>
        </pc:spChg>
        <pc:spChg chg="add mod">
          <ac:chgData name="Siddarth Joshi" userId="bc4d29ca-e482-4031-a817-c6a7c744f97a" providerId="ADAL" clId="{D3A2F84A-6C9A-419A-9C7B-B5B68F50507D}" dt="2022-01-07T18:06:10.373" v="4991" actId="1076"/>
          <ac:spMkLst>
            <pc:docMk/>
            <pc:sldMk cId="648521504" sldId="318"/>
            <ac:spMk id="35" creationId="{33F39044-A4C8-49A3-8821-6511F41F2B17}"/>
          </ac:spMkLst>
        </pc:spChg>
        <pc:spChg chg="add mod">
          <ac:chgData name="Siddarth Joshi" userId="bc4d29ca-e482-4031-a817-c6a7c744f97a" providerId="ADAL" clId="{D3A2F84A-6C9A-419A-9C7B-B5B68F50507D}" dt="2022-01-07T18:05:44.935" v="4989" actId="1076"/>
          <ac:spMkLst>
            <pc:docMk/>
            <pc:sldMk cId="648521504" sldId="318"/>
            <ac:spMk id="36" creationId="{17016B6F-01DB-4738-86A0-FA43E4A34210}"/>
          </ac:spMkLst>
        </pc:spChg>
        <pc:spChg chg="add mod">
          <ac:chgData name="Siddarth Joshi" userId="bc4d29ca-e482-4031-a817-c6a7c744f97a" providerId="ADAL" clId="{D3A2F84A-6C9A-419A-9C7B-B5B68F50507D}" dt="2022-01-07T18:03:47.448" v="4961"/>
          <ac:spMkLst>
            <pc:docMk/>
            <pc:sldMk cId="648521504" sldId="318"/>
            <ac:spMk id="37" creationId="{A03E11B3-A952-4E03-9158-A8C796577812}"/>
          </ac:spMkLst>
        </pc:spChg>
        <pc:picChg chg="del">
          <ac:chgData name="Siddarth Joshi" userId="bc4d29ca-e482-4031-a817-c6a7c744f97a" providerId="ADAL" clId="{D3A2F84A-6C9A-419A-9C7B-B5B68F50507D}" dt="2022-01-07T18:03:46.991" v="4960" actId="478"/>
          <ac:picMkLst>
            <pc:docMk/>
            <pc:sldMk cId="648521504" sldId="318"/>
            <ac:picMk id="10" creationId="{30B5ADB4-DD1D-43B8-9259-EEBDAF7148DB}"/>
          </ac:picMkLst>
        </pc:picChg>
        <pc:picChg chg="del">
          <ac:chgData name="Siddarth Joshi" userId="bc4d29ca-e482-4031-a817-c6a7c744f97a" providerId="ADAL" clId="{D3A2F84A-6C9A-419A-9C7B-B5B68F50507D}" dt="2022-01-07T18:03:46.991" v="4960" actId="478"/>
          <ac:picMkLst>
            <pc:docMk/>
            <pc:sldMk cId="648521504" sldId="318"/>
            <ac:picMk id="13" creationId="{8A5D80CD-125B-4F2C-A90C-36C5A50D458D}"/>
          </ac:picMkLst>
        </pc:picChg>
        <pc:picChg chg="del">
          <ac:chgData name="Siddarth Joshi" userId="bc4d29ca-e482-4031-a817-c6a7c744f97a" providerId="ADAL" clId="{D3A2F84A-6C9A-419A-9C7B-B5B68F50507D}" dt="2022-01-07T18:03:46.991" v="4960" actId="478"/>
          <ac:picMkLst>
            <pc:docMk/>
            <pc:sldMk cId="648521504" sldId="318"/>
            <ac:picMk id="14" creationId="{9B1B3672-C833-44B5-991F-E7F6BBC5FE9A}"/>
          </ac:picMkLst>
        </pc:picChg>
        <pc:picChg chg="add mod">
          <ac:chgData name="Siddarth Joshi" userId="bc4d29ca-e482-4031-a817-c6a7c744f97a" providerId="ADAL" clId="{D3A2F84A-6C9A-419A-9C7B-B5B68F50507D}" dt="2022-01-07T18:06:29.174" v="4992" actId="1076"/>
          <ac:picMkLst>
            <pc:docMk/>
            <pc:sldMk cId="648521504" sldId="318"/>
            <ac:picMk id="15" creationId="{FFC3247A-BF93-4CF7-A42C-9D1B4488EF99}"/>
          </ac:picMkLst>
        </pc:picChg>
        <pc:picChg chg="add mod">
          <ac:chgData name="Siddarth Joshi" userId="bc4d29ca-e482-4031-a817-c6a7c744f97a" providerId="ADAL" clId="{D3A2F84A-6C9A-419A-9C7B-B5B68F50507D}" dt="2022-01-07T18:03:47.448" v="4961"/>
          <ac:picMkLst>
            <pc:docMk/>
            <pc:sldMk cId="648521504" sldId="318"/>
            <ac:picMk id="16" creationId="{503B3EBB-F8FB-4C52-95DD-5B2FD2C262BB}"/>
          </ac:picMkLst>
        </pc:picChg>
        <pc:picChg chg="add mod">
          <ac:chgData name="Siddarth Joshi" userId="bc4d29ca-e482-4031-a817-c6a7c744f97a" providerId="ADAL" clId="{D3A2F84A-6C9A-419A-9C7B-B5B68F50507D}" dt="2022-01-07T18:06:29.174" v="4992" actId="1076"/>
          <ac:picMkLst>
            <pc:docMk/>
            <pc:sldMk cId="648521504" sldId="318"/>
            <ac:picMk id="17" creationId="{BDE0A412-A7D4-48F8-BF0A-D0B7CFCEEE9D}"/>
          </ac:picMkLst>
        </pc:picChg>
        <pc:picChg chg="add mod">
          <ac:chgData name="Siddarth Joshi" userId="bc4d29ca-e482-4031-a817-c6a7c744f97a" providerId="ADAL" clId="{D3A2F84A-6C9A-419A-9C7B-B5B68F50507D}" dt="2022-01-07T18:03:47.448" v="4961"/>
          <ac:picMkLst>
            <pc:docMk/>
            <pc:sldMk cId="648521504" sldId="318"/>
            <ac:picMk id="18" creationId="{8FD1AA71-F92A-4F6B-86D5-09972D09CB46}"/>
          </ac:picMkLst>
        </pc:picChg>
        <pc:picChg chg="add mod">
          <ac:chgData name="Siddarth Joshi" userId="bc4d29ca-e482-4031-a817-c6a7c744f97a" providerId="ADAL" clId="{D3A2F84A-6C9A-419A-9C7B-B5B68F50507D}" dt="2022-01-07T18:07:18.883" v="4998" actId="1076"/>
          <ac:picMkLst>
            <pc:docMk/>
            <pc:sldMk cId="648521504" sldId="318"/>
            <ac:picMk id="21" creationId="{0DCEA311-8BCD-4CE8-B4DE-A11F9E5A23BF}"/>
          </ac:picMkLst>
        </pc:picChg>
        <pc:picChg chg="add mod">
          <ac:chgData name="Siddarth Joshi" userId="bc4d29ca-e482-4031-a817-c6a7c744f97a" providerId="ADAL" clId="{D3A2F84A-6C9A-419A-9C7B-B5B68F50507D}" dt="2022-01-07T18:07:28.978" v="5000" actId="1076"/>
          <ac:picMkLst>
            <pc:docMk/>
            <pc:sldMk cId="648521504" sldId="318"/>
            <ac:picMk id="22" creationId="{EB22FABF-1156-428B-96EE-5CB348060CEB}"/>
          </ac:picMkLst>
        </pc:picChg>
        <pc:picChg chg="add mod">
          <ac:chgData name="Siddarth Joshi" userId="bc4d29ca-e482-4031-a817-c6a7c744f97a" providerId="ADAL" clId="{D3A2F84A-6C9A-419A-9C7B-B5B68F50507D}" dt="2022-01-07T18:07:05.497" v="4997" actId="1076"/>
          <ac:picMkLst>
            <pc:docMk/>
            <pc:sldMk cId="648521504" sldId="318"/>
            <ac:picMk id="27" creationId="{988EEF36-8CD4-4843-97AE-FB14DE4555AD}"/>
          </ac:picMkLst>
        </pc:picChg>
        <pc:picChg chg="add mod">
          <ac:chgData name="Siddarth Joshi" userId="bc4d29ca-e482-4031-a817-c6a7c744f97a" providerId="ADAL" clId="{D3A2F84A-6C9A-419A-9C7B-B5B68F50507D}" dt="2022-01-07T18:07:05.497" v="4997" actId="1076"/>
          <ac:picMkLst>
            <pc:docMk/>
            <pc:sldMk cId="648521504" sldId="318"/>
            <ac:picMk id="28" creationId="{5FE8FBEA-F6C5-492B-A0C0-159CB2D4CAC7}"/>
          </ac:picMkLst>
        </pc:picChg>
        <pc:picChg chg="add mod">
          <ac:chgData name="Siddarth Joshi" userId="bc4d29ca-e482-4031-a817-c6a7c744f97a" providerId="ADAL" clId="{D3A2F84A-6C9A-419A-9C7B-B5B68F50507D}" dt="2022-01-07T18:05:58.781" v="4990" actId="1076"/>
          <ac:picMkLst>
            <pc:docMk/>
            <pc:sldMk cId="648521504" sldId="318"/>
            <ac:picMk id="31" creationId="{D07C5340-3E80-498B-BA23-C5D7071FAD68}"/>
          </ac:picMkLst>
        </pc:picChg>
        <pc:picChg chg="add mod">
          <ac:chgData name="Siddarth Joshi" userId="bc4d29ca-e482-4031-a817-c6a7c744f97a" providerId="ADAL" clId="{D3A2F84A-6C9A-419A-9C7B-B5B68F50507D}" dt="2022-01-07T18:05:44.935" v="4989" actId="1076"/>
          <ac:picMkLst>
            <pc:docMk/>
            <pc:sldMk cId="648521504" sldId="318"/>
            <ac:picMk id="32" creationId="{B987D9D2-91A6-414E-9042-B93CD3F137B7}"/>
          </ac:picMkLst>
        </pc:picChg>
        <pc:picChg chg="add mod">
          <ac:chgData name="Siddarth Joshi" userId="bc4d29ca-e482-4031-a817-c6a7c744f97a" providerId="ADAL" clId="{D3A2F84A-6C9A-419A-9C7B-B5B68F50507D}" dt="2022-01-07T18:05:58.781" v="4990" actId="1076"/>
          <ac:picMkLst>
            <pc:docMk/>
            <pc:sldMk cId="648521504" sldId="318"/>
            <ac:picMk id="33" creationId="{1F913E10-A293-4C60-A949-1C9E7D1DFACD}"/>
          </ac:picMkLst>
        </pc:picChg>
        <pc:picChg chg="add mod">
          <ac:chgData name="Siddarth Joshi" userId="bc4d29ca-e482-4031-a817-c6a7c744f97a" providerId="ADAL" clId="{D3A2F84A-6C9A-419A-9C7B-B5B68F50507D}" dt="2022-01-07T18:05:44.935" v="4989" actId="1076"/>
          <ac:picMkLst>
            <pc:docMk/>
            <pc:sldMk cId="648521504" sldId="318"/>
            <ac:picMk id="34" creationId="{D8591EDF-0943-499F-B7B5-6E506EC48113}"/>
          </ac:picMkLst>
        </pc:picChg>
      </pc:sldChg>
      <pc:sldChg chg="add del">
        <pc:chgData name="Siddarth Joshi" userId="bc4d29ca-e482-4031-a817-c6a7c744f97a" providerId="ADAL" clId="{D3A2F84A-6C9A-419A-9C7B-B5B68F50507D}" dt="2022-01-07T18:25:26.647" v="5357" actId="47"/>
        <pc:sldMkLst>
          <pc:docMk/>
          <pc:sldMk cId="2039011480" sldId="319"/>
        </pc:sldMkLst>
      </pc:sldChg>
      <pc:sldChg chg="addSp delSp modSp add mod">
        <pc:chgData name="Siddarth Joshi" userId="bc4d29ca-e482-4031-a817-c6a7c744f97a" providerId="ADAL" clId="{D3A2F84A-6C9A-419A-9C7B-B5B68F50507D}" dt="2022-01-07T18:31:08.714" v="5452" actId="14100"/>
        <pc:sldMkLst>
          <pc:docMk/>
          <pc:sldMk cId="3098852852" sldId="319"/>
        </pc:sldMkLst>
        <pc:spChg chg="del">
          <ac:chgData name="Siddarth Joshi" userId="bc4d29ca-e482-4031-a817-c6a7c744f97a" providerId="ADAL" clId="{D3A2F84A-6C9A-419A-9C7B-B5B68F50507D}" dt="2022-01-07T18:28:50.309" v="5420" actId="478"/>
          <ac:spMkLst>
            <pc:docMk/>
            <pc:sldMk cId="3098852852" sldId="319"/>
            <ac:spMk id="2" creationId="{2F979040-BE4B-4380-B187-C18C5C405CE6}"/>
          </ac:spMkLst>
        </pc:spChg>
        <pc:spChg chg="add del mod">
          <ac:chgData name="Siddarth Joshi" userId="bc4d29ca-e482-4031-a817-c6a7c744f97a" providerId="ADAL" clId="{D3A2F84A-6C9A-419A-9C7B-B5B68F50507D}" dt="2022-01-07T18:28:58.765" v="5423" actId="478"/>
          <ac:spMkLst>
            <pc:docMk/>
            <pc:sldMk cId="3098852852" sldId="319"/>
            <ac:spMk id="5" creationId="{284ACA93-916B-447C-8AB2-FED80AFB81BA}"/>
          </ac:spMkLst>
        </pc:spChg>
        <pc:spChg chg="del">
          <ac:chgData name="Siddarth Joshi" userId="bc4d29ca-e482-4031-a817-c6a7c744f97a" providerId="ADAL" clId="{D3A2F84A-6C9A-419A-9C7B-B5B68F50507D}" dt="2022-01-07T18:28:50.309" v="5420" actId="478"/>
          <ac:spMkLst>
            <pc:docMk/>
            <pc:sldMk cId="3098852852" sldId="319"/>
            <ac:spMk id="6" creationId="{D7CDAFBD-DC25-4D18-AC41-E5AF8EB1E8E8}"/>
          </ac:spMkLst>
        </pc:spChg>
        <pc:spChg chg="del mod">
          <ac:chgData name="Siddarth Joshi" userId="bc4d29ca-e482-4031-a817-c6a7c744f97a" providerId="ADAL" clId="{D3A2F84A-6C9A-419A-9C7B-B5B68F50507D}" dt="2022-01-07T18:28:54.108" v="5422" actId="478"/>
          <ac:spMkLst>
            <pc:docMk/>
            <pc:sldMk cId="3098852852" sldId="319"/>
            <ac:spMk id="13" creationId="{8891818F-21C4-49C0-92A3-7D92BF6D8BCD}"/>
          </ac:spMkLst>
        </pc:spChg>
        <pc:spChg chg="del">
          <ac:chgData name="Siddarth Joshi" userId="bc4d29ca-e482-4031-a817-c6a7c744f97a" providerId="ADAL" clId="{D3A2F84A-6C9A-419A-9C7B-B5B68F50507D}" dt="2022-01-07T18:28:50.309" v="5420" actId="478"/>
          <ac:spMkLst>
            <pc:docMk/>
            <pc:sldMk cId="3098852852" sldId="319"/>
            <ac:spMk id="14" creationId="{60A02034-3060-4B21-8FD1-C6E5A4FE7502}"/>
          </ac:spMkLst>
        </pc:spChg>
        <pc:spChg chg="add mod">
          <ac:chgData name="Siddarth Joshi" userId="bc4d29ca-e482-4031-a817-c6a7c744f97a" providerId="ADAL" clId="{D3A2F84A-6C9A-419A-9C7B-B5B68F50507D}" dt="2022-01-07T18:31:08.714" v="5452" actId="14100"/>
          <ac:spMkLst>
            <pc:docMk/>
            <pc:sldMk cId="3098852852" sldId="319"/>
            <ac:spMk id="15" creationId="{C563171C-4057-4150-92C5-FB51F6D62591}"/>
          </ac:spMkLst>
        </pc:spChg>
        <pc:spChg chg="del">
          <ac:chgData name="Siddarth Joshi" userId="bc4d29ca-e482-4031-a817-c6a7c744f97a" providerId="ADAL" clId="{D3A2F84A-6C9A-419A-9C7B-B5B68F50507D}" dt="2022-01-07T18:29:02.122" v="5424" actId="478"/>
          <ac:spMkLst>
            <pc:docMk/>
            <pc:sldMk cId="3098852852" sldId="319"/>
            <ac:spMk id="16" creationId="{BC2EC186-4EAC-4AFF-AE5B-5A57AD281199}"/>
          </ac:spMkLst>
        </pc:spChg>
        <pc:spChg chg="add del mod">
          <ac:chgData name="Siddarth Joshi" userId="bc4d29ca-e482-4031-a817-c6a7c744f97a" providerId="ADAL" clId="{D3A2F84A-6C9A-419A-9C7B-B5B68F50507D}" dt="2022-01-07T18:29:15.104" v="5427" actId="478"/>
          <ac:spMkLst>
            <pc:docMk/>
            <pc:sldMk cId="3098852852" sldId="319"/>
            <ac:spMk id="18" creationId="{E30DFDA1-9F09-42AE-BF6C-7378AD087DFC}"/>
          </ac:spMkLst>
        </pc:spChg>
        <pc:picChg chg="add mod">
          <ac:chgData name="Siddarth Joshi" userId="bc4d29ca-e482-4031-a817-c6a7c744f97a" providerId="ADAL" clId="{D3A2F84A-6C9A-419A-9C7B-B5B68F50507D}" dt="2022-01-07T18:29:37.610" v="5429" actId="1076"/>
          <ac:picMkLst>
            <pc:docMk/>
            <pc:sldMk cId="3098852852" sldId="319"/>
            <ac:picMk id="9" creationId="{F630E235-27DF-45CD-973C-3841629B8D61}"/>
          </ac:picMkLst>
        </pc:picChg>
        <pc:picChg chg="del">
          <ac:chgData name="Siddarth Joshi" userId="bc4d29ca-e482-4031-a817-c6a7c744f97a" providerId="ADAL" clId="{D3A2F84A-6C9A-419A-9C7B-B5B68F50507D}" dt="2022-01-07T18:28:50.309" v="5420" actId="478"/>
          <ac:picMkLst>
            <pc:docMk/>
            <pc:sldMk cId="3098852852" sldId="319"/>
            <ac:picMk id="12" creationId="{935370D2-A8AF-42D9-B70F-F3EA684A08DD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18:48:32.835" v="5871" actId="20577"/>
        <pc:sldMkLst>
          <pc:docMk/>
          <pc:sldMk cId="4169769720" sldId="320"/>
        </pc:sldMkLst>
        <pc:spChg chg="mod">
          <ac:chgData name="Siddarth Joshi" userId="bc4d29ca-e482-4031-a817-c6a7c744f97a" providerId="ADAL" clId="{D3A2F84A-6C9A-419A-9C7B-B5B68F50507D}" dt="2022-01-07T18:34:30.688" v="5514" actId="20577"/>
          <ac:spMkLst>
            <pc:docMk/>
            <pc:sldMk cId="4169769720" sldId="320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18:38:07.836" v="5746" actId="20577"/>
          <ac:spMkLst>
            <pc:docMk/>
            <pc:sldMk cId="4169769720" sldId="320"/>
            <ac:spMk id="9" creationId="{A310CF32-CC78-4672-95D8-5DD46DBF463C}"/>
          </ac:spMkLst>
        </pc:spChg>
        <pc:spChg chg="del">
          <ac:chgData name="Siddarth Joshi" userId="bc4d29ca-e482-4031-a817-c6a7c744f97a" providerId="ADAL" clId="{D3A2F84A-6C9A-419A-9C7B-B5B68F50507D}" dt="2022-01-07T18:34:34.639" v="5515" actId="478"/>
          <ac:spMkLst>
            <pc:docMk/>
            <pc:sldMk cId="4169769720" sldId="320"/>
            <ac:spMk id="10" creationId="{5568741B-0C3B-4414-8419-5CA786F6DB31}"/>
          </ac:spMkLst>
        </pc:spChg>
        <pc:spChg chg="add mod">
          <ac:chgData name="Siddarth Joshi" userId="bc4d29ca-e482-4031-a817-c6a7c744f97a" providerId="ADAL" clId="{D3A2F84A-6C9A-419A-9C7B-B5B68F50507D}" dt="2022-01-07T18:46:44.451" v="5861" actId="1076"/>
          <ac:spMkLst>
            <pc:docMk/>
            <pc:sldMk cId="4169769720" sldId="320"/>
            <ac:spMk id="15" creationId="{BE957D7E-561B-4C5D-AF21-120E18726ECA}"/>
          </ac:spMkLst>
        </pc:spChg>
        <pc:spChg chg="add mod">
          <ac:chgData name="Siddarth Joshi" userId="bc4d29ca-e482-4031-a817-c6a7c744f97a" providerId="ADAL" clId="{D3A2F84A-6C9A-419A-9C7B-B5B68F50507D}" dt="2022-01-07T18:48:32.835" v="5871" actId="20577"/>
          <ac:spMkLst>
            <pc:docMk/>
            <pc:sldMk cId="4169769720" sldId="320"/>
            <ac:spMk id="19" creationId="{B8EFC67B-622F-490C-8075-E7C00C32B22D}"/>
          </ac:spMkLst>
        </pc:spChg>
        <pc:picChg chg="add mod">
          <ac:chgData name="Siddarth Joshi" userId="bc4d29ca-e482-4031-a817-c6a7c744f97a" providerId="ADAL" clId="{D3A2F84A-6C9A-419A-9C7B-B5B68F50507D}" dt="2022-01-07T18:34:40.990" v="5517" actId="1076"/>
          <ac:picMkLst>
            <pc:docMk/>
            <pc:sldMk cId="4169769720" sldId="320"/>
            <ac:picMk id="2050" creationId="{58BBB578-91B1-4331-85B9-F7C2BD292DF9}"/>
          </ac:picMkLst>
        </pc:picChg>
        <pc:picChg chg="add del">
          <ac:chgData name="Siddarth Joshi" userId="bc4d29ca-e482-4031-a817-c6a7c744f97a" providerId="ADAL" clId="{D3A2F84A-6C9A-419A-9C7B-B5B68F50507D}" dt="2022-01-07T18:34:51.354" v="5519" actId="478"/>
          <ac:picMkLst>
            <pc:docMk/>
            <pc:sldMk cId="4169769720" sldId="320"/>
            <ac:picMk id="2052" creationId="{34FFEF04-41EF-4412-B534-978480F50CEB}"/>
          </ac:picMkLst>
        </pc:picChg>
        <pc:cxnChg chg="add del mod">
          <ac:chgData name="Siddarth Joshi" userId="bc4d29ca-e482-4031-a817-c6a7c744f97a" providerId="ADAL" clId="{D3A2F84A-6C9A-419A-9C7B-B5B68F50507D}" dt="2022-01-07T18:46:10.183" v="5856" actId="478"/>
          <ac:cxnSpMkLst>
            <pc:docMk/>
            <pc:sldMk cId="4169769720" sldId="320"/>
            <ac:cxnSpMk id="3" creationId="{17254047-F273-49A3-970C-5C8755CB2030}"/>
          </ac:cxnSpMkLst>
        </pc:cxnChg>
        <pc:cxnChg chg="add mod">
          <ac:chgData name="Siddarth Joshi" userId="bc4d29ca-e482-4031-a817-c6a7c744f97a" providerId="ADAL" clId="{D3A2F84A-6C9A-419A-9C7B-B5B68F50507D}" dt="2022-01-07T18:47:09.402" v="5864" actId="208"/>
          <ac:cxnSpMkLst>
            <pc:docMk/>
            <pc:sldMk cId="4169769720" sldId="320"/>
            <ac:cxnSpMk id="11" creationId="{ED71D411-5C09-4198-9E57-0CCD64CFA2E0}"/>
          </ac:cxnSpMkLst>
        </pc:cxnChg>
        <pc:cxnChg chg="add del mod">
          <ac:chgData name="Siddarth Joshi" userId="bc4d29ca-e482-4031-a817-c6a7c744f97a" providerId="ADAL" clId="{D3A2F84A-6C9A-419A-9C7B-B5B68F50507D}" dt="2022-01-07T18:46:10.183" v="5856" actId="478"/>
          <ac:cxnSpMkLst>
            <pc:docMk/>
            <pc:sldMk cId="4169769720" sldId="320"/>
            <ac:cxnSpMk id="14" creationId="{D7E6775E-8EA3-4578-A25E-E3F0E16975E8}"/>
          </ac:cxnSpMkLst>
        </pc:cxnChg>
        <pc:cxnChg chg="add mod">
          <ac:chgData name="Siddarth Joshi" userId="bc4d29ca-e482-4031-a817-c6a7c744f97a" providerId="ADAL" clId="{D3A2F84A-6C9A-419A-9C7B-B5B68F50507D}" dt="2022-01-07T18:47:21.655" v="5867" actId="14100"/>
          <ac:cxnSpMkLst>
            <pc:docMk/>
            <pc:sldMk cId="4169769720" sldId="320"/>
            <ac:cxnSpMk id="17" creationId="{857E05D1-C051-49CB-AD44-6C93AEE502BF}"/>
          </ac:cxnSpMkLst>
        </pc:cxnChg>
      </pc:sldChg>
      <pc:sldChg chg="addSp delSp modSp add mod">
        <pc:chgData name="Siddarth Joshi" userId="bc4d29ca-e482-4031-a817-c6a7c744f97a" providerId="ADAL" clId="{D3A2F84A-6C9A-419A-9C7B-B5B68F50507D}" dt="2022-01-07T18:44:45.069" v="5850" actId="1076"/>
        <pc:sldMkLst>
          <pc:docMk/>
          <pc:sldMk cId="206437401" sldId="321"/>
        </pc:sldMkLst>
        <pc:spChg chg="add del mod">
          <ac:chgData name="Siddarth Joshi" userId="bc4d29ca-e482-4031-a817-c6a7c744f97a" providerId="ADAL" clId="{D3A2F84A-6C9A-419A-9C7B-B5B68F50507D}" dt="2022-01-07T18:40:36.175" v="5749" actId="478"/>
          <ac:spMkLst>
            <pc:docMk/>
            <pc:sldMk cId="206437401" sldId="321"/>
            <ac:spMk id="2" creationId="{BF257B3E-1B81-4D40-80C3-5EFB8985ABE8}"/>
          </ac:spMkLst>
        </pc:spChg>
        <pc:spChg chg="del">
          <ac:chgData name="Siddarth Joshi" userId="bc4d29ca-e482-4031-a817-c6a7c744f97a" providerId="ADAL" clId="{D3A2F84A-6C9A-419A-9C7B-B5B68F50507D}" dt="2022-01-07T18:40:33.327" v="5748" actId="478"/>
          <ac:spMkLst>
            <pc:docMk/>
            <pc:sldMk cId="206437401" sldId="321"/>
            <ac:spMk id="6" creationId="{D7CDAFBD-DC25-4D18-AC41-E5AF8EB1E8E8}"/>
          </ac:spMkLst>
        </pc:spChg>
        <pc:spChg chg="del">
          <ac:chgData name="Siddarth Joshi" userId="bc4d29ca-e482-4031-a817-c6a7c744f97a" providerId="ADAL" clId="{D3A2F84A-6C9A-419A-9C7B-B5B68F50507D}" dt="2022-01-07T18:40:33.327" v="5748" actId="478"/>
          <ac:spMkLst>
            <pc:docMk/>
            <pc:sldMk cId="206437401" sldId="321"/>
            <ac:spMk id="9" creationId="{A310CF32-CC78-4672-95D8-5DD46DBF463C}"/>
          </ac:spMkLst>
        </pc:spChg>
        <pc:spChg chg="add del mod">
          <ac:chgData name="Siddarth Joshi" userId="bc4d29ca-e482-4031-a817-c6a7c744f97a" providerId="ADAL" clId="{D3A2F84A-6C9A-419A-9C7B-B5B68F50507D}" dt="2022-01-07T18:41:53.905" v="5755"/>
          <ac:spMkLst>
            <pc:docMk/>
            <pc:sldMk cId="206437401" sldId="321"/>
            <ac:spMk id="10" creationId="{29DE3AF7-5D63-4BDE-A827-1F924B91E733}"/>
          </ac:spMkLst>
        </pc:spChg>
        <pc:spChg chg="add del mod">
          <ac:chgData name="Siddarth Joshi" userId="bc4d29ca-e482-4031-a817-c6a7c744f97a" providerId="ADAL" clId="{D3A2F84A-6C9A-419A-9C7B-B5B68F50507D}" dt="2022-01-07T18:41:53.905" v="5755"/>
          <ac:spMkLst>
            <pc:docMk/>
            <pc:sldMk cId="206437401" sldId="321"/>
            <ac:spMk id="14" creationId="{DE7E6483-59FE-4C17-9941-AE1AD8093733}"/>
          </ac:spMkLst>
        </pc:spChg>
        <pc:spChg chg="add del mod">
          <ac:chgData name="Siddarth Joshi" userId="bc4d29ca-e482-4031-a817-c6a7c744f97a" providerId="ADAL" clId="{D3A2F84A-6C9A-419A-9C7B-B5B68F50507D}" dt="2022-01-07T18:41:53.905" v="5755"/>
          <ac:spMkLst>
            <pc:docMk/>
            <pc:sldMk cId="206437401" sldId="321"/>
            <ac:spMk id="16" creationId="{6C4096B7-D6B5-4980-B811-D46E79BB72BD}"/>
          </ac:spMkLst>
        </pc:spChg>
        <pc:spChg chg="add del mod">
          <ac:chgData name="Siddarth Joshi" userId="bc4d29ca-e482-4031-a817-c6a7c744f97a" providerId="ADAL" clId="{D3A2F84A-6C9A-419A-9C7B-B5B68F50507D}" dt="2022-01-07T18:41:53.905" v="5755"/>
          <ac:spMkLst>
            <pc:docMk/>
            <pc:sldMk cId="206437401" sldId="321"/>
            <ac:spMk id="17" creationId="{32D4FD64-C6F6-4690-8C76-F078D9C207A8}"/>
          </ac:spMkLst>
        </pc:spChg>
        <pc:spChg chg="add del mod">
          <ac:chgData name="Siddarth Joshi" userId="bc4d29ca-e482-4031-a817-c6a7c744f97a" providerId="ADAL" clId="{D3A2F84A-6C9A-419A-9C7B-B5B68F50507D}" dt="2022-01-07T18:42:03.008" v="5763"/>
          <ac:spMkLst>
            <pc:docMk/>
            <pc:sldMk cId="206437401" sldId="321"/>
            <ac:spMk id="18" creationId="{8D534891-4804-42AC-975E-02598F80960D}"/>
          </ac:spMkLst>
        </pc:spChg>
        <pc:spChg chg="add del mod">
          <ac:chgData name="Siddarth Joshi" userId="bc4d29ca-e482-4031-a817-c6a7c744f97a" providerId="ADAL" clId="{D3A2F84A-6C9A-419A-9C7B-B5B68F50507D}" dt="2022-01-07T18:42:03.008" v="5763"/>
          <ac:spMkLst>
            <pc:docMk/>
            <pc:sldMk cId="206437401" sldId="321"/>
            <ac:spMk id="21" creationId="{19F35A09-2711-414D-BA3F-CA38FBC916FF}"/>
          </ac:spMkLst>
        </pc:spChg>
        <pc:spChg chg="add del mod">
          <ac:chgData name="Siddarth Joshi" userId="bc4d29ca-e482-4031-a817-c6a7c744f97a" providerId="ADAL" clId="{D3A2F84A-6C9A-419A-9C7B-B5B68F50507D}" dt="2022-01-07T18:42:03.008" v="5763"/>
          <ac:spMkLst>
            <pc:docMk/>
            <pc:sldMk cId="206437401" sldId="321"/>
            <ac:spMk id="23" creationId="{45E84EFD-2F86-4411-9B62-C32877225334}"/>
          </ac:spMkLst>
        </pc:spChg>
        <pc:spChg chg="add del mod">
          <ac:chgData name="Siddarth Joshi" userId="bc4d29ca-e482-4031-a817-c6a7c744f97a" providerId="ADAL" clId="{D3A2F84A-6C9A-419A-9C7B-B5B68F50507D}" dt="2022-01-07T18:42:03.008" v="5763"/>
          <ac:spMkLst>
            <pc:docMk/>
            <pc:sldMk cId="206437401" sldId="321"/>
            <ac:spMk id="24" creationId="{E4D90F80-3092-406F-95C5-2749672CE831}"/>
          </ac:spMkLst>
        </pc:spChg>
        <pc:spChg chg="add mod">
          <ac:chgData name="Siddarth Joshi" userId="bc4d29ca-e482-4031-a817-c6a7c744f97a" providerId="ADAL" clId="{D3A2F84A-6C9A-419A-9C7B-B5B68F50507D}" dt="2022-01-07T18:42:53.738" v="5776" actId="1076"/>
          <ac:spMkLst>
            <pc:docMk/>
            <pc:sldMk cId="206437401" sldId="321"/>
            <ac:spMk id="25" creationId="{A1C8AAA1-5666-4DA1-8310-1D3990894C75}"/>
          </ac:spMkLst>
        </pc:spChg>
        <pc:spChg chg="add mod">
          <ac:chgData name="Siddarth Joshi" userId="bc4d29ca-e482-4031-a817-c6a7c744f97a" providerId="ADAL" clId="{D3A2F84A-6C9A-419A-9C7B-B5B68F50507D}" dt="2022-01-07T18:42:57.771" v="5777" actId="1076"/>
          <ac:spMkLst>
            <pc:docMk/>
            <pc:sldMk cId="206437401" sldId="321"/>
            <ac:spMk id="28" creationId="{9256B8B6-D72D-411F-8D70-5107122957CF}"/>
          </ac:spMkLst>
        </pc:spChg>
        <pc:spChg chg="add mod">
          <ac:chgData name="Siddarth Joshi" userId="bc4d29ca-e482-4031-a817-c6a7c744f97a" providerId="ADAL" clId="{D3A2F84A-6C9A-419A-9C7B-B5B68F50507D}" dt="2022-01-07T18:43:40.928" v="5780" actId="1076"/>
          <ac:spMkLst>
            <pc:docMk/>
            <pc:sldMk cId="206437401" sldId="321"/>
            <ac:spMk id="30" creationId="{C85F3C9A-3B18-4C91-8803-CC261CA9B9B2}"/>
          </ac:spMkLst>
        </pc:spChg>
        <pc:spChg chg="add mod">
          <ac:chgData name="Siddarth Joshi" userId="bc4d29ca-e482-4031-a817-c6a7c744f97a" providerId="ADAL" clId="{D3A2F84A-6C9A-419A-9C7B-B5B68F50507D}" dt="2022-01-07T18:43:15.326" v="5779" actId="1076"/>
          <ac:spMkLst>
            <pc:docMk/>
            <pc:sldMk cId="206437401" sldId="321"/>
            <ac:spMk id="31" creationId="{15C1EE57-4307-40D9-8992-CBDA2745D79A}"/>
          </ac:spMkLst>
        </pc:spChg>
        <pc:spChg chg="add mod">
          <ac:chgData name="Siddarth Joshi" userId="bc4d29ca-e482-4031-a817-c6a7c744f97a" providerId="ADAL" clId="{D3A2F84A-6C9A-419A-9C7B-B5B68F50507D}" dt="2022-01-07T18:43:57.230" v="5793" actId="1076"/>
          <ac:spMkLst>
            <pc:docMk/>
            <pc:sldMk cId="206437401" sldId="321"/>
            <ac:spMk id="32" creationId="{3D5B30DE-7BF7-480B-AAD2-8B73147C6149}"/>
          </ac:spMkLst>
        </pc:spChg>
        <pc:spChg chg="add mod">
          <ac:chgData name="Siddarth Joshi" userId="bc4d29ca-e482-4031-a817-c6a7c744f97a" providerId="ADAL" clId="{D3A2F84A-6C9A-419A-9C7B-B5B68F50507D}" dt="2022-01-07T18:44:36.563" v="5849" actId="20577"/>
          <ac:spMkLst>
            <pc:docMk/>
            <pc:sldMk cId="206437401" sldId="321"/>
            <ac:spMk id="33" creationId="{DD030433-2160-4D36-A306-50DA8F573991}"/>
          </ac:spMkLst>
        </pc:spChg>
        <pc:graphicFrameChg chg="add del mod">
          <ac:chgData name="Siddarth Joshi" userId="bc4d29ca-e482-4031-a817-c6a7c744f97a" providerId="ADAL" clId="{D3A2F84A-6C9A-419A-9C7B-B5B68F50507D}" dt="2022-01-07T18:41:53.905" v="5755"/>
          <ac:graphicFrameMkLst>
            <pc:docMk/>
            <pc:sldMk cId="206437401" sldId="321"/>
            <ac:graphicFrameMk id="11" creationId="{9012C55B-E5A8-4301-A487-77CC6E50FE07}"/>
          </ac:graphicFrameMkLst>
        </pc:graphicFrameChg>
        <pc:graphicFrameChg chg="add del mod">
          <ac:chgData name="Siddarth Joshi" userId="bc4d29ca-e482-4031-a817-c6a7c744f97a" providerId="ADAL" clId="{D3A2F84A-6C9A-419A-9C7B-B5B68F50507D}" dt="2022-01-07T18:41:53.905" v="5755"/>
          <ac:graphicFrameMkLst>
            <pc:docMk/>
            <pc:sldMk cId="206437401" sldId="321"/>
            <ac:graphicFrameMk id="12" creationId="{10CF4184-1494-4CA2-B96F-A0604B2AD56D}"/>
          </ac:graphicFrameMkLst>
        </pc:graphicFrameChg>
        <pc:graphicFrameChg chg="add del mod">
          <ac:chgData name="Siddarth Joshi" userId="bc4d29ca-e482-4031-a817-c6a7c744f97a" providerId="ADAL" clId="{D3A2F84A-6C9A-419A-9C7B-B5B68F50507D}" dt="2022-01-07T18:41:53.905" v="5755"/>
          <ac:graphicFrameMkLst>
            <pc:docMk/>
            <pc:sldMk cId="206437401" sldId="321"/>
            <ac:graphicFrameMk id="15" creationId="{4E9DED01-A444-45BC-B46C-C411EA8AA127}"/>
          </ac:graphicFrameMkLst>
        </pc:graphicFrameChg>
        <pc:graphicFrameChg chg="add del mod">
          <ac:chgData name="Siddarth Joshi" userId="bc4d29ca-e482-4031-a817-c6a7c744f97a" providerId="ADAL" clId="{D3A2F84A-6C9A-419A-9C7B-B5B68F50507D}" dt="2022-01-07T18:42:03.008" v="5763"/>
          <ac:graphicFrameMkLst>
            <pc:docMk/>
            <pc:sldMk cId="206437401" sldId="321"/>
            <ac:graphicFrameMk id="19" creationId="{41666C66-2531-4855-ACDF-E6E6E485716C}"/>
          </ac:graphicFrameMkLst>
        </pc:graphicFrameChg>
        <pc:graphicFrameChg chg="add del mod">
          <ac:chgData name="Siddarth Joshi" userId="bc4d29ca-e482-4031-a817-c6a7c744f97a" providerId="ADAL" clId="{D3A2F84A-6C9A-419A-9C7B-B5B68F50507D}" dt="2022-01-07T18:42:03.008" v="5763"/>
          <ac:graphicFrameMkLst>
            <pc:docMk/>
            <pc:sldMk cId="206437401" sldId="321"/>
            <ac:graphicFrameMk id="20" creationId="{089104B8-1927-4FA0-9BAD-995D08D4760C}"/>
          </ac:graphicFrameMkLst>
        </pc:graphicFrameChg>
        <pc:graphicFrameChg chg="add del mod">
          <ac:chgData name="Siddarth Joshi" userId="bc4d29ca-e482-4031-a817-c6a7c744f97a" providerId="ADAL" clId="{D3A2F84A-6C9A-419A-9C7B-B5B68F50507D}" dt="2022-01-07T18:42:03.008" v="5763"/>
          <ac:graphicFrameMkLst>
            <pc:docMk/>
            <pc:sldMk cId="206437401" sldId="321"/>
            <ac:graphicFrameMk id="22" creationId="{E0E39726-82DF-4293-B21F-D9E10948AED5}"/>
          </ac:graphicFrameMkLst>
        </pc:graphicFrameChg>
        <pc:graphicFrameChg chg="add mod">
          <ac:chgData name="Siddarth Joshi" userId="bc4d29ca-e482-4031-a817-c6a7c744f97a" providerId="ADAL" clId="{D3A2F84A-6C9A-419A-9C7B-B5B68F50507D}" dt="2022-01-07T18:43:08.334" v="5778" actId="1076"/>
          <ac:graphicFrameMkLst>
            <pc:docMk/>
            <pc:sldMk cId="206437401" sldId="321"/>
            <ac:graphicFrameMk id="26" creationId="{380B07E7-10B3-4BCF-8D52-985DDA21BB27}"/>
          </ac:graphicFrameMkLst>
        </pc:graphicFrameChg>
        <pc:graphicFrameChg chg="add mod">
          <ac:chgData name="Siddarth Joshi" userId="bc4d29ca-e482-4031-a817-c6a7c744f97a" providerId="ADAL" clId="{D3A2F84A-6C9A-419A-9C7B-B5B68F50507D}" dt="2022-01-07T18:44:45.069" v="5850" actId="1076"/>
          <ac:graphicFrameMkLst>
            <pc:docMk/>
            <pc:sldMk cId="206437401" sldId="321"/>
            <ac:graphicFrameMk id="27" creationId="{3EB696B3-1A45-4250-A3ED-B4747B367E06}"/>
          </ac:graphicFrameMkLst>
        </pc:graphicFrameChg>
        <pc:graphicFrameChg chg="add mod">
          <ac:chgData name="Siddarth Joshi" userId="bc4d29ca-e482-4031-a817-c6a7c744f97a" providerId="ADAL" clId="{D3A2F84A-6C9A-419A-9C7B-B5B68F50507D}" dt="2022-01-07T18:43:40.928" v="5780" actId="1076"/>
          <ac:graphicFrameMkLst>
            <pc:docMk/>
            <pc:sldMk cId="206437401" sldId="321"/>
            <ac:graphicFrameMk id="29" creationId="{B1295DEE-3750-4F28-AD5F-5E954A0E5EAA}"/>
          </ac:graphicFrameMkLst>
        </pc:graphicFrameChg>
        <pc:picChg chg="del">
          <ac:chgData name="Siddarth Joshi" userId="bc4d29ca-e482-4031-a817-c6a7c744f97a" providerId="ADAL" clId="{D3A2F84A-6C9A-419A-9C7B-B5B68F50507D}" dt="2022-01-07T18:40:33.327" v="5748" actId="478"/>
          <ac:picMkLst>
            <pc:docMk/>
            <pc:sldMk cId="206437401" sldId="321"/>
            <ac:picMk id="2050" creationId="{58BBB578-91B1-4331-85B9-F7C2BD292DF9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18:59:54.280" v="6031" actId="207"/>
        <pc:sldMkLst>
          <pc:docMk/>
          <pc:sldMk cId="672567319" sldId="322"/>
        </pc:sldMkLst>
        <pc:spChg chg="add del mod">
          <ac:chgData name="Siddarth Joshi" userId="bc4d29ca-e482-4031-a817-c6a7c744f97a" providerId="ADAL" clId="{D3A2F84A-6C9A-419A-9C7B-B5B68F50507D}" dt="2022-01-07T18:49:52.383" v="5878"/>
          <ac:spMkLst>
            <pc:docMk/>
            <pc:sldMk cId="672567319" sldId="322"/>
            <ac:spMk id="15" creationId="{1779344F-E282-4D5B-B195-BC94FC7543FA}"/>
          </ac:spMkLst>
        </pc:spChg>
        <pc:spChg chg="add del mod">
          <ac:chgData name="Siddarth Joshi" userId="bc4d29ca-e482-4031-a817-c6a7c744f97a" providerId="ADAL" clId="{D3A2F84A-6C9A-419A-9C7B-B5B68F50507D}" dt="2022-01-07T18:49:52.383" v="5878"/>
          <ac:spMkLst>
            <pc:docMk/>
            <pc:sldMk cId="672567319" sldId="322"/>
            <ac:spMk id="16" creationId="{191ED129-70DF-475F-BDD9-599A5E50C8F1}"/>
          </ac:spMkLst>
        </pc:spChg>
        <pc:spChg chg="add del mod">
          <ac:chgData name="Siddarth Joshi" userId="bc4d29ca-e482-4031-a817-c6a7c744f97a" providerId="ADAL" clId="{D3A2F84A-6C9A-419A-9C7B-B5B68F50507D}" dt="2022-01-07T18:49:52.383" v="5878"/>
          <ac:spMkLst>
            <pc:docMk/>
            <pc:sldMk cId="672567319" sldId="322"/>
            <ac:spMk id="18" creationId="{9851AF85-B86C-477C-894D-9966E52169F9}"/>
          </ac:spMkLst>
        </pc:spChg>
        <pc:spChg chg="add del mod">
          <ac:chgData name="Siddarth Joshi" userId="bc4d29ca-e482-4031-a817-c6a7c744f97a" providerId="ADAL" clId="{D3A2F84A-6C9A-419A-9C7B-B5B68F50507D}" dt="2022-01-07T18:49:52.383" v="5878"/>
          <ac:spMkLst>
            <pc:docMk/>
            <pc:sldMk cId="672567319" sldId="322"/>
            <ac:spMk id="19" creationId="{577CB0D6-2F19-42AD-916B-38ACB1BAEBFA}"/>
          </ac:spMkLst>
        </pc:spChg>
        <pc:spChg chg="add del mod">
          <ac:chgData name="Siddarth Joshi" userId="bc4d29ca-e482-4031-a817-c6a7c744f97a" providerId="ADAL" clId="{D3A2F84A-6C9A-419A-9C7B-B5B68F50507D}" dt="2022-01-07T18:49:52.383" v="5878"/>
          <ac:spMkLst>
            <pc:docMk/>
            <pc:sldMk cId="672567319" sldId="322"/>
            <ac:spMk id="20" creationId="{B9673DD5-907D-4149-865C-00D713976D9A}"/>
          </ac:spMkLst>
        </pc:spChg>
        <pc:spChg chg="add mod">
          <ac:chgData name="Siddarth Joshi" userId="bc4d29ca-e482-4031-a817-c6a7c744f97a" providerId="ADAL" clId="{D3A2F84A-6C9A-419A-9C7B-B5B68F50507D}" dt="2022-01-07T18:52:58.535" v="6026" actId="1076"/>
          <ac:spMkLst>
            <pc:docMk/>
            <pc:sldMk cId="672567319" sldId="322"/>
            <ac:spMk id="22" creationId="{9BA30462-B73A-4C62-BC64-FA05E452FB5A}"/>
          </ac:spMkLst>
        </pc:spChg>
        <pc:spChg chg="add mod">
          <ac:chgData name="Siddarth Joshi" userId="bc4d29ca-e482-4031-a817-c6a7c744f97a" providerId="ADAL" clId="{D3A2F84A-6C9A-419A-9C7B-B5B68F50507D}" dt="2022-01-07T18:53:10.349" v="6027" actId="1076"/>
          <ac:spMkLst>
            <pc:docMk/>
            <pc:sldMk cId="672567319" sldId="322"/>
            <ac:spMk id="23" creationId="{AF61A748-16BB-4592-9D3B-BFD26A4B64A0}"/>
          </ac:spMkLst>
        </pc:spChg>
        <pc:spChg chg="del">
          <ac:chgData name="Siddarth Joshi" userId="bc4d29ca-e482-4031-a817-c6a7c744f97a" providerId="ADAL" clId="{D3A2F84A-6C9A-419A-9C7B-B5B68F50507D}" dt="2022-01-07T18:49:46.780" v="5874" actId="478"/>
          <ac:spMkLst>
            <pc:docMk/>
            <pc:sldMk cId="672567319" sldId="322"/>
            <ac:spMk id="25" creationId="{A1C8AAA1-5666-4DA1-8310-1D3990894C75}"/>
          </ac:spMkLst>
        </pc:spChg>
        <pc:spChg chg="del">
          <ac:chgData name="Siddarth Joshi" userId="bc4d29ca-e482-4031-a817-c6a7c744f97a" providerId="ADAL" clId="{D3A2F84A-6C9A-419A-9C7B-B5B68F50507D}" dt="2022-01-07T18:49:43.781" v="5873" actId="478"/>
          <ac:spMkLst>
            <pc:docMk/>
            <pc:sldMk cId="672567319" sldId="322"/>
            <ac:spMk id="28" creationId="{9256B8B6-D72D-411F-8D70-5107122957CF}"/>
          </ac:spMkLst>
        </pc:spChg>
        <pc:spChg chg="del">
          <ac:chgData name="Siddarth Joshi" userId="bc4d29ca-e482-4031-a817-c6a7c744f97a" providerId="ADAL" clId="{D3A2F84A-6C9A-419A-9C7B-B5B68F50507D}" dt="2022-01-07T18:49:43.781" v="5873" actId="478"/>
          <ac:spMkLst>
            <pc:docMk/>
            <pc:sldMk cId="672567319" sldId="322"/>
            <ac:spMk id="30" creationId="{C85F3C9A-3B18-4C91-8803-CC261CA9B9B2}"/>
          </ac:spMkLst>
        </pc:spChg>
        <pc:spChg chg="del">
          <ac:chgData name="Siddarth Joshi" userId="bc4d29ca-e482-4031-a817-c6a7c744f97a" providerId="ADAL" clId="{D3A2F84A-6C9A-419A-9C7B-B5B68F50507D}" dt="2022-01-07T18:49:43.781" v="5873" actId="478"/>
          <ac:spMkLst>
            <pc:docMk/>
            <pc:sldMk cId="672567319" sldId="322"/>
            <ac:spMk id="31" creationId="{15C1EE57-4307-40D9-8992-CBDA2745D79A}"/>
          </ac:spMkLst>
        </pc:spChg>
        <pc:spChg chg="del">
          <ac:chgData name="Siddarth Joshi" userId="bc4d29ca-e482-4031-a817-c6a7c744f97a" providerId="ADAL" clId="{D3A2F84A-6C9A-419A-9C7B-B5B68F50507D}" dt="2022-01-07T18:49:43.781" v="5873" actId="478"/>
          <ac:spMkLst>
            <pc:docMk/>
            <pc:sldMk cId="672567319" sldId="322"/>
            <ac:spMk id="32" creationId="{3D5B30DE-7BF7-480B-AAD2-8B73147C6149}"/>
          </ac:spMkLst>
        </pc:spChg>
        <pc:spChg chg="del">
          <ac:chgData name="Siddarth Joshi" userId="bc4d29ca-e482-4031-a817-c6a7c744f97a" providerId="ADAL" clId="{D3A2F84A-6C9A-419A-9C7B-B5B68F50507D}" dt="2022-01-07T18:49:43.781" v="5873" actId="478"/>
          <ac:spMkLst>
            <pc:docMk/>
            <pc:sldMk cId="672567319" sldId="322"/>
            <ac:spMk id="33" creationId="{DD030433-2160-4D36-A306-50DA8F573991}"/>
          </ac:spMkLst>
        </pc:spChg>
        <pc:spChg chg="add mod">
          <ac:chgData name="Siddarth Joshi" userId="bc4d29ca-e482-4031-a817-c6a7c744f97a" providerId="ADAL" clId="{D3A2F84A-6C9A-419A-9C7B-B5B68F50507D}" dt="2022-01-07T18:53:10.349" v="6027" actId="1076"/>
          <ac:spMkLst>
            <pc:docMk/>
            <pc:sldMk cId="672567319" sldId="322"/>
            <ac:spMk id="34" creationId="{2CF0BA45-8AAC-4F67-95D7-A9F5C2C35190}"/>
          </ac:spMkLst>
        </pc:spChg>
        <pc:spChg chg="add mod">
          <ac:chgData name="Siddarth Joshi" userId="bc4d29ca-e482-4031-a817-c6a7c744f97a" providerId="ADAL" clId="{D3A2F84A-6C9A-419A-9C7B-B5B68F50507D}" dt="2022-01-07T18:53:10.349" v="6027" actId="1076"/>
          <ac:spMkLst>
            <pc:docMk/>
            <pc:sldMk cId="672567319" sldId="322"/>
            <ac:spMk id="35" creationId="{9585CDB8-F2F9-483D-AAE7-FF6340D00735}"/>
          </ac:spMkLst>
        </pc:spChg>
        <pc:spChg chg="add mod">
          <ac:chgData name="Siddarth Joshi" userId="bc4d29ca-e482-4031-a817-c6a7c744f97a" providerId="ADAL" clId="{D3A2F84A-6C9A-419A-9C7B-B5B68F50507D}" dt="2022-01-07T18:59:54.280" v="6031" actId="207"/>
          <ac:spMkLst>
            <pc:docMk/>
            <pc:sldMk cId="672567319" sldId="322"/>
            <ac:spMk id="36" creationId="{16389052-D3C9-454F-85C8-4EAA21D2AC5A}"/>
          </ac:spMkLst>
        </pc:spChg>
        <pc:spChg chg="add mod">
          <ac:chgData name="Siddarth Joshi" userId="bc4d29ca-e482-4031-a817-c6a7c744f97a" providerId="ADAL" clId="{D3A2F84A-6C9A-419A-9C7B-B5B68F50507D}" dt="2022-01-07T18:53:27.271" v="6030" actId="14100"/>
          <ac:spMkLst>
            <pc:docMk/>
            <pc:sldMk cId="672567319" sldId="322"/>
            <ac:spMk id="37" creationId="{EC1A2F88-D04E-4652-8DB3-A9E0BC9ACC9D}"/>
          </ac:spMkLst>
        </pc:spChg>
        <pc:spChg chg="add mod">
          <ac:chgData name="Siddarth Joshi" userId="bc4d29ca-e482-4031-a817-c6a7c744f97a" providerId="ADAL" clId="{D3A2F84A-6C9A-419A-9C7B-B5B68F50507D}" dt="2022-01-07T18:53:15.549" v="6028" actId="1076"/>
          <ac:spMkLst>
            <pc:docMk/>
            <pc:sldMk cId="672567319" sldId="322"/>
            <ac:spMk id="38" creationId="{982F9AFD-2A0E-4C5D-9B12-06CB3ACA38C3}"/>
          </ac:spMkLst>
        </pc:spChg>
        <pc:graphicFrameChg chg="add del mod">
          <ac:chgData name="Siddarth Joshi" userId="bc4d29ca-e482-4031-a817-c6a7c744f97a" providerId="ADAL" clId="{D3A2F84A-6C9A-419A-9C7B-B5B68F50507D}" dt="2022-01-07T18:49:52.383" v="5878"/>
          <ac:graphicFrameMkLst>
            <pc:docMk/>
            <pc:sldMk cId="672567319" sldId="322"/>
            <ac:graphicFrameMk id="14" creationId="{D6DD75E1-791A-4C17-B0B8-B40317F2058D}"/>
          </ac:graphicFrameMkLst>
        </pc:graphicFrameChg>
        <pc:graphicFrameChg chg="add del mod">
          <ac:chgData name="Siddarth Joshi" userId="bc4d29ca-e482-4031-a817-c6a7c744f97a" providerId="ADAL" clId="{D3A2F84A-6C9A-419A-9C7B-B5B68F50507D}" dt="2022-01-07T18:49:52.383" v="5878"/>
          <ac:graphicFrameMkLst>
            <pc:docMk/>
            <pc:sldMk cId="672567319" sldId="322"/>
            <ac:graphicFrameMk id="17" creationId="{EE01F2A9-9AA2-4045-9D78-2E34B2196C0A}"/>
          </ac:graphicFrameMkLst>
        </pc:graphicFrameChg>
        <pc:graphicFrameChg chg="add mod">
          <ac:chgData name="Siddarth Joshi" userId="bc4d29ca-e482-4031-a817-c6a7c744f97a" providerId="ADAL" clId="{D3A2F84A-6C9A-419A-9C7B-B5B68F50507D}" dt="2022-01-07T18:52:58.535" v="6026" actId="1076"/>
          <ac:graphicFrameMkLst>
            <pc:docMk/>
            <pc:sldMk cId="672567319" sldId="322"/>
            <ac:graphicFrameMk id="21" creationId="{4E26D5F8-ED58-45D9-A1F6-3A9E6FB6E396}"/>
          </ac:graphicFrameMkLst>
        </pc:graphicFrameChg>
        <pc:graphicFrameChg chg="add mod">
          <ac:chgData name="Siddarth Joshi" userId="bc4d29ca-e482-4031-a817-c6a7c744f97a" providerId="ADAL" clId="{D3A2F84A-6C9A-419A-9C7B-B5B68F50507D}" dt="2022-01-07T18:53:10.349" v="6027" actId="1076"/>
          <ac:graphicFrameMkLst>
            <pc:docMk/>
            <pc:sldMk cId="672567319" sldId="322"/>
            <ac:graphicFrameMk id="24" creationId="{71DE226F-8665-4639-8207-BB0796A27906}"/>
          </ac:graphicFrameMkLst>
        </pc:graphicFrameChg>
        <pc:graphicFrameChg chg="del">
          <ac:chgData name="Siddarth Joshi" userId="bc4d29ca-e482-4031-a817-c6a7c744f97a" providerId="ADAL" clId="{D3A2F84A-6C9A-419A-9C7B-B5B68F50507D}" dt="2022-01-07T18:49:43.781" v="5873" actId="478"/>
          <ac:graphicFrameMkLst>
            <pc:docMk/>
            <pc:sldMk cId="672567319" sldId="322"/>
            <ac:graphicFrameMk id="26" creationId="{380B07E7-10B3-4BCF-8D52-985DDA21BB27}"/>
          </ac:graphicFrameMkLst>
        </pc:graphicFrameChg>
        <pc:graphicFrameChg chg="del">
          <ac:chgData name="Siddarth Joshi" userId="bc4d29ca-e482-4031-a817-c6a7c744f97a" providerId="ADAL" clId="{D3A2F84A-6C9A-419A-9C7B-B5B68F50507D}" dt="2022-01-07T18:49:43.781" v="5873" actId="478"/>
          <ac:graphicFrameMkLst>
            <pc:docMk/>
            <pc:sldMk cId="672567319" sldId="322"/>
            <ac:graphicFrameMk id="27" creationId="{3EB696B3-1A45-4250-A3ED-B4747B367E06}"/>
          </ac:graphicFrameMkLst>
        </pc:graphicFrameChg>
        <pc:graphicFrameChg chg="del">
          <ac:chgData name="Siddarth Joshi" userId="bc4d29ca-e482-4031-a817-c6a7c744f97a" providerId="ADAL" clId="{D3A2F84A-6C9A-419A-9C7B-B5B68F50507D}" dt="2022-01-07T18:49:43.781" v="5873" actId="478"/>
          <ac:graphicFrameMkLst>
            <pc:docMk/>
            <pc:sldMk cId="672567319" sldId="322"/>
            <ac:graphicFrameMk id="29" creationId="{B1295DEE-3750-4F28-AD5F-5E954A0E5EAA}"/>
          </ac:graphicFrameMkLst>
        </pc:graphicFrameChg>
      </pc:sldChg>
      <pc:sldChg chg="addSp modSp add mod ord">
        <pc:chgData name="Siddarth Joshi" userId="bc4d29ca-e482-4031-a817-c6a7c744f97a" providerId="ADAL" clId="{D3A2F84A-6C9A-419A-9C7B-B5B68F50507D}" dt="2022-01-07T21:47:17.364" v="7663" actId="255"/>
        <pc:sldMkLst>
          <pc:docMk/>
          <pc:sldMk cId="1713536321" sldId="323"/>
        </pc:sldMkLst>
        <pc:spChg chg="mod">
          <ac:chgData name="Siddarth Joshi" userId="bc4d29ca-e482-4031-a817-c6a7c744f97a" providerId="ADAL" clId="{D3A2F84A-6C9A-419A-9C7B-B5B68F50507D}" dt="2022-01-07T19:01:29.178" v="6051" actId="255"/>
          <ac:spMkLst>
            <pc:docMk/>
            <pc:sldMk cId="1713536321" sldId="323"/>
            <ac:spMk id="4" creationId="{58827ACC-E19D-4E38-AE05-33F188248FC2}"/>
          </ac:spMkLst>
        </pc:spChg>
        <pc:spChg chg="add mod">
          <ac:chgData name="Siddarth Joshi" userId="bc4d29ca-e482-4031-a817-c6a7c744f97a" providerId="ADAL" clId="{D3A2F84A-6C9A-419A-9C7B-B5B68F50507D}" dt="2022-01-07T19:02:25.033" v="6061" actId="27636"/>
          <ac:spMkLst>
            <pc:docMk/>
            <pc:sldMk cId="1713536321" sldId="323"/>
            <ac:spMk id="5" creationId="{031CE5A2-3A62-408A-86E2-26E7EFA29178}"/>
          </ac:spMkLst>
        </pc:spChg>
        <pc:spChg chg="mod">
          <ac:chgData name="Siddarth Joshi" userId="bc4d29ca-e482-4031-a817-c6a7c744f97a" providerId="ADAL" clId="{D3A2F84A-6C9A-419A-9C7B-B5B68F50507D}" dt="2022-01-07T21:47:17.364" v="7663" actId="255"/>
          <ac:spMkLst>
            <pc:docMk/>
            <pc:sldMk cId="1713536321" sldId="323"/>
            <ac:spMk id="8" creationId="{BBB9B1C4-5210-4BEA-A556-2A53383A911F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9" creationId="{2F23CB04-C8E7-4374-89CD-A3B0505C41E7}"/>
          </ac:spMkLst>
        </pc:spChg>
        <pc:spChg chg="add mod">
          <ac:chgData name="Siddarth Joshi" userId="bc4d29ca-e482-4031-a817-c6a7c744f97a" providerId="ADAL" clId="{D3A2F84A-6C9A-419A-9C7B-B5B68F50507D}" dt="2022-01-07T19:01:50.756" v="6053" actId="1076"/>
          <ac:spMkLst>
            <pc:docMk/>
            <pc:sldMk cId="1713536321" sldId="323"/>
            <ac:spMk id="10" creationId="{B29F56CC-FD19-40EE-AE1F-8F8B48FFABBD}"/>
          </ac:spMkLst>
        </pc:spChg>
        <pc:spChg chg="mod">
          <ac:chgData name="Siddarth Joshi" userId="bc4d29ca-e482-4031-a817-c6a7c744f97a" providerId="ADAL" clId="{D3A2F84A-6C9A-419A-9C7B-B5B68F50507D}" dt="2022-01-07T19:01:29.178" v="6051" actId="255"/>
          <ac:spMkLst>
            <pc:docMk/>
            <pc:sldMk cId="1713536321" sldId="323"/>
            <ac:spMk id="11" creationId="{2DA2CC3D-A139-4741-BB7C-0A48922251A4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14" creationId="{3A8062CC-A3EE-4E59-A66A-BFA90EEFAB2B}"/>
          </ac:spMkLst>
        </pc:spChg>
        <pc:spChg chg="add mod">
          <ac:chgData name="Siddarth Joshi" userId="bc4d29ca-e482-4031-a817-c6a7c744f97a" providerId="ADAL" clId="{D3A2F84A-6C9A-419A-9C7B-B5B68F50507D}" dt="2022-01-07T19:02:13.021" v="6055" actId="1076"/>
          <ac:spMkLst>
            <pc:docMk/>
            <pc:sldMk cId="1713536321" sldId="323"/>
            <ac:spMk id="15" creationId="{156AC85E-BEC5-4B15-AE01-8441D24F9E6C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16" creationId="{DE2C938B-6B6A-4A74-8B27-2093E06D72E3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17" creationId="{B929EEDE-EB56-4C2A-8E7B-7FEC22B33AE7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21" creationId="{A32EF1F5-EE07-49BC-B578-2C8868632365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24" creationId="{D138736F-46E2-4800-B61C-B85E7EDE4F67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25" creationId="{235EB018-35F8-4526-AEEC-3C565358B6C8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29" creationId="{A781F89D-4EE1-4577-9134-4A2F5AF87662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30" creationId="{7732EF65-DFDD-4871-B8BC-82B40A9C22B0}"/>
          </ac:spMkLst>
        </pc:spChg>
        <pc:spChg chg="add mod">
          <ac:chgData name="Siddarth Joshi" userId="bc4d29ca-e482-4031-a817-c6a7c744f97a" providerId="ADAL" clId="{D3A2F84A-6C9A-419A-9C7B-B5B68F50507D}" dt="2022-01-07T19:02:06.142" v="6054" actId="1076"/>
          <ac:spMkLst>
            <pc:docMk/>
            <pc:sldMk cId="1713536321" sldId="323"/>
            <ac:spMk id="31" creationId="{D0FBE2F1-BB25-4FC4-9C07-57861A33142D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32" creationId="{D87848F4-8F31-4936-9B85-4EDB8946C367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33" creationId="{BFD37A97-E92D-4C09-AF20-DF8277F7CDAA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36" creationId="{CBD93898-8D1B-48C6-9881-F8D49397F03F}"/>
          </ac:spMkLst>
        </pc:spChg>
        <pc:spChg chg="add mod">
          <ac:chgData name="Siddarth Joshi" userId="bc4d29ca-e482-4031-a817-c6a7c744f97a" providerId="ADAL" clId="{D3A2F84A-6C9A-419A-9C7B-B5B68F50507D}" dt="2022-01-07T19:01:40.376" v="6052" actId="1076"/>
          <ac:spMkLst>
            <pc:docMk/>
            <pc:sldMk cId="1713536321" sldId="323"/>
            <ac:spMk id="37" creationId="{C0B7577D-A195-420C-9355-36DB93408B26}"/>
          </ac:spMkLst>
        </pc:sp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6" creationId="{BBD6AF0E-BAB4-43FF-A67D-BAF4EC57186B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7" creationId="{9665C55D-6A07-4AFA-AD3A-2CB4B6F1D1B6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12" creationId="{A04499DF-D32E-46B4-826C-2E3876C5E307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13" creationId="{0CFD233F-E5E7-457A-93C8-58818D442D69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18" creationId="{5C55E726-7CC3-4356-9F55-520891712EB9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19" creationId="{269D2FC5-A9D6-4F21-899F-1B22A3F34657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20" creationId="{9F2419EA-B12F-442F-BF3E-93082B41089E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22" creationId="{7559CF72-8AAC-42C1-A7A2-4DA7AFE24302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23" creationId="{3FCA36FD-C853-4D53-B1D4-2DF6A01C93B5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26" creationId="{4EAE0A1D-0ECE-4F06-9C17-F3DCD1F37FF5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27" creationId="{94D9FCB1-75D6-4952-8D96-B6201D98D4E2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28" creationId="{738AE22A-A884-4C78-B9ED-1A3892078238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34" creationId="{2F0A73DC-0CB6-418F-BFAD-C867C27D3920}"/>
          </ac:cxnSpMkLst>
        </pc:cxnChg>
        <pc:cxnChg chg="add mod">
          <ac:chgData name="Siddarth Joshi" userId="bc4d29ca-e482-4031-a817-c6a7c744f97a" providerId="ADAL" clId="{D3A2F84A-6C9A-419A-9C7B-B5B68F50507D}" dt="2022-01-07T19:01:40.376" v="6052" actId="1076"/>
          <ac:cxnSpMkLst>
            <pc:docMk/>
            <pc:sldMk cId="1713536321" sldId="323"/>
            <ac:cxnSpMk id="35" creationId="{41B9F786-BD13-4A3C-8B8D-664687F19040}"/>
          </ac:cxnSpMkLst>
        </pc:cxnChg>
      </pc:sldChg>
      <pc:sldChg chg="addSp delSp modSp add mod">
        <pc:chgData name="Siddarth Joshi" userId="bc4d29ca-e482-4031-a817-c6a7c744f97a" providerId="ADAL" clId="{D3A2F84A-6C9A-419A-9C7B-B5B68F50507D}" dt="2022-01-07T21:47:28.463" v="7665" actId="255"/>
        <pc:sldMkLst>
          <pc:docMk/>
          <pc:sldMk cId="2037034901" sldId="324"/>
        </pc:sldMkLst>
        <pc:spChg chg="add mod">
          <ac:chgData name="Siddarth Joshi" userId="bc4d29ca-e482-4031-a817-c6a7c744f97a" providerId="ADAL" clId="{D3A2F84A-6C9A-419A-9C7B-B5B68F50507D}" dt="2022-01-07T20:38:36.016" v="6158" actId="2085"/>
          <ac:spMkLst>
            <pc:docMk/>
            <pc:sldMk cId="2037034901" sldId="324"/>
            <ac:spMk id="5" creationId="{1AE08EA8-2EBA-473E-A6D6-C88FDB5362D0}"/>
          </ac:spMkLst>
        </pc:spChg>
        <pc:spChg chg="mod">
          <ac:chgData name="Siddarth Joshi" userId="bc4d29ca-e482-4031-a817-c6a7c744f97a" providerId="ADAL" clId="{D3A2F84A-6C9A-419A-9C7B-B5B68F50507D}" dt="2022-01-07T21:47:28.463" v="7665" actId="255"/>
          <ac:spMkLst>
            <pc:docMk/>
            <pc:sldMk cId="2037034901" sldId="324"/>
            <ac:spMk id="8" creationId="{BBB9B1C4-5210-4BEA-A556-2A53383A911F}"/>
          </ac:spMkLst>
        </pc:spChg>
        <pc:spChg chg="mod">
          <ac:chgData name="Siddarth Joshi" userId="bc4d29ca-e482-4031-a817-c6a7c744f97a" providerId="ADAL" clId="{D3A2F84A-6C9A-419A-9C7B-B5B68F50507D}" dt="2022-01-07T20:42:36.428" v="6269" actId="20577"/>
          <ac:spMkLst>
            <pc:docMk/>
            <pc:sldMk cId="2037034901" sldId="324"/>
            <ac:spMk id="9" creationId="{B6C8E0B9-33B7-4346-B278-E984C05814A2}"/>
          </ac:spMkLst>
        </pc:spChg>
        <pc:spChg chg="del">
          <ac:chgData name="Siddarth Joshi" userId="bc4d29ca-e482-4031-a817-c6a7c744f97a" providerId="ADAL" clId="{D3A2F84A-6C9A-419A-9C7B-B5B68F50507D}" dt="2022-01-07T20:28:33.969" v="6151" actId="478"/>
          <ac:spMkLst>
            <pc:docMk/>
            <pc:sldMk cId="2037034901" sldId="324"/>
            <ac:spMk id="15" creationId="{609AEA8E-B6F4-4299-ACD8-EC855D01AAC5}"/>
          </ac:spMkLst>
        </pc:spChg>
        <pc:spChg chg="del">
          <ac:chgData name="Siddarth Joshi" userId="bc4d29ca-e482-4031-a817-c6a7c744f97a" providerId="ADAL" clId="{D3A2F84A-6C9A-419A-9C7B-B5B68F50507D}" dt="2022-01-07T20:28:41.111" v="6152" actId="478"/>
          <ac:spMkLst>
            <pc:docMk/>
            <pc:sldMk cId="2037034901" sldId="324"/>
            <ac:spMk id="19" creationId="{9AB83C39-2B42-4963-BDC9-93C968CF9D76}"/>
          </ac:spMkLst>
        </pc:spChg>
        <pc:spChg chg="del">
          <ac:chgData name="Siddarth Joshi" userId="bc4d29ca-e482-4031-a817-c6a7c744f97a" providerId="ADAL" clId="{D3A2F84A-6C9A-419A-9C7B-B5B68F50507D}" dt="2022-01-07T20:28:41.111" v="6152" actId="478"/>
          <ac:spMkLst>
            <pc:docMk/>
            <pc:sldMk cId="2037034901" sldId="324"/>
            <ac:spMk id="20" creationId="{A62B097E-19AC-43E5-A06D-468B00E915A6}"/>
          </ac:spMkLst>
        </pc:spChg>
        <pc:spChg chg="del">
          <ac:chgData name="Siddarth Joshi" userId="bc4d29ca-e482-4031-a817-c6a7c744f97a" providerId="ADAL" clId="{D3A2F84A-6C9A-419A-9C7B-B5B68F50507D}" dt="2022-01-07T20:28:41.111" v="6152" actId="478"/>
          <ac:spMkLst>
            <pc:docMk/>
            <pc:sldMk cId="2037034901" sldId="324"/>
            <ac:spMk id="21" creationId="{936954AA-5F9D-4419-A3F3-A6E708B4A510}"/>
          </ac:spMkLst>
        </pc:spChg>
        <pc:spChg chg="del">
          <ac:chgData name="Siddarth Joshi" userId="bc4d29ca-e482-4031-a817-c6a7c744f97a" providerId="ADAL" clId="{D3A2F84A-6C9A-419A-9C7B-B5B68F50507D}" dt="2022-01-07T20:28:41.111" v="6152" actId="478"/>
          <ac:spMkLst>
            <pc:docMk/>
            <pc:sldMk cId="2037034901" sldId="324"/>
            <ac:spMk id="25" creationId="{0F47DC67-9E4E-42A3-A51B-B225DF64FF5B}"/>
          </ac:spMkLst>
        </pc:spChg>
        <pc:spChg chg="del">
          <ac:chgData name="Siddarth Joshi" userId="bc4d29ca-e482-4031-a817-c6a7c744f97a" providerId="ADAL" clId="{D3A2F84A-6C9A-419A-9C7B-B5B68F50507D}" dt="2022-01-07T20:28:41.111" v="6152" actId="478"/>
          <ac:spMkLst>
            <pc:docMk/>
            <pc:sldMk cId="2037034901" sldId="324"/>
            <ac:spMk id="26" creationId="{2AB0CBB6-BB4F-450E-8E2D-409489146D9A}"/>
          </ac:spMkLst>
        </pc:spChg>
        <pc:spChg chg="del">
          <ac:chgData name="Siddarth Joshi" userId="bc4d29ca-e482-4031-a817-c6a7c744f97a" providerId="ADAL" clId="{D3A2F84A-6C9A-419A-9C7B-B5B68F50507D}" dt="2022-01-07T20:28:41.111" v="6152" actId="478"/>
          <ac:spMkLst>
            <pc:docMk/>
            <pc:sldMk cId="2037034901" sldId="324"/>
            <ac:spMk id="27" creationId="{704C3F7E-57AE-4AA2-9EE8-1D41DCD67ED9}"/>
          </ac:spMkLst>
        </pc:spChg>
        <pc:spChg chg="del">
          <ac:chgData name="Siddarth Joshi" userId="bc4d29ca-e482-4031-a817-c6a7c744f97a" providerId="ADAL" clId="{D3A2F84A-6C9A-419A-9C7B-B5B68F50507D}" dt="2022-01-07T20:28:41.111" v="6152" actId="478"/>
          <ac:spMkLst>
            <pc:docMk/>
            <pc:sldMk cId="2037034901" sldId="324"/>
            <ac:spMk id="29" creationId="{6A5FB9CB-EBC9-4A84-91A7-906E47C16AEA}"/>
          </ac:spMkLst>
        </pc:spChg>
        <pc:spChg chg="del">
          <ac:chgData name="Siddarth Joshi" userId="bc4d29ca-e482-4031-a817-c6a7c744f97a" providerId="ADAL" clId="{D3A2F84A-6C9A-419A-9C7B-B5B68F50507D}" dt="2022-01-07T20:28:41.111" v="6152" actId="478"/>
          <ac:spMkLst>
            <pc:docMk/>
            <pc:sldMk cId="2037034901" sldId="324"/>
            <ac:spMk id="35" creationId="{21236122-CB36-4358-8F7E-142C236FE539}"/>
          </ac:spMkLst>
        </pc:spChg>
        <pc:spChg chg="del">
          <ac:chgData name="Siddarth Joshi" userId="bc4d29ca-e482-4031-a817-c6a7c744f97a" providerId="ADAL" clId="{D3A2F84A-6C9A-419A-9C7B-B5B68F50507D}" dt="2022-01-07T20:28:41.111" v="6152" actId="478"/>
          <ac:spMkLst>
            <pc:docMk/>
            <pc:sldMk cId="2037034901" sldId="324"/>
            <ac:spMk id="36" creationId="{77E876CA-0B1A-47A2-BBA0-F72AE1E236BE}"/>
          </ac:spMkLst>
        </pc:spChg>
        <pc:spChg chg="add mod">
          <ac:chgData name="Siddarth Joshi" userId="bc4d29ca-e482-4031-a817-c6a7c744f97a" providerId="ADAL" clId="{D3A2F84A-6C9A-419A-9C7B-B5B68F50507D}" dt="2022-01-07T20:42:06.132" v="6227" actId="20577"/>
          <ac:spMkLst>
            <pc:docMk/>
            <pc:sldMk cId="2037034901" sldId="324"/>
            <ac:spMk id="37" creationId="{8DFCDC2E-F725-4D35-9842-45A74E201AE2}"/>
          </ac:spMkLst>
        </pc:spChg>
        <pc:picChg chg="add mod">
          <ac:chgData name="Siddarth Joshi" userId="bc4d29ca-e482-4031-a817-c6a7c744f97a" providerId="ADAL" clId="{D3A2F84A-6C9A-419A-9C7B-B5B68F50507D}" dt="2022-01-07T20:37:53.718" v="6154" actId="1076"/>
          <ac:picMkLst>
            <pc:docMk/>
            <pc:sldMk cId="2037034901" sldId="324"/>
            <ac:picMk id="3" creationId="{870DD6C2-F37D-4B52-950F-BF0726C0D91A}"/>
          </ac:picMkLst>
        </pc:picChg>
        <pc:picChg chg="add mod">
          <ac:chgData name="Siddarth Joshi" userId="bc4d29ca-e482-4031-a817-c6a7c744f97a" providerId="ADAL" clId="{D3A2F84A-6C9A-419A-9C7B-B5B68F50507D}" dt="2022-01-07T20:41:25.943" v="6214" actId="1076"/>
          <ac:picMkLst>
            <pc:docMk/>
            <pc:sldMk cId="2037034901" sldId="324"/>
            <ac:picMk id="6146" creationId="{48E3B0EF-3DC8-4D25-AFAA-001A9535BA9D}"/>
          </ac:picMkLst>
        </pc:pic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10" creationId="{EF70831A-EBA1-4B86-99BA-DE7F7AF55F2B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13" creationId="{B3E98746-3F06-467D-BA76-605DD387F4A6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16" creationId="{E4E3E182-D864-4262-91D1-A570A1FEE593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17" creationId="{2E93FAC4-DB66-41B7-B7FC-B9800E80961E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22" creationId="{92CA598F-1BDF-4F99-9453-F42D39E82072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23" creationId="{7224236E-8BFE-47B9-9766-9E5B64ABC294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24" creationId="{E4CD9B0D-6FD7-4168-A8B2-367CB18FF47C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30" creationId="{93334D67-A97A-4F03-8215-CEA2849EE65D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31" creationId="{1329C6A1-1FFB-4FE0-8070-762587FF0AEC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32" creationId="{DCB66C91-AC2F-4D50-87EB-11AD065140FE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33" creationId="{08CF3A5D-54AF-4CBB-84A8-3CF912674EC3}"/>
          </ac:cxnSpMkLst>
        </pc:cxnChg>
        <pc:cxnChg chg="del">
          <ac:chgData name="Siddarth Joshi" userId="bc4d29ca-e482-4031-a817-c6a7c744f97a" providerId="ADAL" clId="{D3A2F84A-6C9A-419A-9C7B-B5B68F50507D}" dt="2022-01-07T20:28:41.111" v="6152" actId="478"/>
          <ac:cxnSpMkLst>
            <pc:docMk/>
            <pc:sldMk cId="2037034901" sldId="324"/>
            <ac:cxnSpMk id="34" creationId="{3A81A75A-CDB5-44FD-ACBF-0C63DD07600B}"/>
          </ac:cxnSpMkLst>
        </pc:cxnChg>
      </pc:sldChg>
      <pc:sldChg chg="delSp modSp add mod">
        <pc:chgData name="Siddarth Joshi" userId="bc4d29ca-e482-4031-a817-c6a7c744f97a" providerId="ADAL" clId="{D3A2F84A-6C9A-419A-9C7B-B5B68F50507D}" dt="2022-01-07T20:46:08.660" v="6464" actId="14100"/>
        <pc:sldMkLst>
          <pc:docMk/>
          <pc:sldMk cId="613922576" sldId="325"/>
        </pc:sldMkLst>
        <pc:spChg chg="del">
          <ac:chgData name="Siddarth Joshi" userId="bc4d29ca-e482-4031-a817-c6a7c744f97a" providerId="ADAL" clId="{D3A2F84A-6C9A-419A-9C7B-B5B68F50507D}" dt="2022-01-07T20:43:29.632" v="6283" actId="478"/>
          <ac:spMkLst>
            <pc:docMk/>
            <pc:sldMk cId="613922576" sldId="325"/>
            <ac:spMk id="5" creationId="{1AE08EA8-2EBA-473E-A6D6-C88FDB5362D0}"/>
          </ac:spMkLst>
        </pc:spChg>
        <pc:spChg chg="mod">
          <ac:chgData name="Siddarth Joshi" userId="bc4d29ca-e482-4031-a817-c6a7c744f97a" providerId="ADAL" clId="{D3A2F84A-6C9A-419A-9C7B-B5B68F50507D}" dt="2022-01-07T20:43:18.136" v="6280" actId="20577"/>
          <ac:spMkLst>
            <pc:docMk/>
            <pc:sldMk cId="613922576" sldId="325"/>
            <ac:spMk id="8" creationId="{BBB9B1C4-5210-4BEA-A556-2A53383A911F}"/>
          </ac:spMkLst>
        </pc:spChg>
        <pc:spChg chg="mod">
          <ac:chgData name="Siddarth Joshi" userId="bc4d29ca-e482-4031-a817-c6a7c744f97a" providerId="ADAL" clId="{D3A2F84A-6C9A-419A-9C7B-B5B68F50507D}" dt="2022-01-07T20:46:08.660" v="6464" actId="14100"/>
          <ac:spMkLst>
            <pc:docMk/>
            <pc:sldMk cId="613922576" sldId="325"/>
            <ac:spMk id="9" creationId="{B6C8E0B9-33B7-4346-B278-E984C05814A2}"/>
          </ac:spMkLst>
        </pc:spChg>
        <pc:spChg chg="del">
          <ac:chgData name="Siddarth Joshi" userId="bc4d29ca-e482-4031-a817-c6a7c744f97a" providerId="ADAL" clId="{D3A2F84A-6C9A-419A-9C7B-B5B68F50507D}" dt="2022-01-07T20:43:31.988" v="6284" actId="478"/>
          <ac:spMkLst>
            <pc:docMk/>
            <pc:sldMk cId="613922576" sldId="325"/>
            <ac:spMk id="37" creationId="{8DFCDC2E-F725-4D35-9842-45A74E201AE2}"/>
          </ac:spMkLst>
        </pc:spChg>
        <pc:picChg chg="del">
          <ac:chgData name="Siddarth Joshi" userId="bc4d29ca-e482-4031-a817-c6a7c744f97a" providerId="ADAL" clId="{D3A2F84A-6C9A-419A-9C7B-B5B68F50507D}" dt="2022-01-07T20:43:28.341" v="6282" actId="478"/>
          <ac:picMkLst>
            <pc:docMk/>
            <pc:sldMk cId="613922576" sldId="325"/>
            <ac:picMk id="3" creationId="{870DD6C2-F37D-4B52-950F-BF0726C0D91A}"/>
          </ac:picMkLst>
        </pc:picChg>
        <pc:picChg chg="del">
          <ac:chgData name="Siddarth Joshi" userId="bc4d29ca-e482-4031-a817-c6a7c744f97a" providerId="ADAL" clId="{D3A2F84A-6C9A-419A-9C7B-B5B68F50507D}" dt="2022-01-07T20:43:27.074" v="6281" actId="478"/>
          <ac:picMkLst>
            <pc:docMk/>
            <pc:sldMk cId="613922576" sldId="325"/>
            <ac:picMk id="6146" creationId="{48E3B0EF-3DC8-4D25-AFAA-001A9535BA9D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21:03:45.456" v="6795" actId="20577"/>
        <pc:sldMkLst>
          <pc:docMk/>
          <pc:sldMk cId="2192215881" sldId="326"/>
        </pc:sldMkLst>
        <pc:spChg chg="add del mod">
          <ac:chgData name="Siddarth Joshi" userId="bc4d29ca-e482-4031-a817-c6a7c744f97a" providerId="ADAL" clId="{D3A2F84A-6C9A-419A-9C7B-B5B68F50507D}" dt="2022-01-07T20:50:19.292" v="6652" actId="478"/>
          <ac:spMkLst>
            <pc:docMk/>
            <pc:sldMk cId="2192215881" sldId="326"/>
            <ac:spMk id="7" creationId="{5CECE82D-BD15-4358-B4BB-F96A0735116B}"/>
          </ac:spMkLst>
        </pc:spChg>
        <pc:spChg chg="mod">
          <ac:chgData name="Siddarth Joshi" userId="bc4d29ca-e482-4031-a817-c6a7c744f97a" providerId="ADAL" clId="{D3A2F84A-6C9A-419A-9C7B-B5B68F50507D}" dt="2022-01-07T20:46:24.531" v="6477" actId="20577"/>
          <ac:spMkLst>
            <pc:docMk/>
            <pc:sldMk cId="2192215881" sldId="326"/>
            <ac:spMk id="8" creationId="{BBB9B1C4-5210-4BEA-A556-2A53383A911F}"/>
          </ac:spMkLst>
        </pc:spChg>
        <pc:spChg chg="mod">
          <ac:chgData name="Siddarth Joshi" userId="bc4d29ca-e482-4031-a817-c6a7c744f97a" providerId="ADAL" clId="{D3A2F84A-6C9A-419A-9C7B-B5B68F50507D}" dt="2022-01-07T20:54:40.832" v="6734" actId="14100"/>
          <ac:spMkLst>
            <pc:docMk/>
            <pc:sldMk cId="2192215881" sldId="326"/>
            <ac:spMk id="9" creationId="{B6C8E0B9-33B7-4346-B278-E984C05814A2}"/>
          </ac:spMkLst>
        </pc:spChg>
        <pc:spChg chg="mod">
          <ac:chgData name="Siddarth Joshi" userId="bc4d29ca-e482-4031-a817-c6a7c744f97a" providerId="ADAL" clId="{D3A2F84A-6C9A-419A-9C7B-B5B68F50507D}" dt="2022-01-07T20:54:54.902" v="6737" actId="1076"/>
          <ac:spMkLst>
            <pc:docMk/>
            <pc:sldMk cId="2192215881" sldId="326"/>
            <ac:spMk id="11" creationId="{2DA2CC3D-A139-4741-BB7C-0A48922251A4}"/>
          </ac:spMkLst>
        </pc:spChg>
        <pc:spChg chg="add mod">
          <ac:chgData name="Siddarth Joshi" userId="bc4d29ca-e482-4031-a817-c6a7c744f97a" providerId="ADAL" clId="{D3A2F84A-6C9A-419A-9C7B-B5B68F50507D}" dt="2022-01-07T21:02:27.890" v="6743" actId="1076"/>
          <ac:spMkLst>
            <pc:docMk/>
            <pc:sldMk cId="2192215881" sldId="326"/>
            <ac:spMk id="12" creationId="{B81C98AB-03D8-40AD-B934-C3815F220713}"/>
          </ac:spMkLst>
        </pc:spChg>
        <pc:spChg chg="add mod">
          <ac:chgData name="Siddarth Joshi" userId="bc4d29ca-e482-4031-a817-c6a7c744f97a" providerId="ADAL" clId="{D3A2F84A-6C9A-419A-9C7B-B5B68F50507D}" dt="2022-01-07T21:03:45.456" v="6795" actId="20577"/>
          <ac:spMkLst>
            <pc:docMk/>
            <pc:sldMk cId="2192215881" sldId="326"/>
            <ac:spMk id="13" creationId="{9BDB1582-5443-46BD-9A56-EF32E6610DFE}"/>
          </ac:spMkLst>
        </pc:spChg>
        <pc:picChg chg="add del mod">
          <ac:chgData name="Siddarth Joshi" userId="bc4d29ca-e482-4031-a817-c6a7c744f97a" providerId="ADAL" clId="{D3A2F84A-6C9A-419A-9C7B-B5B68F50507D}" dt="2022-01-07T20:50:20.145" v="6653" actId="478"/>
          <ac:picMkLst>
            <pc:docMk/>
            <pc:sldMk cId="2192215881" sldId="326"/>
            <ac:picMk id="7170" creationId="{88F8B67C-22EA-4ADF-BA44-0437CA5B23A6}"/>
          </ac:picMkLst>
        </pc:picChg>
        <pc:picChg chg="add mod">
          <ac:chgData name="Siddarth Joshi" userId="bc4d29ca-e482-4031-a817-c6a7c744f97a" providerId="ADAL" clId="{D3A2F84A-6C9A-419A-9C7B-B5B68F50507D}" dt="2022-01-07T20:50:29.604" v="6654" actId="1076"/>
          <ac:picMkLst>
            <pc:docMk/>
            <pc:sldMk cId="2192215881" sldId="326"/>
            <ac:picMk id="7172" creationId="{D47B22F0-55D6-409D-8C18-343381622C8A}"/>
          </ac:picMkLst>
        </pc:picChg>
        <pc:picChg chg="add mod">
          <ac:chgData name="Siddarth Joshi" userId="bc4d29ca-e482-4031-a817-c6a7c744f97a" providerId="ADAL" clId="{D3A2F84A-6C9A-419A-9C7B-B5B68F50507D}" dt="2022-01-07T21:02:30.847" v="6744" actId="1076"/>
          <ac:picMkLst>
            <pc:docMk/>
            <pc:sldMk cId="2192215881" sldId="326"/>
            <ac:picMk id="7174" creationId="{2883D763-BC85-4888-B865-E29BD343EEA7}"/>
          </ac:picMkLst>
        </pc:picChg>
      </pc:sldChg>
      <pc:sldChg chg="addSp delSp modSp add mod">
        <pc:chgData name="Siddarth Joshi" userId="bc4d29ca-e482-4031-a817-c6a7c744f97a" providerId="ADAL" clId="{D3A2F84A-6C9A-419A-9C7B-B5B68F50507D}" dt="2022-01-07T21:09:58.305" v="6938" actId="313"/>
        <pc:sldMkLst>
          <pc:docMk/>
          <pc:sldMk cId="148167825" sldId="327"/>
        </pc:sldMkLst>
        <pc:spChg chg="del">
          <ac:chgData name="Siddarth Joshi" userId="bc4d29ca-e482-4031-a817-c6a7c744f97a" providerId="ADAL" clId="{D3A2F84A-6C9A-419A-9C7B-B5B68F50507D}" dt="2022-01-07T21:04:06.999" v="6797" actId="478"/>
          <ac:spMkLst>
            <pc:docMk/>
            <pc:sldMk cId="148167825" sldId="327"/>
            <ac:spMk id="9" creationId="{B6C8E0B9-33B7-4346-B278-E984C05814A2}"/>
          </ac:spMkLst>
        </pc:spChg>
        <pc:spChg chg="del">
          <ac:chgData name="Siddarth Joshi" userId="bc4d29ca-e482-4031-a817-c6a7c744f97a" providerId="ADAL" clId="{D3A2F84A-6C9A-419A-9C7B-B5B68F50507D}" dt="2022-01-07T21:04:06.999" v="6797" actId="478"/>
          <ac:spMkLst>
            <pc:docMk/>
            <pc:sldMk cId="148167825" sldId="327"/>
            <ac:spMk id="12" creationId="{B81C98AB-03D8-40AD-B934-C3815F220713}"/>
          </ac:spMkLst>
        </pc:spChg>
        <pc:spChg chg="del">
          <ac:chgData name="Siddarth Joshi" userId="bc4d29ca-e482-4031-a817-c6a7c744f97a" providerId="ADAL" clId="{D3A2F84A-6C9A-419A-9C7B-B5B68F50507D}" dt="2022-01-07T21:08:20.143" v="6801" actId="478"/>
          <ac:spMkLst>
            <pc:docMk/>
            <pc:sldMk cId="148167825" sldId="327"/>
            <ac:spMk id="13" creationId="{9BDB1582-5443-46BD-9A56-EF32E6610DFE}"/>
          </ac:spMkLst>
        </pc:spChg>
        <pc:spChg chg="add mod">
          <ac:chgData name="Siddarth Joshi" userId="bc4d29ca-e482-4031-a817-c6a7c744f97a" providerId="ADAL" clId="{D3A2F84A-6C9A-419A-9C7B-B5B68F50507D}" dt="2022-01-07T21:09:58.305" v="6938" actId="313"/>
          <ac:spMkLst>
            <pc:docMk/>
            <pc:sldMk cId="148167825" sldId="327"/>
            <ac:spMk id="14" creationId="{7DAE6513-A349-4165-A401-A2929F82167D}"/>
          </ac:spMkLst>
        </pc:spChg>
        <pc:picChg chg="add mod">
          <ac:chgData name="Siddarth Joshi" userId="bc4d29ca-e482-4031-a817-c6a7c744f97a" providerId="ADAL" clId="{D3A2F84A-6C9A-419A-9C7B-B5B68F50507D}" dt="2022-01-07T21:07:55.455" v="6800" actId="1076"/>
          <ac:picMkLst>
            <pc:docMk/>
            <pc:sldMk cId="148167825" sldId="327"/>
            <ac:picMk id="3" creationId="{D55EDC8E-F369-4216-AC7D-9AE1856669C2}"/>
          </ac:picMkLst>
        </pc:picChg>
        <pc:picChg chg="del">
          <ac:chgData name="Siddarth Joshi" userId="bc4d29ca-e482-4031-a817-c6a7c744f97a" providerId="ADAL" clId="{D3A2F84A-6C9A-419A-9C7B-B5B68F50507D}" dt="2022-01-07T21:04:06.999" v="6797" actId="478"/>
          <ac:picMkLst>
            <pc:docMk/>
            <pc:sldMk cId="148167825" sldId="327"/>
            <ac:picMk id="7172" creationId="{D47B22F0-55D6-409D-8C18-343381622C8A}"/>
          </ac:picMkLst>
        </pc:picChg>
        <pc:picChg chg="del">
          <ac:chgData name="Siddarth Joshi" userId="bc4d29ca-e482-4031-a817-c6a7c744f97a" providerId="ADAL" clId="{D3A2F84A-6C9A-419A-9C7B-B5B68F50507D}" dt="2022-01-07T21:04:06.999" v="6797" actId="478"/>
          <ac:picMkLst>
            <pc:docMk/>
            <pc:sldMk cId="148167825" sldId="327"/>
            <ac:picMk id="7174" creationId="{2883D763-BC85-4888-B865-E29BD343EEA7}"/>
          </ac:picMkLst>
        </pc:picChg>
      </pc:sldChg>
      <pc:sldChg chg="modSp add mod">
        <pc:chgData name="Siddarth Joshi" userId="bc4d29ca-e482-4031-a817-c6a7c744f97a" providerId="ADAL" clId="{D3A2F84A-6C9A-419A-9C7B-B5B68F50507D}" dt="2022-01-07T21:24:12.008" v="7495" actId="20577"/>
        <pc:sldMkLst>
          <pc:docMk/>
          <pc:sldMk cId="3063750106" sldId="328"/>
        </pc:sldMkLst>
        <pc:spChg chg="mod">
          <ac:chgData name="Siddarth Joshi" userId="bc4d29ca-e482-4031-a817-c6a7c744f97a" providerId="ADAL" clId="{D3A2F84A-6C9A-419A-9C7B-B5B68F50507D}" dt="2022-01-07T21:24:12.008" v="7495" actId="20577"/>
          <ac:spMkLst>
            <pc:docMk/>
            <pc:sldMk cId="3063750106" sldId="328"/>
            <ac:spMk id="7" creationId="{F7C7A618-D2B2-4724-9DA8-45D3556A9234}"/>
          </ac:spMkLst>
        </pc:spChg>
      </pc:sldChg>
      <pc:sldChg chg="addSp delSp modSp add mod">
        <pc:chgData name="Siddarth Joshi" userId="bc4d29ca-e482-4031-a817-c6a7c744f97a" providerId="ADAL" clId="{D3A2F84A-6C9A-419A-9C7B-B5B68F50507D}" dt="2022-01-07T21:30:42.808" v="7539" actId="1076"/>
        <pc:sldMkLst>
          <pc:docMk/>
          <pc:sldMk cId="2512529107" sldId="329"/>
        </pc:sldMkLst>
        <pc:spChg chg="mod">
          <ac:chgData name="Siddarth Joshi" userId="bc4d29ca-e482-4031-a817-c6a7c744f97a" providerId="ADAL" clId="{D3A2F84A-6C9A-419A-9C7B-B5B68F50507D}" dt="2022-01-07T21:29:35.579" v="7521" actId="20577"/>
          <ac:spMkLst>
            <pc:docMk/>
            <pc:sldMk cId="2512529107" sldId="329"/>
            <ac:spMk id="8" creationId="{BBB9B1C4-5210-4BEA-A556-2A53383A911F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15" creationId="{6D73BC17-DE44-41CA-A679-2E8686ABC80E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16" creationId="{DB2C9E75-BB3D-4546-8FF5-910CDE45CB59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17" creationId="{E369FD65-8D44-4407-A463-21831B09C563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18" creationId="{EE07F022-9C90-430C-B03E-6D53B5141437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19" creationId="{3B6C4CD9-D8F6-41FA-8760-BFF1AFC62F44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20" creationId="{DD477143-157D-47F1-A32C-53A56BF34A08}"/>
          </ac:spMkLst>
        </pc:spChg>
        <pc:spChg chg="del">
          <ac:chgData name="Siddarth Joshi" userId="bc4d29ca-e482-4031-a817-c6a7c744f97a" providerId="ADAL" clId="{D3A2F84A-6C9A-419A-9C7B-B5B68F50507D}" dt="2022-01-07T21:29:42.691" v="7522" actId="478"/>
          <ac:spMkLst>
            <pc:docMk/>
            <pc:sldMk cId="2512529107" sldId="329"/>
            <ac:spMk id="22" creationId="{9BA30462-B73A-4C62-BC64-FA05E452FB5A}"/>
          </ac:spMkLst>
        </pc:spChg>
        <pc:spChg chg="del">
          <ac:chgData name="Siddarth Joshi" userId="bc4d29ca-e482-4031-a817-c6a7c744f97a" providerId="ADAL" clId="{D3A2F84A-6C9A-419A-9C7B-B5B68F50507D}" dt="2022-01-07T21:29:42.691" v="7522" actId="478"/>
          <ac:spMkLst>
            <pc:docMk/>
            <pc:sldMk cId="2512529107" sldId="329"/>
            <ac:spMk id="23" creationId="{AF61A748-16BB-4592-9D3B-BFD26A4B64A0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25" creationId="{4AC575D1-441B-4833-9876-0C3921E9418D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26" creationId="{0864807E-CBCC-4CC5-AFD2-40DA23E210B9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27" creationId="{B0F288D2-C464-4B7B-A98D-D1EAF403AAF2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28" creationId="{BAFD33E8-D7BB-4116-8CED-C664C833BFBD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29" creationId="{20543317-6C21-4346-9003-F642A8BE876E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30" creationId="{F8B80272-199B-429E-A4B9-588A72D14244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31" creationId="{0BA2E5FC-F56A-4055-BC68-369236D1F3B1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32" creationId="{7903003F-676F-4E5C-A6D3-46334015BDFF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33" creationId="{AEBEF3D4-582B-4DD7-AA6A-CD8C889097DA}"/>
          </ac:spMkLst>
        </pc:spChg>
        <pc:spChg chg="del">
          <ac:chgData name="Siddarth Joshi" userId="bc4d29ca-e482-4031-a817-c6a7c744f97a" providerId="ADAL" clId="{D3A2F84A-6C9A-419A-9C7B-B5B68F50507D}" dt="2022-01-07T21:29:42.691" v="7522" actId="478"/>
          <ac:spMkLst>
            <pc:docMk/>
            <pc:sldMk cId="2512529107" sldId="329"/>
            <ac:spMk id="34" creationId="{2CF0BA45-8AAC-4F67-95D7-A9F5C2C35190}"/>
          </ac:spMkLst>
        </pc:spChg>
        <pc:spChg chg="del">
          <ac:chgData name="Siddarth Joshi" userId="bc4d29ca-e482-4031-a817-c6a7c744f97a" providerId="ADAL" clId="{D3A2F84A-6C9A-419A-9C7B-B5B68F50507D}" dt="2022-01-07T21:29:42.691" v="7522" actId="478"/>
          <ac:spMkLst>
            <pc:docMk/>
            <pc:sldMk cId="2512529107" sldId="329"/>
            <ac:spMk id="35" creationId="{9585CDB8-F2F9-483D-AAE7-FF6340D00735}"/>
          </ac:spMkLst>
        </pc:spChg>
        <pc:spChg chg="del">
          <ac:chgData name="Siddarth Joshi" userId="bc4d29ca-e482-4031-a817-c6a7c744f97a" providerId="ADAL" clId="{D3A2F84A-6C9A-419A-9C7B-B5B68F50507D}" dt="2022-01-07T21:29:42.691" v="7522" actId="478"/>
          <ac:spMkLst>
            <pc:docMk/>
            <pc:sldMk cId="2512529107" sldId="329"/>
            <ac:spMk id="36" creationId="{16389052-D3C9-454F-85C8-4EAA21D2AC5A}"/>
          </ac:spMkLst>
        </pc:spChg>
        <pc:spChg chg="del">
          <ac:chgData name="Siddarth Joshi" userId="bc4d29ca-e482-4031-a817-c6a7c744f97a" providerId="ADAL" clId="{D3A2F84A-6C9A-419A-9C7B-B5B68F50507D}" dt="2022-01-07T21:29:42.691" v="7522" actId="478"/>
          <ac:spMkLst>
            <pc:docMk/>
            <pc:sldMk cId="2512529107" sldId="329"/>
            <ac:spMk id="37" creationId="{EC1A2F88-D04E-4652-8DB3-A9E0BC9ACC9D}"/>
          </ac:spMkLst>
        </pc:spChg>
        <pc:spChg chg="del">
          <ac:chgData name="Siddarth Joshi" userId="bc4d29ca-e482-4031-a817-c6a7c744f97a" providerId="ADAL" clId="{D3A2F84A-6C9A-419A-9C7B-B5B68F50507D}" dt="2022-01-07T21:29:42.691" v="7522" actId="478"/>
          <ac:spMkLst>
            <pc:docMk/>
            <pc:sldMk cId="2512529107" sldId="329"/>
            <ac:spMk id="38" creationId="{982F9AFD-2A0E-4C5D-9B12-06CB3ACA38C3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39" creationId="{62565F8C-743B-49B5-8CC7-38BBF49E6096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40" creationId="{97A4D607-B9D2-43B0-AE97-DFBA2D60BE1C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41" creationId="{5F4E94E6-4AFF-4633-AFFC-97B3DE826536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42" creationId="{0212FA38-FBDF-4E16-A184-150AC391A9D6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43" creationId="{6E9E73D0-DCA0-4278-BC3A-E9651C8102A3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44" creationId="{CFBADBC0-393E-4275-957B-0BF65A1082F0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45" creationId="{82AC69FC-7B5A-4FB9-8FFB-89488246D5D1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47" creationId="{6367D609-5749-486E-8B96-A8002237A4E1}"/>
          </ac:spMkLst>
        </pc:spChg>
        <pc:spChg chg="add del mod">
          <ac:chgData name="Siddarth Joshi" userId="bc4d29ca-e482-4031-a817-c6a7c744f97a" providerId="ADAL" clId="{D3A2F84A-6C9A-419A-9C7B-B5B68F50507D}" dt="2022-01-07T21:29:47.960" v="7526"/>
          <ac:spMkLst>
            <pc:docMk/>
            <pc:sldMk cId="2512529107" sldId="329"/>
            <ac:spMk id="48" creationId="{7566B5B6-7235-4B22-A443-802EB3E336CF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0" creationId="{B46953C7-DDEA-4B59-8EBC-C88D3BBBCECC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1" creationId="{DD08FDDF-89EB-4F3D-B5B8-C5BC4318FE5C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2" creationId="{BA657BA5-D482-41B0-8B2F-28311969DC3D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3" creationId="{97DE59CD-9B93-4EE5-BEC5-820CA2BFC563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4" creationId="{82BF0B72-6DD7-4C68-8FFB-36A4E8CCB6E3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5" creationId="{A3ABB979-1DDA-4235-AB8A-C0BE8EC725BB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6" creationId="{3A96AADA-1E72-49BF-8421-90D28014FDDA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7" creationId="{AFDABA67-909C-474C-83B0-B80D97EF711B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8" creationId="{BCF8B9D8-807B-4BCC-B1DE-B23518EE3B75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59" creationId="{FFFFB53B-3AC2-4892-A5BB-CD84755A1395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0" creationId="{42F809ED-B9B4-4F68-9EA0-617C03D7BD77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1" creationId="{B5BA7BF7-03E9-4887-ABC1-9D01A5F569CF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2" creationId="{4B70EAED-BDCF-4A29-9F78-2521DEC7C448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3" creationId="{B6BE89AF-481C-41AC-A7F1-2194063C9996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4" creationId="{FE044B84-26E5-4D74-8BF4-314FDCF691FF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5" creationId="{D31DBF0E-2CC6-4EF1-BD64-1FF58591FA78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6" creationId="{51A18215-A615-414C-B23B-506BEC940E58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7" creationId="{9DA06A41-72BA-4FD8-BC7C-92B0966AC6F1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8" creationId="{F139154E-451E-4572-8097-9B4565704757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69" creationId="{C733476D-9BDE-48E6-8E44-7256781A04B5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70" creationId="{0C27883A-E952-4B93-8ABD-19E89C7CA0FC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71" creationId="{6C9A3228-FC40-48B8-8625-DAE33752F467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73" creationId="{7BB16671-CE6F-4CD3-B4AE-EC35455E09DF}"/>
          </ac:spMkLst>
        </pc:spChg>
        <pc:spChg chg="add mod">
          <ac:chgData name="Siddarth Joshi" userId="bc4d29ca-e482-4031-a817-c6a7c744f97a" providerId="ADAL" clId="{D3A2F84A-6C9A-419A-9C7B-B5B68F50507D}" dt="2022-01-07T21:30:18.381" v="7537" actId="1076"/>
          <ac:spMkLst>
            <pc:docMk/>
            <pc:sldMk cId="2512529107" sldId="329"/>
            <ac:spMk id="74" creationId="{6E664C66-BA50-46FB-89FD-0836C0C21959}"/>
          </ac:spMkLst>
        </pc:spChg>
        <pc:graphicFrameChg chg="add del mod">
          <ac:chgData name="Siddarth Joshi" userId="bc4d29ca-e482-4031-a817-c6a7c744f97a" providerId="ADAL" clId="{D3A2F84A-6C9A-419A-9C7B-B5B68F50507D}" dt="2022-01-07T21:29:47.960" v="7526"/>
          <ac:graphicFrameMkLst>
            <pc:docMk/>
            <pc:sldMk cId="2512529107" sldId="329"/>
            <ac:graphicFrameMk id="14" creationId="{245C252B-8A56-4882-BA12-2491880E53A4}"/>
          </ac:graphicFrameMkLst>
        </pc:graphicFrameChg>
        <pc:graphicFrameChg chg="del">
          <ac:chgData name="Siddarth Joshi" userId="bc4d29ca-e482-4031-a817-c6a7c744f97a" providerId="ADAL" clId="{D3A2F84A-6C9A-419A-9C7B-B5B68F50507D}" dt="2022-01-07T21:29:42.691" v="7522" actId="478"/>
          <ac:graphicFrameMkLst>
            <pc:docMk/>
            <pc:sldMk cId="2512529107" sldId="329"/>
            <ac:graphicFrameMk id="21" creationId="{4E26D5F8-ED58-45D9-A1F6-3A9E6FB6E396}"/>
          </ac:graphicFrameMkLst>
        </pc:graphicFrameChg>
        <pc:graphicFrameChg chg="del">
          <ac:chgData name="Siddarth Joshi" userId="bc4d29ca-e482-4031-a817-c6a7c744f97a" providerId="ADAL" clId="{D3A2F84A-6C9A-419A-9C7B-B5B68F50507D}" dt="2022-01-07T21:29:42.691" v="7522" actId="478"/>
          <ac:graphicFrameMkLst>
            <pc:docMk/>
            <pc:sldMk cId="2512529107" sldId="329"/>
            <ac:graphicFrameMk id="24" creationId="{71DE226F-8665-4639-8207-BB0796A27906}"/>
          </ac:graphicFrameMkLst>
        </pc:graphicFrameChg>
        <pc:graphicFrameChg chg="add del mod">
          <ac:chgData name="Siddarth Joshi" userId="bc4d29ca-e482-4031-a817-c6a7c744f97a" providerId="ADAL" clId="{D3A2F84A-6C9A-419A-9C7B-B5B68F50507D}" dt="2022-01-07T21:29:47.960" v="7526"/>
          <ac:graphicFrameMkLst>
            <pc:docMk/>
            <pc:sldMk cId="2512529107" sldId="329"/>
            <ac:graphicFrameMk id="46" creationId="{6C3454F0-2C5B-47A4-88F6-F4C2AEF08838}"/>
          </ac:graphicFrameMkLst>
        </pc:graphicFrameChg>
        <pc:graphicFrameChg chg="add mod">
          <ac:chgData name="Siddarth Joshi" userId="bc4d29ca-e482-4031-a817-c6a7c744f97a" providerId="ADAL" clId="{D3A2F84A-6C9A-419A-9C7B-B5B68F50507D}" dt="2022-01-07T21:30:29.856" v="7538" actId="1076"/>
          <ac:graphicFrameMkLst>
            <pc:docMk/>
            <pc:sldMk cId="2512529107" sldId="329"/>
            <ac:graphicFrameMk id="49" creationId="{80F18387-ECF0-456A-9426-EAB632A13E56}"/>
          </ac:graphicFrameMkLst>
        </pc:graphicFrameChg>
        <pc:graphicFrameChg chg="add mod">
          <ac:chgData name="Siddarth Joshi" userId="bc4d29ca-e482-4031-a817-c6a7c744f97a" providerId="ADAL" clId="{D3A2F84A-6C9A-419A-9C7B-B5B68F50507D}" dt="2022-01-07T21:30:42.808" v="7539" actId="1076"/>
          <ac:graphicFrameMkLst>
            <pc:docMk/>
            <pc:sldMk cId="2512529107" sldId="329"/>
            <ac:graphicFrameMk id="72" creationId="{27E304DD-5765-49B1-A6B4-BF0B33ABFE49}"/>
          </ac:graphicFrameMkLst>
        </pc:graphicFrameChg>
      </pc:sldChg>
      <pc:sldChg chg="addSp delSp modSp add mod modAnim">
        <pc:chgData name="Siddarth Joshi" userId="bc4d29ca-e482-4031-a817-c6a7c744f97a" providerId="ADAL" clId="{D3A2F84A-6C9A-419A-9C7B-B5B68F50507D}" dt="2022-01-07T21:33:52.437" v="7559" actId="20577"/>
        <pc:sldMkLst>
          <pc:docMk/>
          <pc:sldMk cId="3281738354" sldId="330"/>
        </pc:sldMkLst>
        <pc:spChg chg="add mod">
          <ac:chgData name="Siddarth Joshi" userId="bc4d29ca-e482-4031-a817-c6a7c744f97a" providerId="ADAL" clId="{D3A2F84A-6C9A-419A-9C7B-B5B68F50507D}" dt="2022-01-07T21:32:56.571" v="7553" actId="27636"/>
          <ac:spMkLst>
            <pc:docMk/>
            <pc:sldMk cId="3281738354" sldId="330"/>
            <ac:spMk id="31" creationId="{130A0B7D-EBD0-412C-81E7-95D542337780}"/>
          </ac:spMkLst>
        </pc:spChg>
        <pc:spChg chg="add mod">
          <ac:chgData name="Siddarth Joshi" userId="bc4d29ca-e482-4031-a817-c6a7c744f97a" providerId="ADAL" clId="{D3A2F84A-6C9A-419A-9C7B-B5B68F50507D}" dt="2022-01-07T21:32:45.019" v="7550" actId="1076"/>
          <ac:spMkLst>
            <pc:docMk/>
            <pc:sldMk cId="3281738354" sldId="330"/>
            <ac:spMk id="34" creationId="{76AC3525-BBA8-440D-AEC4-ACAD17D9A914}"/>
          </ac:spMkLst>
        </pc:spChg>
        <pc:spChg chg="add mod">
          <ac:chgData name="Siddarth Joshi" userId="bc4d29ca-e482-4031-a817-c6a7c744f97a" providerId="ADAL" clId="{D3A2F84A-6C9A-419A-9C7B-B5B68F50507D}" dt="2022-01-07T21:32:51.872" v="7551" actId="1076"/>
          <ac:spMkLst>
            <pc:docMk/>
            <pc:sldMk cId="3281738354" sldId="330"/>
            <ac:spMk id="35" creationId="{190B803E-1BC7-4DE5-9EC4-0BFB939CC129}"/>
          </ac:spMkLst>
        </pc:spChg>
        <pc:spChg chg="add mod">
          <ac:chgData name="Siddarth Joshi" userId="bc4d29ca-e482-4031-a817-c6a7c744f97a" providerId="ADAL" clId="{D3A2F84A-6C9A-419A-9C7B-B5B68F50507D}" dt="2022-01-07T21:32:45.019" v="7550" actId="1076"/>
          <ac:spMkLst>
            <pc:docMk/>
            <pc:sldMk cId="3281738354" sldId="330"/>
            <ac:spMk id="36" creationId="{B292D4F3-4BB0-436A-88C7-595B40993E8E}"/>
          </ac:spMkLst>
        </pc:spChg>
        <pc:spChg chg="add mod">
          <ac:chgData name="Siddarth Joshi" userId="bc4d29ca-e482-4031-a817-c6a7c744f97a" providerId="ADAL" clId="{D3A2F84A-6C9A-419A-9C7B-B5B68F50507D}" dt="2022-01-07T21:32:45.019" v="7550" actId="1076"/>
          <ac:spMkLst>
            <pc:docMk/>
            <pc:sldMk cId="3281738354" sldId="330"/>
            <ac:spMk id="40" creationId="{B16312F2-1817-441E-A2CF-708AB1E0E9B4}"/>
          </ac:spMkLst>
        </pc:spChg>
        <pc:spChg chg="add mod">
          <ac:chgData name="Siddarth Joshi" userId="bc4d29ca-e482-4031-a817-c6a7c744f97a" providerId="ADAL" clId="{D3A2F84A-6C9A-419A-9C7B-B5B68F50507D}" dt="2022-01-07T21:32:45.019" v="7550" actId="1076"/>
          <ac:spMkLst>
            <pc:docMk/>
            <pc:sldMk cId="3281738354" sldId="330"/>
            <ac:spMk id="41" creationId="{90EF2E09-849E-406C-98BD-82DABC0CF931}"/>
          </ac:spMkLst>
        </pc:spChg>
        <pc:spChg chg="add mod">
          <ac:chgData name="Siddarth Joshi" userId="bc4d29ca-e482-4031-a817-c6a7c744f97a" providerId="ADAL" clId="{D3A2F84A-6C9A-419A-9C7B-B5B68F50507D}" dt="2022-01-07T21:32:45.019" v="7550" actId="1076"/>
          <ac:spMkLst>
            <pc:docMk/>
            <pc:sldMk cId="3281738354" sldId="330"/>
            <ac:spMk id="42" creationId="{10D9D69B-6FCA-4A44-91EB-6C158A1E36D7}"/>
          </ac:spMkLst>
        </pc:spChg>
        <pc:spChg chg="add mod">
          <ac:chgData name="Siddarth Joshi" userId="bc4d29ca-e482-4031-a817-c6a7c744f97a" providerId="ADAL" clId="{D3A2F84A-6C9A-419A-9C7B-B5B68F50507D}" dt="2022-01-07T21:33:52.437" v="7559" actId="20577"/>
          <ac:spMkLst>
            <pc:docMk/>
            <pc:sldMk cId="3281738354" sldId="330"/>
            <ac:spMk id="45" creationId="{970DA6D2-D877-4E5A-A760-90F29855466E}"/>
          </ac:spMkLst>
        </pc:spChg>
        <pc:spChg chg="add mod">
          <ac:chgData name="Siddarth Joshi" userId="bc4d29ca-e482-4031-a817-c6a7c744f97a" providerId="ADAL" clId="{D3A2F84A-6C9A-419A-9C7B-B5B68F50507D}" dt="2022-01-07T21:33:09.309" v="7557" actId="14100"/>
          <ac:spMkLst>
            <pc:docMk/>
            <pc:sldMk cId="3281738354" sldId="330"/>
            <ac:spMk id="47" creationId="{8297B9F5-7110-4ED8-B1A1-51AC204A6420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0" creationId="{B46953C7-DDEA-4B59-8EBC-C88D3BBBCECC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1" creationId="{DD08FDDF-89EB-4F3D-B5B8-C5BC4318FE5C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2" creationId="{BA657BA5-D482-41B0-8B2F-28311969DC3D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3" creationId="{97DE59CD-9B93-4EE5-BEC5-820CA2BFC563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4" creationId="{82BF0B72-6DD7-4C68-8FFB-36A4E8CCB6E3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5" creationId="{A3ABB979-1DDA-4235-AB8A-C0BE8EC725BB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6" creationId="{3A96AADA-1E72-49BF-8421-90D28014FDDA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7" creationId="{AFDABA67-909C-474C-83B0-B80D97EF711B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8" creationId="{BCF8B9D8-807B-4BCC-B1DE-B23518EE3B75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59" creationId="{FFFFB53B-3AC2-4892-A5BB-CD84755A1395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0" creationId="{42F809ED-B9B4-4F68-9EA0-617C03D7BD77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1" creationId="{B5BA7BF7-03E9-4887-ABC1-9D01A5F569CF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2" creationId="{4B70EAED-BDCF-4A29-9F78-2521DEC7C448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3" creationId="{B6BE89AF-481C-41AC-A7F1-2194063C9996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4" creationId="{FE044B84-26E5-4D74-8BF4-314FDCF691FF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5" creationId="{D31DBF0E-2CC6-4EF1-BD64-1FF58591FA78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6" creationId="{51A18215-A615-414C-B23B-506BEC940E58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7" creationId="{9DA06A41-72BA-4FD8-BC7C-92B0966AC6F1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8" creationId="{F139154E-451E-4572-8097-9B4565704757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69" creationId="{C733476D-9BDE-48E6-8E44-7256781A04B5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70" creationId="{0C27883A-E952-4B93-8ABD-19E89C7CA0FC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71" creationId="{6C9A3228-FC40-48B8-8625-DAE33752F467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73" creationId="{7BB16671-CE6F-4CD3-B4AE-EC35455E09DF}"/>
          </ac:spMkLst>
        </pc:spChg>
        <pc:spChg chg="del">
          <ac:chgData name="Siddarth Joshi" userId="bc4d29ca-e482-4031-a817-c6a7c744f97a" providerId="ADAL" clId="{D3A2F84A-6C9A-419A-9C7B-B5B68F50507D}" dt="2022-01-07T21:32:06.296" v="7541" actId="478"/>
          <ac:spMkLst>
            <pc:docMk/>
            <pc:sldMk cId="3281738354" sldId="330"/>
            <ac:spMk id="74" creationId="{6E664C66-BA50-46FB-89FD-0836C0C21959}"/>
          </ac:spMkLst>
        </pc:spChg>
        <pc:graphicFrameChg chg="del">
          <ac:chgData name="Siddarth Joshi" userId="bc4d29ca-e482-4031-a817-c6a7c744f97a" providerId="ADAL" clId="{D3A2F84A-6C9A-419A-9C7B-B5B68F50507D}" dt="2022-01-07T21:32:06.296" v="7541" actId="478"/>
          <ac:graphicFrameMkLst>
            <pc:docMk/>
            <pc:sldMk cId="3281738354" sldId="330"/>
            <ac:graphicFrameMk id="49" creationId="{80F18387-ECF0-456A-9426-EAB632A13E56}"/>
          </ac:graphicFrameMkLst>
        </pc:graphicFrameChg>
        <pc:graphicFrameChg chg="del">
          <ac:chgData name="Siddarth Joshi" userId="bc4d29ca-e482-4031-a817-c6a7c744f97a" providerId="ADAL" clId="{D3A2F84A-6C9A-419A-9C7B-B5B68F50507D}" dt="2022-01-07T21:32:06.296" v="7541" actId="478"/>
          <ac:graphicFrameMkLst>
            <pc:docMk/>
            <pc:sldMk cId="3281738354" sldId="330"/>
            <ac:graphicFrameMk id="72" creationId="{27E304DD-5765-49B1-A6B4-BF0B33ABFE49}"/>
          </ac:graphicFrameMkLst>
        </pc:graphicFrameChg>
        <pc:cxnChg chg="add mod">
          <ac:chgData name="Siddarth Joshi" userId="bc4d29ca-e482-4031-a817-c6a7c744f97a" providerId="ADAL" clId="{D3A2F84A-6C9A-419A-9C7B-B5B68F50507D}" dt="2022-01-07T21:32:45.019" v="7550" actId="1076"/>
          <ac:cxnSpMkLst>
            <pc:docMk/>
            <pc:sldMk cId="3281738354" sldId="330"/>
            <ac:cxnSpMk id="32" creationId="{EB4456F5-A1F1-4704-ADF7-6689D6D5C38D}"/>
          </ac:cxnSpMkLst>
        </pc:cxnChg>
        <pc:cxnChg chg="add mod">
          <ac:chgData name="Siddarth Joshi" userId="bc4d29ca-e482-4031-a817-c6a7c744f97a" providerId="ADAL" clId="{D3A2F84A-6C9A-419A-9C7B-B5B68F50507D}" dt="2022-01-07T21:32:45.019" v="7550" actId="1076"/>
          <ac:cxnSpMkLst>
            <pc:docMk/>
            <pc:sldMk cId="3281738354" sldId="330"/>
            <ac:cxnSpMk id="33" creationId="{22B79B4C-B058-4635-99CC-2F331ABE4A5C}"/>
          </ac:cxnSpMkLst>
        </pc:cxnChg>
        <pc:cxnChg chg="add mod">
          <ac:chgData name="Siddarth Joshi" userId="bc4d29ca-e482-4031-a817-c6a7c744f97a" providerId="ADAL" clId="{D3A2F84A-6C9A-419A-9C7B-B5B68F50507D}" dt="2022-01-07T21:32:45.019" v="7550" actId="1076"/>
          <ac:cxnSpMkLst>
            <pc:docMk/>
            <pc:sldMk cId="3281738354" sldId="330"/>
            <ac:cxnSpMk id="37" creationId="{D2A5627E-CEBD-4626-9ACB-84880005978C}"/>
          </ac:cxnSpMkLst>
        </pc:cxnChg>
        <pc:cxnChg chg="add mod">
          <ac:chgData name="Siddarth Joshi" userId="bc4d29ca-e482-4031-a817-c6a7c744f97a" providerId="ADAL" clId="{D3A2F84A-6C9A-419A-9C7B-B5B68F50507D}" dt="2022-01-07T21:32:45.019" v="7550" actId="1076"/>
          <ac:cxnSpMkLst>
            <pc:docMk/>
            <pc:sldMk cId="3281738354" sldId="330"/>
            <ac:cxnSpMk id="38" creationId="{77168F95-2AA2-4DE2-A779-34C9E7AA4C4F}"/>
          </ac:cxnSpMkLst>
        </pc:cxnChg>
        <pc:cxnChg chg="add mod">
          <ac:chgData name="Siddarth Joshi" userId="bc4d29ca-e482-4031-a817-c6a7c744f97a" providerId="ADAL" clId="{D3A2F84A-6C9A-419A-9C7B-B5B68F50507D}" dt="2022-01-07T21:32:45.019" v="7550" actId="1076"/>
          <ac:cxnSpMkLst>
            <pc:docMk/>
            <pc:sldMk cId="3281738354" sldId="330"/>
            <ac:cxnSpMk id="39" creationId="{50E3AC93-510E-4600-8D97-220F0FED634F}"/>
          </ac:cxnSpMkLst>
        </pc:cxnChg>
        <pc:cxnChg chg="add mod">
          <ac:chgData name="Siddarth Joshi" userId="bc4d29ca-e482-4031-a817-c6a7c744f97a" providerId="ADAL" clId="{D3A2F84A-6C9A-419A-9C7B-B5B68F50507D}" dt="2022-01-07T21:32:45.019" v="7550" actId="1076"/>
          <ac:cxnSpMkLst>
            <pc:docMk/>
            <pc:sldMk cId="3281738354" sldId="330"/>
            <ac:cxnSpMk id="43" creationId="{7EA92A87-8FB4-4079-A3C1-7D8F8EF83B2B}"/>
          </ac:cxnSpMkLst>
        </pc:cxnChg>
        <pc:cxnChg chg="add mod">
          <ac:chgData name="Siddarth Joshi" userId="bc4d29ca-e482-4031-a817-c6a7c744f97a" providerId="ADAL" clId="{D3A2F84A-6C9A-419A-9C7B-B5B68F50507D}" dt="2022-01-07T21:32:45.019" v="7550" actId="1076"/>
          <ac:cxnSpMkLst>
            <pc:docMk/>
            <pc:sldMk cId="3281738354" sldId="330"/>
            <ac:cxnSpMk id="44" creationId="{8ACFBD0F-6EA7-447D-A921-96759343911D}"/>
          </ac:cxnSpMkLst>
        </pc:cxnChg>
      </pc:sldChg>
      <pc:sldChg chg="addSp delSp modSp add mod delAnim">
        <pc:chgData name="Siddarth Joshi" userId="bc4d29ca-e482-4031-a817-c6a7c744f97a" providerId="ADAL" clId="{D3A2F84A-6C9A-419A-9C7B-B5B68F50507D}" dt="2022-01-07T21:36:05.967" v="7610" actId="1076"/>
        <pc:sldMkLst>
          <pc:docMk/>
          <pc:sldMk cId="3120521297" sldId="331"/>
        </pc:sldMkLst>
        <pc:spChg chg="del">
          <ac:chgData name="Siddarth Joshi" userId="bc4d29ca-e482-4031-a817-c6a7c744f97a" providerId="ADAL" clId="{D3A2F84A-6C9A-419A-9C7B-B5B68F50507D}" dt="2022-01-07T21:34:43.232" v="7561" actId="478"/>
          <ac:spMkLst>
            <pc:docMk/>
            <pc:sldMk cId="3120521297" sldId="331"/>
            <ac:spMk id="13" creationId="{3D1A0AD3-0917-422A-9F0B-021E4C4B3B87}"/>
          </ac:spMkLst>
        </pc:spChg>
        <pc:spChg chg="add del mod">
          <ac:chgData name="Siddarth Joshi" userId="bc4d29ca-e482-4031-a817-c6a7c744f97a" providerId="ADAL" clId="{D3A2F84A-6C9A-419A-9C7B-B5B68F50507D}" dt="2022-01-07T21:34:52.289" v="7566"/>
          <ac:spMkLst>
            <pc:docMk/>
            <pc:sldMk cId="3120521297" sldId="331"/>
            <ac:spMk id="21" creationId="{04B08D62-34A9-48F8-AF42-AD90B4479E51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23" creationId="{E9FA0432-F4FA-41C2-93EA-5ED48478B724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24" creationId="{4457905C-4BB6-4F0E-9F4D-B09A44A2D543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25" creationId="{35957513-CEC0-4A9F-AE2F-A88216E2C76D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26" creationId="{D09B399C-98C1-4200-900B-770B33E54288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27" creationId="{B02FFB07-9E50-4AC5-8AF6-45750B4C43BD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28" creationId="{904FFDAF-1EDD-47E3-B3AA-CF1B26D5061F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29" creationId="{180EED7D-2E7D-45F2-AD79-37E4668D3584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30" creationId="{02A68C7F-687A-4655-BBF8-570A5B566C96}"/>
          </ac:spMkLst>
        </pc:spChg>
        <pc:spChg chg="del">
          <ac:chgData name="Siddarth Joshi" userId="bc4d29ca-e482-4031-a817-c6a7c744f97a" providerId="ADAL" clId="{D3A2F84A-6C9A-419A-9C7B-B5B68F50507D}" dt="2022-01-07T21:34:43.232" v="7561" actId="478"/>
          <ac:spMkLst>
            <pc:docMk/>
            <pc:sldMk cId="3120521297" sldId="331"/>
            <ac:spMk id="31" creationId="{130A0B7D-EBD0-412C-81E7-95D542337780}"/>
          </ac:spMkLst>
        </pc:spChg>
        <pc:spChg chg="del">
          <ac:chgData name="Siddarth Joshi" userId="bc4d29ca-e482-4031-a817-c6a7c744f97a" providerId="ADAL" clId="{D3A2F84A-6C9A-419A-9C7B-B5B68F50507D}" dt="2022-01-07T21:34:43.232" v="7561" actId="478"/>
          <ac:spMkLst>
            <pc:docMk/>
            <pc:sldMk cId="3120521297" sldId="331"/>
            <ac:spMk id="34" creationId="{76AC3525-BBA8-440D-AEC4-ACAD17D9A914}"/>
          </ac:spMkLst>
        </pc:spChg>
        <pc:spChg chg="del">
          <ac:chgData name="Siddarth Joshi" userId="bc4d29ca-e482-4031-a817-c6a7c744f97a" providerId="ADAL" clId="{D3A2F84A-6C9A-419A-9C7B-B5B68F50507D}" dt="2022-01-07T21:34:47.395" v="7562" actId="478"/>
          <ac:spMkLst>
            <pc:docMk/>
            <pc:sldMk cId="3120521297" sldId="331"/>
            <ac:spMk id="35" creationId="{190B803E-1BC7-4DE5-9EC4-0BFB939CC129}"/>
          </ac:spMkLst>
        </pc:spChg>
        <pc:spChg chg="del">
          <ac:chgData name="Siddarth Joshi" userId="bc4d29ca-e482-4031-a817-c6a7c744f97a" providerId="ADAL" clId="{D3A2F84A-6C9A-419A-9C7B-B5B68F50507D}" dt="2022-01-07T21:34:43.232" v="7561" actId="478"/>
          <ac:spMkLst>
            <pc:docMk/>
            <pc:sldMk cId="3120521297" sldId="331"/>
            <ac:spMk id="36" creationId="{B292D4F3-4BB0-436A-88C7-595B40993E8E}"/>
          </ac:spMkLst>
        </pc:spChg>
        <pc:spChg chg="del">
          <ac:chgData name="Siddarth Joshi" userId="bc4d29ca-e482-4031-a817-c6a7c744f97a" providerId="ADAL" clId="{D3A2F84A-6C9A-419A-9C7B-B5B68F50507D}" dt="2022-01-07T21:34:43.232" v="7561" actId="478"/>
          <ac:spMkLst>
            <pc:docMk/>
            <pc:sldMk cId="3120521297" sldId="331"/>
            <ac:spMk id="40" creationId="{B16312F2-1817-441E-A2CF-708AB1E0E9B4}"/>
          </ac:spMkLst>
        </pc:spChg>
        <pc:spChg chg="del">
          <ac:chgData name="Siddarth Joshi" userId="bc4d29ca-e482-4031-a817-c6a7c744f97a" providerId="ADAL" clId="{D3A2F84A-6C9A-419A-9C7B-B5B68F50507D}" dt="2022-01-07T21:34:43.232" v="7561" actId="478"/>
          <ac:spMkLst>
            <pc:docMk/>
            <pc:sldMk cId="3120521297" sldId="331"/>
            <ac:spMk id="41" creationId="{90EF2E09-849E-406C-98BD-82DABC0CF931}"/>
          </ac:spMkLst>
        </pc:spChg>
        <pc:spChg chg="del">
          <ac:chgData name="Siddarth Joshi" userId="bc4d29ca-e482-4031-a817-c6a7c744f97a" providerId="ADAL" clId="{D3A2F84A-6C9A-419A-9C7B-B5B68F50507D}" dt="2022-01-07T21:34:43.232" v="7561" actId="478"/>
          <ac:spMkLst>
            <pc:docMk/>
            <pc:sldMk cId="3120521297" sldId="331"/>
            <ac:spMk id="42" creationId="{10D9D69B-6FCA-4A44-91EB-6C158A1E36D7}"/>
          </ac:spMkLst>
        </pc:spChg>
        <pc:spChg chg="del">
          <ac:chgData name="Siddarth Joshi" userId="bc4d29ca-e482-4031-a817-c6a7c744f97a" providerId="ADAL" clId="{D3A2F84A-6C9A-419A-9C7B-B5B68F50507D}" dt="2022-01-07T21:34:43.232" v="7561" actId="478"/>
          <ac:spMkLst>
            <pc:docMk/>
            <pc:sldMk cId="3120521297" sldId="331"/>
            <ac:spMk id="45" creationId="{970DA6D2-D877-4E5A-A760-90F29855466E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46" creationId="{444FC9B2-1AFF-4719-AED6-038562311FE7}"/>
          </ac:spMkLst>
        </pc:spChg>
        <pc:spChg chg="del">
          <ac:chgData name="Siddarth Joshi" userId="bc4d29ca-e482-4031-a817-c6a7c744f97a" providerId="ADAL" clId="{D3A2F84A-6C9A-419A-9C7B-B5B68F50507D}" dt="2022-01-07T21:34:43.232" v="7561" actId="478"/>
          <ac:spMkLst>
            <pc:docMk/>
            <pc:sldMk cId="3120521297" sldId="331"/>
            <ac:spMk id="47" creationId="{8297B9F5-7110-4ED8-B1A1-51AC204A6420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48" creationId="{4F4F8AC3-92B1-451B-9D99-A7460B13C5AD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49" creationId="{10E6C7FA-C010-456D-A351-463D84E312C5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50" creationId="{5C91E807-487C-42F5-96F2-254D81D9B7DD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51" creationId="{42039DDC-ADB9-46B1-8EEB-E11E29EF92F1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52" creationId="{B71DCCD9-7CAE-4A4E-9036-C94A2B26F950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53" creationId="{19E50CBF-FDDA-439F-908E-CCCCC0CEFD40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54" creationId="{8E823973-6F0C-4864-8755-FB086A767FF6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55" creationId="{5FD7CCF6-4BA6-4994-A929-A64CEB2071FB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57" creationId="{7BAA9FF5-92C8-4EE2-AF6C-F96D4FFFF277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58" creationId="{023700FA-0A96-4130-A018-46310A565C33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59" creationId="{99B4C44C-B383-41FF-974B-7919DB23BA39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0" creationId="{0476EC65-0EA9-4F07-B1BF-17A65D4AB8DB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1" creationId="{FED57CE6-CE71-4734-8253-61BBD8C21292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2" creationId="{DFB0388F-24BF-460E-8D11-06C7098FCE45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3" creationId="{66B5419E-7E05-4030-BE40-1F6C08420664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4" creationId="{61365A13-F3D2-4085-970D-0DFD249B29FF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5" creationId="{B4EF04E7-6FCC-4F7A-8D60-8F4170D58410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6" creationId="{B6E8830C-CDA9-4E68-AAD4-24AE753148FF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7" creationId="{BABA8FD4-7EB2-4FEF-9AAF-70CD2085E9A3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8" creationId="{F4E45936-CE0E-4F38-9954-325BFF5F3234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69" creationId="{CBBD4610-0777-4BDD-937E-488B1D544079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70" creationId="{57E90024-FBDA-4547-BC64-AB11017E90A4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71" creationId="{17EB3999-6B04-4BB5-81A4-E7591F5FB4E5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72" creationId="{CF32950D-689B-44A0-BCB5-DE5C7A43867C}"/>
          </ac:spMkLst>
        </pc:spChg>
        <pc:spChg chg="mod">
          <ac:chgData name="Siddarth Joshi" userId="bc4d29ca-e482-4031-a817-c6a7c744f97a" providerId="ADAL" clId="{D3A2F84A-6C9A-419A-9C7B-B5B68F50507D}" dt="2022-01-07T21:34:47.888" v="7563"/>
          <ac:spMkLst>
            <pc:docMk/>
            <pc:sldMk cId="3120521297" sldId="331"/>
            <ac:spMk id="73" creationId="{745068B1-43AC-4010-AF8D-2F5DD7F20672}"/>
          </ac:spMkLst>
        </pc:spChg>
        <pc:spChg chg="add del mod">
          <ac:chgData name="Siddarth Joshi" userId="bc4d29ca-e482-4031-a817-c6a7c744f97a" providerId="ADAL" clId="{D3A2F84A-6C9A-419A-9C7B-B5B68F50507D}" dt="2022-01-07T21:34:52.289" v="7566"/>
          <ac:spMkLst>
            <pc:docMk/>
            <pc:sldMk cId="3120521297" sldId="331"/>
            <ac:spMk id="74" creationId="{92ED508A-480B-4C5B-AB54-07635F6F6843}"/>
          </ac:spMkLst>
        </pc:spChg>
        <pc:spChg chg="add del mod">
          <ac:chgData name="Siddarth Joshi" userId="bc4d29ca-e482-4031-a817-c6a7c744f97a" providerId="ADAL" clId="{D3A2F84A-6C9A-419A-9C7B-B5B68F50507D}" dt="2022-01-07T21:34:52.289" v="7566"/>
          <ac:spMkLst>
            <pc:docMk/>
            <pc:sldMk cId="3120521297" sldId="331"/>
            <ac:spMk id="75" creationId="{A3AEBC3B-7FBC-4662-AE08-D48EEC7E92B4}"/>
          </ac:spMkLst>
        </pc:spChg>
        <pc:spChg chg="add del mod">
          <ac:chgData name="Siddarth Joshi" userId="bc4d29ca-e482-4031-a817-c6a7c744f97a" providerId="ADAL" clId="{D3A2F84A-6C9A-419A-9C7B-B5B68F50507D}" dt="2022-01-07T21:34:52.289" v="7566"/>
          <ac:spMkLst>
            <pc:docMk/>
            <pc:sldMk cId="3120521297" sldId="331"/>
            <ac:spMk id="76" creationId="{BD0FF9CE-EFB6-47B6-8C65-4E91A2916E7A}"/>
          </ac:spMkLst>
        </pc:spChg>
        <pc:spChg chg="add del mod">
          <ac:chgData name="Siddarth Joshi" userId="bc4d29ca-e482-4031-a817-c6a7c744f97a" providerId="ADAL" clId="{D3A2F84A-6C9A-419A-9C7B-B5B68F50507D}" dt="2022-01-07T21:34:52.289" v="7566"/>
          <ac:spMkLst>
            <pc:docMk/>
            <pc:sldMk cId="3120521297" sldId="331"/>
            <ac:spMk id="77" creationId="{0AE9CB59-11AC-43B4-B043-B3208D5C0096}"/>
          </ac:spMkLst>
        </pc:spChg>
        <pc:spChg chg="add del mod">
          <ac:chgData name="Siddarth Joshi" userId="bc4d29ca-e482-4031-a817-c6a7c744f97a" providerId="ADAL" clId="{D3A2F84A-6C9A-419A-9C7B-B5B68F50507D}" dt="2022-01-07T21:34:52.289" v="7566"/>
          <ac:spMkLst>
            <pc:docMk/>
            <pc:sldMk cId="3120521297" sldId="331"/>
            <ac:spMk id="78" creationId="{6715DAF2-483A-4A5D-B647-2856DFBF252C}"/>
          </ac:spMkLst>
        </pc:spChg>
        <pc:spChg chg="add del mod">
          <ac:chgData name="Siddarth Joshi" userId="bc4d29ca-e482-4031-a817-c6a7c744f97a" providerId="ADAL" clId="{D3A2F84A-6C9A-419A-9C7B-B5B68F50507D}" dt="2022-01-07T21:34:52.289" v="7566"/>
          <ac:spMkLst>
            <pc:docMk/>
            <pc:sldMk cId="3120521297" sldId="331"/>
            <ac:spMk id="79" creationId="{A9ABC72D-1D45-4055-A53E-B4F1FDBEBD8F}"/>
          </ac:spMkLst>
        </pc:spChg>
        <pc:spChg chg="add del mod">
          <ac:chgData name="Siddarth Joshi" userId="bc4d29ca-e482-4031-a817-c6a7c744f97a" providerId="ADAL" clId="{D3A2F84A-6C9A-419A-9C7B-B5B68F50507D}" dt="2022-01-07T21:34:52.289" v="7566"/>
          <ac:spMkLst>
            <pc:docMk/>
            <pc:sldMk cId="3120521297" sldId="331"/>
            <ac:spMk id="80" creationId="{81ECDB30-FE4F-4879-82BE-5861CFCFFCC7}"/>
          </ac:spMkLst>
        </pc:spChg>
        <pc:spChg chg="add del mod">
          <ac:chgData name="Siddarth Joshi" userId="bc4d29ca-e482-4031-a817-c6a7c744f97a" providerId="ADAL" clId="{D3A2F84A-6C9A-419A-9C7B-B5B68F50507D}" dt="2022-01-07T21:34:52.289" v="7566"/>
          <ac:spMkLst>
            <pc:docMk/>
            <pc:sldMk cId="3120521297" sldId="331"/>
            <ac:spMk id="81" creationId="{E764EC91-9AE1-4190-9FE2-DD3F5142DD82}"/>
          </ac:spMkLst>
        </pc:spChg>
        <pc:spChg chg="add mod">
          <ac:chgData name="Siddarth Joshi" userId="bc4d29ca-e482-4031-a817-c6a7c744f97a" providerId="ADAL" clId="{D3A2F84A-6C9A-419A-9C7B-B5B68F50507D}" dt="2022-01-07T21:35:08.322" v="7571" actId="20577"/>
          <ac:spMkLst>
            <pc:docMk/>
            <pc:sldMk cId="3120521297" sldId="331"/>
            <ac:spMk id="82" creationId="{8B8A00AB-BD04-4FB6-A61B-DF2D6226E3EF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84" creationId="{9A60950A-5FFE-4F8C-8129-D1E30D3146C9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85" creationId="{64AB28A8-3DDC-4763-ADD8-3BCA8B74760E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86" creationId="{460575E7-F654-4ECB-89D5-E0F544608055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87" creationId="{4BCCF299-BD56-41D5-825F-439B77829214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88" creationId="{BD281F53-3D2B-4E17-A2E3-33394A60A129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89" creationId="{4948C9A4-27B6-41EC-8330-8985AC3835CF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0" creationId="{8E67C49A-0003-4D2A-AB7B-8B9C0FAAF122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1" creationId="{D1C8A345-C346-4499-9436-7069C4B508DB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2" creationId="{4633C437-43FE-48DE-A0D1-3B678735BD55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3" creationId="{E2533560-85B2-4B77-8BDB-DAEC8823924A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4" creationId="{19CDB295-BE74-4857-8AB9-69D22A2D746B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5" creationId="{03FD6CE5-8B57-4C34-BE24-122D928BAA99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6" creationId="{EBD6E04F-6A12-4C91-A397-DD7B98B186CA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7" creationId="{0E159B1E-1C53-49AD-B4D4-26747C781712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8" creationId="{6C7113A8-7232-4375-9131-F8851CF3829A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99" creationId="{EDB4A66E-F832-4DD6-8E0F-9355EDC5CCDF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00" creationId="{33648569-628B-4507-8C1D-AE1000BDBDBA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02" creationId="{38B981E1-CEFE-4453-BE67-D5C7369AD153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03" creationId="{96CBDF8A-A37E-4A27-93BA-D8432ADDDECC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04" creationId="{558B6F04-9324-48CC-BD04-3454B4D7B23B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05" creationId="{200317CD-CC13-43CE-AE27-81CFB5681593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06" creationId="{41508ABC-3381-4914-8E85-A963BE60AADD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07" creationId="{25A68A9D-A462-4789-8694-6FE7437AF423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08" creationId="{0C2E4880-CEC7-4543-92CA-77BF2D39C43E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09" creationId="{05FDE81D-8606-49F7-AF20-AC11D28AD6C6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10" creationId="{34F1595C-1FD6-49A3-9FC6-1E5F621EA6F8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11" creationId="{30B4B23C-396F-4360-A2FE-8B8ABE7D028E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12" creationId="{78C877CB-B9D7-4CBD-8CAC-ACE4654CB7EB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13" creationId="{896A54D1-838F-4F04-BBB8-C22D38053EE2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14" creationId="{8EB2DD2A-EC1F-4DE3-AD0D-1D04750ADF5E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15" creationId="{7BB6E40A-980A-47D2-8C29-934BDCD79852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16" creationId="{EA5DB0EC-1743-4B03-BF18-D70466743CB1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17" creationId="{08FCD04E-33B3-46F7-8070-2DFCFC45D7C4}"/>
          </ac:spMkLst>
        </pc:spChg>
        <pc:spChg chg="mod">
          <ac:chgData name="Siddarth Joshi" userId="bc4d29ca-e482-4031-a817-c6a7c744f97a" providerId="ADAL" clId="{D3A2F84A-6C9A-419A-9C7B-B5B68F50507D}" dt="2022-01-07T21:34:58.081" v="7568" actId="255"/>
          <ac:spMkLst>
            <pc:docMk/>
            <pc:sldMk cId="3120521297" sldId="331"/>
            <ac:spMk id="118" creationId="{B4F04680-2C10-407A-B49F-D26E8941FABE}"/>
          </ac:spMkLst>
        </pc:spChg>
        <pc:spChg chg="add mod">
          <ac:chgData name="Siddarth Joshi" userId="bc4d29ca-e482-4031-a817-c6a7c744f97a" providerId="ADAL" clId="{D3A2F84A-6C9A-419A-9C7B-B5B68F50507D}" dt="2022-01-07T21:35:03.237" v="7569" actId="1076"/>
          <ac:spMkLst>
            <pc:docMk/>
            <pc:sldMk cId="3120521297" sldId="331"/>
            <ac:spMk id="119" creationId="{AA6C154C-D8CC-4914-BEEC-618E9E755EEF}"/>
          </ac:spMkLst>
        </pc:spChg>
        <pc:spChg chg="add mod">
          <ac:chgData name="Siddarth Joshi" userId="bc4d29ca-e482-4031-a817-c6a7c744f97a" providerId="ADAL" clId="{D3A2F84A-6C9A-419A-9C7B-B5B68F50507D}" dt="2022-01-07T21:35:03.237" v="7569" actId="1076"/>
          <ac:spMkLst>
            <pc:docMk/>
            <pc:sldMk cId="3120521297" sldId="331"/>
            <ac:spMk id="120" creationId="{0427EE4E-9A9E-4DFD-8DE6-41B25E3F5096}"/>
          </ac:spMkLst>
        </pc:spChg>
        <pc:spChg chg="add mod">
          <ac:chgData name="Siddarth Joshi" userId="bc4d29ca-e482-4031-a817-c6a7c744f97a" providerId="ADAL" clId="{D3A2F84A-6C9A-419A-9C7B-B5B68F50507D}" dt="2022-01-07T21:35:03.237" v="7569" actId="1076"/>
          <ac:spMkLst>
            <pc:docMk/>
            <pc:sldMk cId="3120521297" sldId="331"/>
            <ac:spMk id="121" creationId="{8F3C907F-F571-4516-A649-4238E537B814}"/>
          </ac:spMkLst>
        </pc:spChg>
        <pc:spChg chg="add mod">
          <ac:chgData name="Siddarth Joshi" userId="bc4d29ca-e482-4031-a817-c6a7c744f97a" providerId="ADAL" clId="{D3A2F84A-6C9A-419A-9C7B-B5B68F50507D}" dt="2022-01-07T21:35:15.774" v="7572" actId="1076"/>
          <ac:spMkLst>
            <pc:docMk/>
            <pc:sldMk cId="3120521297" sldId="331"/>
            <ac:spMk id="122" creationId="{164784A6-72B5-4811-A4B7-11BC467BE3A1}"/>
          </ac:spMkLst>
        </pc:spChg>
        <pc:spChg chg="add mod">
          <ac:chgData name="Siddarth Joshi" userId="bc4d29ca-e482-4031-a817-c6a7c744f97a" providerId="ADAL" clId="{D3A2F84A-6C9A-419A-9C7B-B5B68F50507D}" dt="2022-01-07T21:35:19.892" v="7573" actId="1076"/>
          <ac:spMkLst>
            <pc:docMk/>
            <pc:sldMk cId="3120521297" sldId="331"/>
            <ac:spMk id="123" creationId="{D461B7C1-C1A7-4303-9ECA-75294762DD98}"/>
          </ac:spMkLst>
        </pc:spChg>
        <pc:spChg chg="add mod">
          <ac:chgData name="Siddarth Joshi" userId="bc4d29ca-e482-4031-a817-c6a7c744f97a" providerId="ADAL" clId="{D3A2F84A-6C9A-419A-9C7B-B5B68F50507D}" dt="2022-01-07T21:35:28.486" v="7575" actId="1076"/>
          <ac:spMkLst>
            <pc:docMk/>
            <pc:sldMk cId="3120521297" sldId="331"/>
            <ac:spMk id="124" creationId="{ED99D061-056E-4FCA-80F8-69707E4B9959}"/>
          </ac:spMkLst>
        </pc:spChg>
        <pc:spChg chg="add mod">
          <ac:chgData name="Siddarth Joshi" userId="bc4d29ca-e482-4031-a817-c6a7c744f97a" providerId="ADAL" clId="{D3A2F84A-6C9A-419A-9C7B-B5B68F50507D}" dt="2022-01-07T21:35:03.237" v="7569" actId="1076"/>
          <ac:spMkLst>
            <pc:docMk/>
            <pc:sldMk cId="3120521297" sldId="331"/>
            <ac:spMk id="125" creationId="{5E930993-5348-4EEA-B654-D2440E2621DA}"/>
          </ac:spMkLst>
        </pc:spChg>
        <pc:spChg chg="add mod">
          <ac:chgData name="Siddarth Joshi" userId="bc4d29ca-e482-4031-a817-c6a7c744f97a" providerId="ADAL" clId="{D3A2F84A-6C9A-419A-9C7B-B5B68F50507D}" dt="2022-01-07T21:35:03.237" v="7569" actId="1076"/>
          <ac:spMkLst>
            <pc:docMk/>
            <pc:sldMk cId="3120521297" sldId="331"/>
            <ac:spMk id="126" creationId="{A99C17FB-88C0-43D3-9308-FFC074356684}"/>
          </ac:spMkLst>
        </pc:spChg>
        <pc:spChg chg="add mod">
          <ac:chgData name="Siddarth Joshi" userId="bc4d29ca-e482-4031-a817-c6a7c744f97a" providerId="ADAL" clId="{D3A2F84A-6C9A-419A-9C7B-B5B68F50507D}" dt="2022-01-07T21:36:05.967" v="7610" actId="1076"/>
          <ac:spMkLst>
            <pc:docMk/>
            <pc:sldMk cId="3120521297" sldId="331"/>
            <ac:spMk id="127" creationId="{AB103BD9-AC04-41B3-9D77-A0FA990577BA}"/>
          </ac:spMkLst>
        </pc:spChg>
        <pc:grpChg chg="add del mod">
          <ac:chgData name="Siddarth Joshi" userId="bc4d29ca-e482-4031-a817-c6a7c744f97a" providerId="ADAL" clId="{D3A2F84A-6C9A-419A-9C7B-B5B68F50507D}" dt="2022-01-07T21:34:52.289" v="7566"/>
          <ac:grpSpMkLst>
            <pc:docMk/>
            <pc:sldMk cId="3120521297" sldId="331"/>
            <ac:grpSpMk id="22" creationId="{49415C62-F0B0-44E1-A2E2-72BDE503450C}"/>
          </ac:grpSpMkLst>
        </pc:grpChg>
        <pc:grpChg chg="add del mod">
          <ac:chgData name="Siddarth Joshi" userId="bc4d29ca-e482-4031-a817-c6a7c744f97a" providerId="ADAL" clId="{D3A2F84A-6C9A-419A-9C7B-B5B68F50507D}" dt="2022-01-07T21:34:52.289" v="7566"/>
          <ac:grpSpMkLst>
            <pc:docMk/>
            <pc:sldMk cId="3120521297" sldId="331"/>
            <ac:grpSpMk id="56" creationId="{6F53C4C7-2CEE-4D13-BB7D-ACCD98F98865}"/>
          </ac:grpSpMkLst>
        </pc:grpChg>
        <pc:grpChg chg="add mod">
          <ac:chgData name="Siddarth Joshi" userId="bc4d29ca-e482-4031-a817-c6a7c744f97a" providerId="ADAL" clId="{D3A2F84A-6C9A-419A-9C7B-B5B68F50507D}" dt="2022-01-07T21:35:03.237" v="7569" actId="1076"/>
          <ac:grpSpMkLst>
            <pc:docMk/>
            <pc:sldMk cId="3120521297" sldId="331"/>
            <ac:grpSpMk id="83" creationId="{FEAFBFEE-4D84-4721-B676-F20665B6E6BA}"/>
          </ac:grpSpMkLst>
        </pc:grpChg>
        <pc:grpChg chg="add mod">
          <ac:chgData name="Siddarth Joshi" userId="bc4d29ca-e482-4031-a817-c6a7c744f97a" providerId="ADAL" clId="{D3A2F84A-6C9A-419A-9C7B-B5B68F50507D}" dt="2022-01-07T21:35:03.237" v="7569" actId="1076"/>
          <ac:grpSpMkLst>
            <pc:docMk/>
            <pc:sldMk cId="3120521297" sldId="331"/>
            <ac:grpSpMk id="101" creationId="{320F2C96-DCC5-46C8-BA1C-FB4156A54C89}"/>
          </ac:grpSpMkLst>
        </pc:grpChg>
        <pc:cxnChg chg="del">
          <ac:chgData name="Siddarth Joshi" userId="bc4d29ca-e482-4031-a817-c6a7c744f97a" providerId="ADAL" clId="{D3A2F84A-6C9A-419A-9C7B-B5B68F50507D}" dt="2022-01-07T21:34:43.232" v="7561" actId="478"/>
          <ac:cxnSpMkLst>
            <pc:docMk/>
            <pc:sldMk cId="3120521297" sldId="331"/>
            <ac:cxnSpMk id="32" creationId="{EB4456F5-A1F1-4704-ADF7-6689D6D5C38D}"/>
          </ac:cxnSpMkLst>
        </pc:cxnChg>
        <pc:cxnChg chg="del">
          <ac:chgData name="Siddarth Joshi" userId="bc4d29ca-e482-4031-a817-c6a7c744f97a" providerId="ADAL" clId="{D3A2F84A-6C9A-419A-9C7B-B5B68F50507D}" dt="2022-01-07T21:34:43.232" v="7561" actId="478"/>
          <ac:cxnSpMkLst>
            <pc:docMk/>
            <pc:sldMk cId="3120521297" sldId="331"/>
            <ac:cxnSpMk id="33" creationId="{22B79B4C-B058-4635-99CC-2F331ABE4A5C}"/>
          </ac:cxnSpMkLst>
        </pc:cxnChg>
        <pc:cxnChg chg="del">
          <ac:chgData name="Siddarth Joshi" userId="bc4d29ca-e482-4031-a817-c6a7c744f97a" providerId="ADAL" clId="{D3A2F84A-6C9A-419A-9C7B-B5B68F50507D}" dt="2022-01-07T21:34:43.232" v="7561" actId="478"/>
          <ac:cxnSpMkLst>
            <pc:docMk/>
            <pc:sldMk cId="3120521297" sldId="331"/>
            <ac:cxnSpMk id="37" creationId="{D2A5627E-CEBD-4626-9ACB-84880005978C}"/>
          </ac:cxnSpMkLst>
        </pc:cxnChg>
        <pc:cxnChg chg="del">
          <ac:chgData name="Siddarth Joshi" userId="bc4d29ca-e482-4031-a817-c6a7c744f97a" providerId="ADAL" clId="{D3A2F84A-6C9A-419A-9C7B-B5B68F50507D}" dt="2022-01-07T21:34:43.232" v="7561" actId="478"/>
          <ac:cxnSpMkLst>
            <pc:docMk/>
            <pc:sldMk cId="3120521297" sldId="331"/>
            <ac:cxnSpMk id="38" creationId="{77168F95-2AA2-4DE2-A779-34C9E7AA4C4F}"/>
          </ac:cxnSpMkLst>
        </pc:cxnChg>
        <pc:cxnChg chg="del">
          <ac:chgData name="Siddarth Joshi" userId="bc4d29ca-e482-4031-a817-c6a7c744f97a" providerId="ADAL" clId="{D3A2F84A-6C9A-419A-9C7B-B5B68F50507D}" dt="2022-01-07T21:34:43.232" v="7561" actId="478"/>
          <ac:cxnSpMkLst>
            <pc:docMk/>
            <pc:sldMk cId="3120521297" sldId="331"/>
            <ac:cxnSpMk id="39" creationId="{50E3AC93-510E-4600-8D97-220F0FED634F}"/>
          </ac:cxnSpMkLst>
        </pc:cxnChg>
        <pc:cxnChg chg="del">
          <ac:chgData name="Siddarth Joshi" userId="bc4d29ca-e482-4031-a817-c6a7c744f97a" providerId="ADAL" clId="{D3A2F84A-6C9A-419A-9C7B-B5B68F50507D}" dt="2022-01-07T21:34:43.232" v="7561" actId="478"/>
          <ac:cxnSpMkLst>
            <pc:docMk/>
            <pc:sldMk cId="3120521297" sldId="331"/>
            <ac:cxnSpMk id="43" creationId="{7EA92A87-8FB4-4079-A3C1-7D8F8EF83B2B}"/>
          </ac:cxnSpMkLst>
        </pc:cxnChg>
        <pc:cxnChg chg="del">
          <ac:chgData name="Siddarth Joshi" userId="bc4d29ca-e482-4031-a817-c6a7c744f97a" providerId="ADAL" clId="{D3A2F84A-6C9A-419A-9C7B-B5B68F50507D}" dt="2022-01-07T21:34:43.232" v="7561" actId="478"/>
          <ac:cxnSpMkLst>
            <pc:docMk/>
            <pc:sldMk cId="3120521297" sldId="331"/>
            <ac:cxnSpMk id="44" creationId="{8ACFBD0F-6EA7-447D-A921-96759343911D}"/>
          </ac:cxnSpMkLst>
        </pc:cxnChg>
      </pc:sldChg>
      <pc:sldChg chg="addSp delSp modSp add mod">
        <pc:chgData name="Siddarth Joshi" userId="bc4d29ca-e482-4031-a817-c6a7c744f97a" providerId="ADAL" clId="{D3A2F84A-6C9A-419A-9C7B-B5B68F50507D}" dt="2022-01-07T21:40:39.357" v="7653" actId="20577"/>
        <pc:sldMkLst>
          <pc:docMk/>
          <pc:sldMk cId="3712379205" sldId="332"/>
        </pc:sldMkLst>
        <pc:spChg chg="del">
          <ac:chgData name="Siddarth Joshi" userId="bc4d29ca-e482-4031-a817-c6a7c744f97a" providerId="ADAL" clId="{D3A2F84A-6C9A-419A-9C7B-B5B68F50507D}" dt="2022-01-07T21:37:15.642" v="7612" actId="478"/>
          <ac:spMkLst>
            <pc:docMk/>
            <pc:sldMk cId="3712379205" sldId="332"/>
            <ac:spMk id="7" creationId="{F7C7A618-D2B2-4724-9DA8-45D3556A9234}"/>
          </ac:spMkLst>
        </pc:spChg>
        <pc:spChg chg="add del mod">
          <ac:chgData name="Siddarth Joshi" userId="bc4d29ca-e482-4031-a817-c6a7c744f97a" providerId="ADAL" clId="{D3A2F84A-6C9A-419A-9C7B-B5B68F50507D}" dt="2022-01-07T21:37:18.597" v="7614" actId="478"/>
          <ac:spMkLst>
            <pc:docMk/>
            <pc:sldMk cId="3712379205" sldId="332"/>
            <ac:spMk id="9" creationId="{A11C0AD8-0041-41F6-A1A5-ED1C08E824D0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10" creationId="{BE202A92-CFE5-4C27-A066-5357344F06FD}"/>
          </ac:spMkLst>
        </pc:spChg>
        <pc:spChg chg="del">
          <ac:chgData name="Siddarth Joshi" userId="bc4d29ca-e482-4031-a817-c6a7c744f97a" providerId="ADAL" clId="{D3A2F84A-6C9A-419A-9C7B-B5B68F50507D}" dt="2022-01-07T21:37:15.642" v="7612" actId="478"/>
          <ac:spMkLst>
            <pc:docMk/>
            <pc:sldMk cId="3712379205" sldId="332"/>
            <ac:spMk id="11" creationId="{2DA2CC3D-A139-4741-BB7C-0A48922251A4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13" creationId="{84B41937-B57E-4574-9EC2-A249CC829577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14" creationId="{19092629-24C6-4D25-B3BC-DDA481654750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15" creationId="{DCAA4840-FC9B-468C-BE82-F489AF681484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16" creationId="{A7CA5EFD-0C54-4312-9F44-76F904AF9E12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17" creationId="{298ECF3D-FBF2-4D71-B7A2-13305EE2405C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18" creationId="{6B1AF448-ACD6-4614-A44E-813A3F6B679A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19" creationId="{A608DF52-8A0B-4D26-AFDF-182053C95224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20" creationId="{4021F7BF-ACCA-448B-9B01-3D1934B7C86D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21" creationId="{2083C86A-AA99-4306-ADC4-5EFDF2D63F0E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22" creationId="{027CBA40-1F5A-49E6-AABC-6BFED62AE543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23" creationId="{4830A971-A0E5-4F25-AC1A-097607DEB7BB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24" creationId="{18867C1F-3A13-4558-B098-A8FC6F57921E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25" creationId="{FE6CB2CE-4D7D-4B46-9A15-0479F8255040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26" creationId="{0B164E3B-CA4F-4ED9-B679-83C50ED68601}"/>
          </ac:spMkLst>
        </pc:spChg>
        <pc:spChg chg="add del mod">
          <ac:chgData name="Siddarth Joshi" userId="bc4d29ca-e482-4031-a817-c6a7c744f97a" providerId="ADAL" clId="{D3A2F84A-6C9A-419A-9C7B-B5B68F50507D}" dt="2022-01-07T21:37:26.509" v="7622"/>
          <ac:spMkLst>
            <pc:docMk/>
            <pc:sldMk cId="3712379205" sldId="332"/>
            <ac:spMk id="29" creationId="{F5406DD4-D3E2-407A-A84B-6F788A8C3BFD}"/>
          </ac:spMkLst>
        </pc:spChg>
        <pc:spChg chg="add mod">
          <ac:chgData name="Siddarth Joshi" userId="bc4d29ca-e482-4031-a817-c6a7c744f97a" providerId="ADAL" clId="{D3A2F84A-6C9A-419A-9C7B-B5B68F50507D}" dt="2022-01-07T21:38:01.732" v="7631" actId="12"/>
          <ac:spMkLst>
            <pc:docMk/>
            <pc:sldMk cId="3712379205" sldId="332"/>
            <ac:spMk id="30" creationId="{92BD0155-6850-4077-AE1F-8A0EA0133948}"/>
          </ac:spMkLst>
        </pc:spChg>
        <pc:spChg chg="add mod">
          <ac:chgData name="Siddarth Joshi" userId="bc4d29ca-e482-4031-a817-c6a7c744f97a" providerId="ADAL" clId="{D3A2F84A-6C9A-419A-9C7B-B5B68F50507D}" dt="2022-01-07T21:38:15.392" v="7632" actId="1076"/>
          <ac:spMkLst>
            <pc:docMk/>
            <pc:sldMk cId="3712379205" sldId="332"/>
            <ac:spMk id="31" creationId="{A31DFEF5-22EA-43C1-9336-891D4354078A}"/>
          </ac:spMkLst>
        </pc:spChg>
        <pc:spChg chg="add mod">
          <ac:chgData name="Siddarth Joshi" userId="bc4d29ca-e482-4031-a817-c6a7c744f97a" providerId="ADAL" clId="{D3A2F84A-6C9A-419A-9C7B-B5B68F50507D}" dt="2022-01-07T21:39:45.451" v="7646" actId="1076"/>
          <ac:spMkLst>
            <pc:docMk/>
            <pc:sldMk cId="3712379205" sldId="332"/>
            <ac:spMk id="32" creationId="{37FC7B51-1FF1-4CC3-B96B-0BD9880B99A0}"/>
          </ac:spMkLst>
        </pc:spChg>
        <pc:spChg chg="add mod">
          <ac:chgData name="Siddarth Joshi" userId="bc4d29ca-e482-4031-a817-c6a7c744f97a" providerId="ADAL" clId="{D3A2F84A-6C9A-419A-9C7B-B5B68F50507D}" dt="2022-01-07T21:40:14.924" v="7647" actId="208"/>
          <ac:spMkLst>
            <pc:docMk/>
            <pc:sldMk cId="3712379205" sldId="332"/>
            <ac:spMk id="33" creationId="{41A327C6-8EDF-4036-9F9B-3ACC9E25FD63}"/>
          </ac:spMkLst>
        </pc:spChg>
        <pc:spChg chg="add mod">
          <ac:chgData name="Siddarth Joshi" userId="bc4d29ca-e482-4031-a817-c6a7c744f97a" providerId="ADAL" clId="{D3A2F84A-6C9A-419A-9C7B-B5B68F50507D}" dt="2022-01-07T21:39:45.451" v="7646" actId="1076"/>
          <ac:spMkLst>
            <pc:docMk/>
            <pc:sldMk cId="3712379205" sldId="332"/>
            <ac:spMk id="34" creationId="{4C833906-5AC4-4990-B2CE-16032F8F4261}"/>
          </ac:spMkLst>
        </pc:spChg>
        <pc:spChg chg="add mod">
          <ac:chgData name="Siddarth Joshi" userId="bc4d29ca-e482-4031-a817-c6a7c744f97a" providerId="ADAL" clId="{D3A2F84A-6C9A-419A-9C7B-B5B68F50507D}" dt="2022-01-07T21:39:45.451" v="7646" actId="1076"/>
          <ac:spMkLst>
            <pc:docMk/>
            <pc:sldMk cId="3712379205" sldId="332"/>
            <ac:spMk id="35" creationId="{A6062CFA-0F28-4416-9446-9A7DDA132AF0}"/>
          </ac:spMkLst>
        </pc:spChg>
        <pc:spChg chg="add mod">
          <ac:chgData name="Siddarth Joshi" userId="bc4d29ca-e482-4031-a817-c6a7c744f97a" providerId="ADAL" clId="{D3A2F84A-6C9A-419A-9C7B-B5B68F50507D}" dt="2022-01-07T21:39:45.451" v="7646" actId="1076"/>
          <ac:spMkLst>
            <pc:docMk/>
            <pc:sldMk cId="3712379205" sldId="332"/>
            <ac:spMk id="36" creationId="{E2309C86-CC68-45BC-BCE4-01EC0A840456}"/>
          </ac:spMkLst>
        </pc:spChg>
        <pc:spChg chg="add mod">
          <ac:chgData name="Siddarth Joshi" userId="bc4d29ca-e482-4031-a817-c6a7c744f97a" providerId="ADAL" clId="{D3A2F84A-6C9A-419A-9C7B-B5B68F50507D}" dt="2022-01-07T21:39:45.451" v="7646" actId="1076"/>
          <ac:spMkLst>
            <pc:docMk/>
            <pc:sldMk cId="3712379205" sldId="332"/>
            <ac:spMk id="37" creationId="{571F5B17-8EFA-4DA7-B778-ADCD279C55FB}"/>
          </ac:spMkLst>
        </pc:spChg>
        <pc:spChg chg="add mod">
          <ac:chgData name="Siddarth Joshi" userId="bc4d29ca-e482-4031-a817-c6a7c744f97a" providerId="ADAL" clId="{D3A2F84A-6C9A-419A-9C7B-B5B68F50507D}" dt="2022-01-07T21:39:45.451" v="7646" actId="1076"/>
          <ac:spMkLst>
            <pc:docMk/>
            <pc:sldMk cId="3712379205" sldId="332"/>
            <ac:spMk id="38" creationId="{78857F74-238D-4E2F-8716-65F92E3C04CA}"/>
          </ac:spMkLst>
        </pc:spChg>
        <pc:spChg chg="add mod">
          <ac:chgData name="Siddarth Joshi" userId="bc4d29ca-e482-4031-a817-c6a7c744f97a" providerId="ADAL" clId="{D3A2F84A-6C9A-419A-9C7B-B5B68F50507D}" dt="2022-01-07T21:39:45.451" v="7646" actId="1076"/>
          <ac:spMkLst>
            <pc:docMk/>
            <pc:sldMk cId="3712379205" sldId="332"/>
            <ac:spMk id="39" creationId="{201F5428-3E09-4CD7-9AC9-677AB89EAABA}"/>
          </ac:spMkLst>
        </pc:spChg>
        <pc:spChg chg="add mod">
          <ac:chgData name="Siddarth Joshi" userId="bc4d29ca-e482-4031-a817-c6a7c744f97a" providerId="ADAL" clId="{D3A2F84A-6C9A-419A-9C7B-B5B68F50507D}" dt="2022-01-07T21:39:45.451" v="7646" actId="1076"/>
          <ac:spMkLst>
            <pc:docMk/>
            <pc:sldMk cId="3712379205" sldId="332"/>
            <ac:spMk id="40" creationId="{D6B560BB-7807-4B13-9F28-89C2C42DA97F}"/>
          </ac:spMkLst>
        </pc:spChg>
        <pc:spChg chg="add mod">
          <ac:chgData name="Siddarth Joshi" userId="bc4d29ca-e482-4031-a817-c6a7c744f97a" providerId="ADAL" clId="{D3A2F84A-6C9A-419A-9C7B-B5B68F50507D}" dt="2022-01-07T21:37:44.600" v="7627" actId="1076"/>
          <ac:spMkLst>
            <pc:docMk/>
            <pc:sldMk cId="3712379205" sldId="332"/>
            <ac:spMk id="41" creationId="{20A86244-9EEF-43CD-9A97-CB0756B387DC}"/>
          </ac:spMkLst>
        </pc:spChg>
        <pc:spChg chg="add mod">
          <ac:chgData name="Siddarth Joshi" userId="bc4d29ca-e482-4031-a817-c6a7c744f97a" providerId="ADAL" clId="{D3A2F84A-6C9A-419A-9C7B-B5B68F50507D}" dt="2022-01-07T21:37:44.600" v="7627" actId="1076"/>
          <ac:spMkLst>
            <pc:docMk/>
            <pc:sldMk cId="3712379205" sldId="332"/>
            <ac:spMk id="42" creationId="{ACBB07E2-9086-4742-A304-69693FF5BF19}"/>
          </ac:spMkLst>
        </pc:spChg>
        <pc:spChg chg="add mod">
          <ac:chgData name="Siddarth Joshi" userId="bc4d29ca-e482-4031-a817-c6a7c744f97a" providerId="ADAL" clId="{D3A2F84A-6C9A-419A-9C7B-B5B68F50507D}" dt="2022-01-07T21:37:44.600" v="7627" actId="1076"/>
          <ac:spMkLst>
            <pc:docMk/>
            <pc:sldMk cId="3712379205" sldId="332"/>
            <ac:spMk id="43" creationId="{D3D6559D-47B2-41A9-8DBF-F40DE47ED6A6}"/>
          </ac:spMkLst>
        </pc:spChg>
        <pc:spChg chg="add mod">
          <ac:chgData name="Siddarth Joshi" userId="bc4d29ca-e482-4031-a817-c6a7c744f97a" providerId="ADAL" clId="{D3A2F84A-6C9A-419A-9C7B-B5B68F50507D}" dt="2022-01-07T21:38:15.392" v="7632" actId="1076"/>
          <ac:spMkLst>
            <pc:docMk/>
            <pc:sldMk cId="3712379205" sldId="332"/>
            <ac:spMk id="44" creationId="{F5D4D0C5-125F-4E60-9EC0-8EEF18D21B6D}"/>
          </ac:spMkLst>
        </pc:spChg>
        <pc:spChg chg="add mod">
          <ac:chgData name="Siddarth Joshi" userId="bc4d29ca-e482-4031-a817-c6a7c744f97a" providerId="ADAL" clId="{D3A2F84A-6C9A-419A-9C7B-B5B68F50507D}" dt="2022-01-07T21:40:19.698" v="7648" actId="1076"/>
          <ac:spMkLst>
            <pc:docMk/>
            <pc:sldMk cId="3712379205" sldId="332"/>
            <ac:spMk id="47" creationId="{7283FBF1-51BD-4FB5-8E6F-686CDB5763EC}"/>
          </ac:spMkLst>
        </pc:spChg>
        <pc:spChg chg="add mod">
          <ac:chgData name="Siddarth Joshi" userId="bc4d29ca-e482-4031-a817-c6a7c744f97a" providerId="ADAL" clId="{D3A2F84A-6C9A-419A-9C7B-B5B68F50507D}" dt="2022-01-07T21:40:29.877" v="7650" actId="1076"/>
          <ac:spMkLst>
            <pc:docMk/>
            <pc:sldMk cId="3712379205" sldId="332"/>
            <ac:spMk id="48" creationId="{378FEF6B-80B4-4C82-99C6-4A40E877428F}"/>
          </ac:spMkLst>
        </pc:spChg>
        <pc:spChg chg="add mod">
          <ac:chgData name="Siddarth Joshi" userId="bc4d29ca-e482-4031-a817-c6a7c744f97a" providerId="ADAL" clId="{D3A2F84A-6C9A-419A-9C7B-B5B68F50507D}" dt="2022-01-07T21:40:39.357" v="7653" actId="20577"/>
          <ac:spMkLst>
            <pc:docMk/>
            <pc:sldMk cId="3712379205" sldId="332"/>
            <ac:spMk id="49" creationId="{7BF4D9C3-1152-4669-B5BB-E6A7535B0AF5}"/>
          </ac:spMkLst>
        </pc:spChg>
        <pc:picChg chg="del">
          <ac:chgData name="Siddarth Joshi" userId="bc4d29ca-e482-4031-a817-c6a7c744f97a" providerId="ADAL" clId="{D3A2F84A-6C9A-419A-9C7B-B5B68F50507D}" dt="2022-01-07T21:37:15.642" v="7612" actId="478"/>
          <ac:picMkLst>
            <pc:docMk/>
            <pc:sldMk cId="3712379205" sldId="332"/>
            <ac:picMk id="12" creationId="{DCF3D29F-01F4-4EE3-A616-F91356F5029F}"/>
          </ac:picMkLst>
        </pc:picChg>
        <pc:cxnChg chg="add del mod">
          <ac:chgData name="Siddarth Joshi" userId="bc4d29ca-e482-4031-a817-c6a7c744f97a" providerId="ADAL" clId="{D3A2F84A-6C9A-419A-9C7B-B5B68F50507D}" dt="2022-01-07T21:37:26.509" v="7622"/>
          <ac:cxnSpMkLst>
            <pc:docMk/>
            <pc:sldMk cId="3712379205" sldId="332"/>
            <ac:cxnSpMk id="27" creationId="{527C212D-CD83-479B-AB95-524375F0229D}"/>
          </ac:cxnSpMkLst>
        </pc:cxnChg>
        <pc:cxnChg chg="add del mod">
          <ac:chgData name="Siddarth Joshi" userId="bc4d29ca-e482-4031-a817-c6a7c744f97a" providerId="ADAL" clId="{D3A2F84A-6C9A-419A-9C7B-B5B68F50507D}" dt="2022-01-07T21:37:26.509" v="7622"/>
          <ac:cxnSpMkLst>
            <pc:docMk/>
            <pc:sldMk cId="3712379205" sldId="332"/>
            <ac:cxnSpMk id="28" creationId="{14CD98B5-5623-4179-AF56-2F378380A9CD}"/>
          </ac:cxnSpMkLst>
        </pc:cxnChg>
        <pc:cxnChg chg="add mod">
          <ac:chgData name="Siddarth Joshi" userId="bc4d29ca-e482-4031-a817-c6a7c744f97a" providerId="ADAL" clId="{D3A2F84A-6C9A-419A-9C7B-B5B68F50507D}" dt="2022-01-07T21:39:45.451" v="7646" actId="1076"/>
          <ac:cxnSpMkLst>
            <pc:docMk/>
            <pc:sldMk cId="3712379205" sldId="332"/>
            <ac:cxnSpMk id="45" creationId="{E4B201EC-16DD-4D44-A168-E727718762E0}"/>
          </ac:cxnSpMkLst>
        </pc:cxnChg>
        <pc:cxnChg chg="add mod">
          <ac:chgData name="Siddarth Joshi" userId="bc4d29ca-e482-4031-a817-c6a7c744f97a" providerId="ADAL" clId="{D3A2F84A-6C9A-419A-9C7B-B5B68F50507D}" dt="2022-01-07T21:39:45.451" v="7646" actId="1076"/>
          <ac:cxnSpMkLst>
            <pc:docMk/>
            <pc:sldMk cId="3712379205" sldId="332"/>
            <ac:cxnSpMk id="46" creationId="{D9370FAD-96AE-43D9-BCFA-ADD006462031}"/>
          </ac:cxnSpMkLst>
        </pc:cxnChg>
      </pc:sldChg>
      <pc:sldChg chg="addSp delSp modSp add mod">
        <pc:chgData name="Siddarth Joshi" userId="bc4d29ca-e482-4031-a817-c6a7c744f97a" providerId="ADAL" clId="{D3A2F84A-6C9A-419A-9C7B-B5B68F50507D}" dt="2022-01-07T21:43:22.885" v="7662" actId="12"/>
        <pc:sldMkLst>
          <pc:docMk/>
          <pc:sldMk cId="2100650109" sldId="333"/>
        </pc:sldMkLst>
        <pc:spChg chg="add mod">
          <ac:chgData name="Siddarth Joshi" userId="bc4d29ca-e482-4031-a817-c6a7c744f97a" providerId="ADAL" clId="{D3A2F84A-6C9A-419A-9C7B-B5B68F50507D}" dt="2022-01-07T21:43:22.885" v="7662" actId="12"/>
          <ac:spMkLst>
            <pc:docMk/>
            <pc:sldMk cId="2100650109" sldId="333"/>
            <ac:spMk id="50" creationId="{F982CCA2-8FA8-47B1-B0F2-98EFBD846E6C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82" creationId="{8B8A00AB-BD04-4FB6-A61B-DF2D6226E3EF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119" creationId="{AA6C154C-D8CC-4914-BEEC-618E9E755EEF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120" creationId="{0427EE4E-9A9E-4DFD-8DE6-41B25E3F5096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121" creationId="{8F3C907F-F571-4516-A649-4238E537B814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122" creationId="{164784A6-72B5-4811-A4B7-11BC467BE3A1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123" creationId="{D461B7C1-C1A7-4303-9ECA-75294762DD98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124" creationId="{ED99D061-056E-4FCA-80F8-69707E4B9959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125" creationId="{5E930993-5348-4EEA-B654-D2440E2621DA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126" creationId="{A99C17FB-88C0-43D3-9308-FFC074356684}"/>
          </ac:spMkLst>
        </pc:spChg>
        <pc:spChg chg="del">
          <ac:chgData name="Siddarth Joshi" userId="bc4d29ca-e482-4031-a817-c6a7c744f97a" providerId="ADAL" clId="{D3A2F84A-6C9A-419A-9C7B-B5B68F50507D}" dt="2022-01-07T21:42:54.664" v="7657" actId="478"/>
          <ac:spMkLst>
            <pc:docMk/>
            <pc:sldMk cId="2100650109" sldId="333"/>
            <ac:spMk id="127" creationId="{AB103BD9-AC04-41B3-9D77-A0FA990577BA}"/>
          </ac:spMkLst>
        </pc:spChg>
        <pc:grpChg chg="del">
          <ac:chgData name="Siddarth Joshi" userId="bc4d29ca-e482-4031-a817-c6a7c744f97a" providerId="ADAL" clId="{D3A2F84A-6C9A-419A-9C7B-B5B68F50507D}" dt="2022-01-07T21:42:54.664" v="7657" actId="478"/>
          <ac:grpSpMkLst>
            <pc:docMk/>
            <pc:sldMk cId="2100650109" sldId="333"/>
            <ac:grpSpMk id="83" creationId="{FEAFBFEE-4D84-4721-B676-F20665B6E6BA}"/>
          </ac:grpSpMkLst>
        </pc:grpChg>
        <pc:grpChg chg="del">
          <ac:chgData name="Siddarth Joshi" userId="bc4d29ca-e482-4031-a817-c6a7c744f97a" providerId="ADAL" clId="{D3A2F84A-6C9A-419A-9C7B-B5B68F50507D}" dt="2022-01-07T21:42:54.664" v="7657" actId="478"/>
          <ac:grpSpMkLst>
            <pc:docMk/>
            <pc:sldMk cId="2100650109" sldId="333"/>
            <ac:grpSpMk id="101" creationId="{320F2C96-DCC5-46C8-BA1C-FB4156A54C89}"/>
          </ac:grpSpMkLst>
        </pc:grpChg>
      </pc:sldChg>
      <pc:sldChg chg="add del">
        <pc:chgData name="Siddarth Joshi" userId="bc4d29ca-e482-4031-a817-c6a7c744f97a" providerId="ADAL" clId="{D3A2F84A-6C9A-419A-9C7B-B5B68F50507D}" dt="2022-01-07T18:12:09.212" v="5029" actId="47"/>
        <pc:sldMkLst>
          <pc:docMk/>
          <pc:sldMk cId="3608789105" sldId="336"/>
        </pc:sldMkLst>
      </pc:sldChg>
      <pc:sldChg chg="add del">
        <pc:chgData name="Siddarth Joshi" userId="bc4d29ca-e482-4031-a817-c6a7c744f97a" providerId="ADAL" clId="{D3A2F84A-6C9A-419A-9C7B-B5B68F50507D}" dt="2022-01-07T18:25:22.553" v="5356" actId="47"/>
        <pc:sldMkLst>
          <pc:docMk/>
          <pc:sldMk cId="4264426470" sldId="337"/>
        </pc:sldMkLst>
      </pc:sldChg>
      <pc:sldChg chg="add del">
        <pc:chgData name="Siddarth Joshi" userId="bc4d29ca-e482-4031-a817-c6a7c744f97a" providerId="ADAL" clId="{D3A2F84A-6C9A-419A-9C7B-B5B68F50507D}" dt="2022-01-07T18:25:35.205" v="5358" actId="47"/>
        <pc:sldMkLst>
          <pc:docMk/>
          <pc:sldMk cId="469215855" sldId="338"/>
        </pc:sldMkLst>
      </pc:sldChg>
      <pc:sldChg chg="add del">
        <pc:chgData name="Siddarth Joshi" userId="bc4d29ca-e482-4031-a817-c6a7c744f97a" providerId="ADAL" clId="{D3A2F84A-6C9A-419A-9C7B-B5B68F50507D}" dt="2022-01-07T18:25:35.205" v="5358" actId="47"/>
        <pc:sldMkLst>
          <pc:docMk/>
          <pc:sldMk cId="2571422301" sldId="339"/>
        </pc:sldMkLst>
      </pc:sldChg>
      <pc:sldMasterChg chg="delSldLayout">
        <pc:chgData name="Siddarth Joshi" userId="bc4d29ca-e482-4031-a817-c6a7c744f97a" providerId="ADAL" clId="{D3A2F84A-6C9A-419A-9C7B-B5B68F50507D}" dt="2022-01-07T18:25:22.553" v="5356" actId="47"/>
        <pc:sldMasterMkLst>
          <pc:docMk/>
          <pc:sldMasterMk cId="2427128101" sldId="2147483648"/>
        </pc:sldMasterMkLst>
        <pc:sldLayoutChg chg="del">
          <pc:chgData name="Siddarth Joshi" userId="bc4d29ca-e482-4031-a817-c6a7c744f97a" providerId="ADAL" clId="{D3A2F84A-6C9A-419A-9C7B-B5B68F50507D}" dt="2022-01-07T18:25:22.553" v="5356" actId="47"/>
          <pc:sldLayoutMkLst>
            <pc:docMk/>
            <pc:sldMasterMk cId="2427128101" sldId="2147483648"/>
            <pc:sldLayoutMk cId="2000160212" sldId="2147483660"/>
          </pc:sldLayoutMkLst>
        </pc:sldLayoutChg>
      </pc:sldMasterChg>
    </pc:docChg>
  </pc:docChgLst>
  <pc:docChgLst>
    <pc:chgData name="Siddarth Joshi" userId="bc4d29ca-e482-4031-a817-c6a7c744f97a" providerId="ADAL" clId="{CECDE69B-13AF-4460-A399-8E935B2AE44B}"/>
    <pc:docChg chg="modSld">
      <pc:chgData name="Siddarth Joshi" userId="bc4d29ca-e482-4031-a817-c6a7c744f97a" providerId="ADAL" clId="{CECDE69B-13AF-4460-A399-8E935B2AE44B}" dt="2022-01-23T16:14:14.776" v="1"/>
      <pc:docMkLst>
        <pc:docMk/>
      </pc:docMkLst>
      <pc:sldChg chg="addSp modSp">
        <pc:chgData name="Siddarth Joshi" userId="bc4d29ca-e482-4031-a817-c6a7c744f97a" providerId="ADAL" clId="{CECDE69B-13AF-4460-A399-8E935B2AE44B}" dt="2022-01-23T16:07:28.119" v="0"/>
        <pc:sldMkLst>
          <pc:docMk/>
          <pc:sldMk cId="357927040" sldId="256"/>
        </pc:sldMkLst>
        <pc:picChg chg="add mod">
          <ac:chgData name="Siddarth Joshi" userId="bc4d29ca-e482-4031-a817-c6a7c744f97a" providerId="ADAL" clId="{CECDE69B-13AF-4460-A399-8E935B2AE44B}" dt="2022-01-23T16:07:28.119" v="0"/>
          <ac:picMkLst>
            <pc:docMk/>
            <pc:sldMk cId="357927040" sldId="256"/>
            <ac:picMk id="6" creationId="{ACAB54B3-DFAE-4089-835D-6F80EF1BFF03}"/>
          </ac:picMkLst>
        </pc:picChg>
      </pc:sldChg>
      <pc:sldChg chg="addSp modSp">
        <pc:chgData name="Siddarth Joshi" userId="bc4d29ca-e482-4031-a817-c6a7c744f97a" providerId="ADAL" clId="{CECDE69B-13AF-4460-A399-8E935B2AE44B}" dt="2022-01-23T16:07:28.119" v="0"/>
        <pc:sldMkLst>
          <pc:docMk/>
          <pc:sldMk cId="2044519996" sldId="317"/>
        </pc:sldMkLst>
        <pc:picChg chg="add mod">
          <ac:chgData name="Siddarth Joshi" userId="bc4d29ca-e482-4031-a817-c6a7c744f97a" providerId="ADAL" clId="{CECDE69B-13AF-4460-A399-8E935B2AE44B}" dt="2022-01-23T16:07:28.119" v="0"/>
          <ac:picMkLst>
            <pc:docMk/>
            <pc:sldMk cId="2044519996" sldId="317"/>
            <ac:picMk id="2" creationId="{7B0710DD-9CC6-44D8-84F0-9C24AEAEDB88}"/>
          </ac:picMkLst>
        </pc:picChg>
      </pc:sldChg>
      <pc:sldChg chg="addSp modSp">
        <pc:chgData name="Siddarth Joshi" userId="bc4d29ca-e482-4031-a817-c6a7c744f97a" providerId="ADAL" clId="{CECDE69B-13AF-4460-A399-8E935B2AE44B}" dt="2022-01-23T16:07:28.119" v="0"/>
        <pc:sldMkLst>
          <pc:docMk/>
          <pc:sldMk cId="124912944" sldId="318"/>
        </pc:sldMkLst>
        <pc:picChg chg="add mod">
          <ac:chgData name="Siddarth Joshi" userId="bc4d29ca-e482-4031-a817-c6a7c744f97a" providerId="ADAL" clId="{CECDE69B-13AF-4460-A399-8E935B2AE44B}" dt="2022-01-23T16:07:28.119" v="0"/>
          <ac:picMkLst>
            <pc:docMk/>
            <pc:sldMk cId="124912944" sldId="318"/>
            <ac:picMk id="2" creationId="{79B08980-C5A8-4BC7-A1C1-47F570D0AEAC}"/>
          </ac:picMkLst>
        </pc:picChg>
      </pc:sldChg>
      <pc:sldChg chg="addSp modSp">
        <pc:chgData name="Siddarth Joshi" userId="bc4d29ca-e482-4031-a817-c6a7c744f97a" providerId="ADAL" clId="{CECDE69B-13AF-4460-A399-8E935B2AE44B}" dt="2022-01-23T16:07:28.119" v="0"/>
        <pc:sldMkLst>
          <pc:docMk/>
          <pc:sldMk cId="4084842465" sldId="319"/>
        </pc:sldMkLst>
        <pc:picChg chg="add mod">
          <ac:chgData name="Siddarth Joshi" userId="bc4d29ca-e482-4031-a817-c6a7c744f97a" providerId="ADAL" clId="{CECDE69B-13AF-4460-A399-8E935B2AE44B}" dt="2022-01-23T16:07:28.119" v="0"/>
          <ac:picMkLst>
            <pc:docMk/>
            <pc:sldMk cId="4084842465" sldId="319"/>
            <ac:picMk id="2" creationId="{DC01ABAF-68CA-40E2-A191-03B49F7320D2}"/>
          </ac:picMkLst>
        </pc:picChg>
      </pc:sldChg>
      <pc:sldChg chg="addSp modSp">
        <pc:chgData name="Siddarth Joshi" userId="bc4d29ca-e482-4031-a817-c6a7c744f97a" providerId="ADAL" clId="{CECDE69B-13AF-4460-A399-8E935B2AE44B}" dt="2022-01-23T16:07:28.119" v="0"/>
        <pc:sldMkLst>
          <pc:docMk/>
          <pc:sldMk cId="717756589" sldId="320"/>
        </pc:sldMkLst>
        <pc:picChg chg="add mod">
          <ac:chgData name="Siddarth Joshi" userId="bc4d29ca-e482-4031-a817-c6a7c744f97a" providerId="ADAL" clId="{CECDE69B-13AF-4460-A399-8E935B2AE44B}" dt="2022-01-23T16:07:28.119" v="0"/>
          <ac:picMkLst>
            <pc:docMk/>
            <pc:sldMk cId="717756589" sldId="320"/>
            <ac:picMk id="2" creationId="{E72FFBDF-0C8B-43B5-A03D-D3E4C2A917E2}"/>
          </ac:picMkLst>
        </pc:picChg>
      </pc:sldChg>
      <pc:sldChg chg="addSp modSp">
        <pc:chgData name="Siddarth Joshi" userId="bc4d29ca-e482-4031-a817-c6a7c744f97a" providerId="ADAL" clId="{CECDE69B-13AF-4460-A399-8E935B2AE44B}" dt="2022-01-23T16:07:28.119" v="0"/>
        <pc:sldMkLst>
          <pc:docMk/>
          <pc:sldMk cId="2698096681" sldId="321"/>
        </pc:sldMkLst>
        <pc:picChg chg="add mod">
          <ac:chgData name="Siddarth Joshi" userId="bc4d29ca-e482-4031-a817-c6a7c744f97a" providerId="ADAL" clId="{CECDE69B-13AF-4460-A399-8E935B2AE44B}" dt="2022-01-23T16:07:28.119" v="0"/>
          <ac:picMkLst>
            <pc:docMk/>
            <pc:sldMk cId="2698096681" sldId="321"/>
            <ac:picMk id="2" creationId="{F27385F4-F810-401C-9BD3-A96E2BC5559A}"/>
          </ac:picMkLst>
        </pc:picChg>
      </pc:sldChg>
      <pc:sldChg chg="addSp modSp">
        <pc:chgData name="Siddarth Joshi" userId="bc4d29ca-e482-4031-a817-c6a7c744f97a" providerId="ADAL" clId="{CECDE69B-13AF-4460-A399-8E935B2AE44B}" dt="2022-01-23T16:07:28.119" v="0"/>
        <pc:sldMkLst>
          <pc:docMk/>
          <pc:sldMk cId="2742826645" sldId="322"/>
        </pc:sldMkLst>
        <pc:picChg chg="add mod">
          <ac:chgData name="Siddarth Joshi" userId="bc4d29ca-e482-4031-a817-c6a7c744f97a" providerId="ADAL" clId="{CECDE69B-13AF-4460-A399-8E935B2AE44B}" dt="2022-01-23T16:07:28.119" v="0"/>
          <ac:picMkLst>
            <pc:docMk/>
            <pc:sldMk cId="2742826645" sldId="322"/>
            <ac:picMk id="2" creationId="{E752CDF8-570D-4768-A28B-9C4107C14A49}"/>
          </ac:picMkLst>
        </pc:picChg>
      </pc:sldChg>
      <pc:sldChg chg="addSp modSp">
        <pc:chgData name="Siddarth Joshi" userId="bc4d29ca-e482-4031-a817-c6a7c744f97a" providerId="ADAL" clId="{CECDE69B-13AF-4460-A399-8E935B2AE44B}" dt="2022-01-23T16:07:28.119" v="0"/>
        <pc:sldMkLst>
          <pc:docMk/>
          <pc:sldMk cId="2532840979" sldId="323"/>
        </pc:sldMkLst>
        <pc:picChg chg="add mod">
          <ac:chgData name="Siddarth Joshi" userId="bc4d29ca-e482-4031-a817-c6a7c744f97a" providerId="ADAL" clId="{CECDE69B-13AF-4460-A399-8E935B2AE44B}" dt="2022-01-23T16:07:28.119" v="0"/>
          <ac:picMkLst>
            <pc:docMk/>
            <pc:sldMk cId="2532840979" sldId="323"/>
            <ac:picMk id="2" creationId="{676BE7AF-94BB-4A3B-B9AA-99EFF68063CF}"/>
          </ac:picMkLst>
        </pc:picChg>
      </pc:sldChg>
      <pc:sldChg chg="addSp delSp modSp">
        <pc:chgData name="Siddarth Joshi" userId="bc4d29ca-e482-4031-a817-c6a7c744f97a" providerId="ADAL" clId="{CECDE69B-13AF-4460-A399-8E935B2AE44B}" dt="2022-01-23T16:14:14.776" v="1"/>
        <pc:sldMkLst>
          <pc:docMk/>
          <pc:sldMk cId="361619267" sldId="324"/>
        </pc:sldMkLst>
        <pc:picChg chg="add del mod">
          <ac:chgData name="Siddarth Joshi" userId="bc4d29ca-e482-4031-a817-c6a7c744f97a" providerId="ADAL" clId="{CECDE69B-13AF-4460-A399-8E935B2AE44B}" dt="2022-01-23T16:14:14.776" v="1"/>
          <ac:picMkLst>
            <pc:docMk/>
            <pc:sldMk cId="361619267" sldId="324"/>
            <ac:picMk id="2" creationId="{21B5551E-610A-426D-9CB1-78F035485892}"/>
          </ac:picMkLst>
        </pc:picChg>
        <pc:picChg chg="add mod">
          <ac:chgData name="Siddarth Joshi" userId="bc4d29ca-e482-4031-a817-c6a7c744f97a" providerId="ADAL" clId="{CECDE69B-13AF-4460-A399-8E935B2AE44B}" dt="2022-01-23T16:14:14.776" v="1"/>
          <ac:picMkLst>
            <pc:docMk/>
            <pc:sldMk cId="361619267" sldId="324"/>
            <ac:picMk id="3" creationId="{9DC3EA14-0EE4-45F7-97A4-89FCD1D0430B}"/>
          </ac:picMkLst>
        </pc:picChg>
      </pc:sldChg>
    </pc:docChg>
  </pc:docChgLst>
  <pc:docChgLst>
    <pc:chgData name="Siddarth Joshi" userId="bc4d29ca-e482-4031-a817-c6a7c744f97a" providerId="ADAL" clId="{3141ACD6-00FB-46A1-88E0-E180C61F409C}"/>
    <pc:docChg chg="undo redo custSel addSld delSld modSld sldOrd">
      <pc:chgData name="Siddarth Joshi" userId="bc4d29ca-e482-4031-a817-c6a7c744f97a" providerId="ADAL" clId="{3141ACD6-00FB-46A1-88E0-E180C61F409C}" dt="2022-01-08T04:11:58.883" v="4160" actId="47"/>
      <pc:docMkLst>
        <pc:docMk/>
      </pc:docMkLst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4041419779" sldId="257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593414292" sldId="258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05593165" sldId="259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713806186" sldId="260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640494093" sldId="261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573922969" sldId="262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497154245" sldId="263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998828778" sldId="264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928129822" sldId="265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481477569" sldId="266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10200475" sldId="267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4142404582" sldId="268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4090097374" sldId="269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965263738" sldId="270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4041298747" sldId="271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342752596" sldId="272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985163396" sldId="273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707545541" sldId="274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647977318" sldId="275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301921749" sldId="276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509488449" sldId="277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793527336" sldId="278"/>
        </pc:sldMkLst>
      </pc:sldChg>
      <pc:sldChg chg="modSp add del mod ord setBg">
        <pc:chgData name="Siddarth Joshi" userId="bc4d29ca-e482-4031-a817-c6a7c744f97a" providerId="ADAL" clId="{3141ACD6-00FB-46A1-88E0-E180C61F409C}" dt="2022-01-07T22:47:49.194" v="22" actId="1076"/>
        <pc:sldMkLst>
          <pc:docMk/>
          <pc:sldMk cId="2914385002" sldId="279"/>
        </pc:sldMkLst>
        <pc:spChg chg="mod">
          <ac:chgData name="Siddarth Joshi" userId="bc4d29ca-e482-4031-a817-c6a7c744f97a" providerId="ADAL" clId="{3141ACD6-00FB-46A1-88E0-E180C61F409C}" dt="2022-01-07T22:47:35.155" v="21" actId="20577"/>
          <ac:spMkLst>
            <pc:docMk/>
            <pc:sldMk cId="2914385002" sldId="279"/>
            <ac:spMk id="8" creationId="{BBB9B1C4-5210-4BEA-A556-2A53383A911F}"/>
          </ac:spMkLst>
        </pc:spChg>
        <pc:picChg chg="mod">
          <ac:chgData name="Siddarth Joshi" userId="bc4d29ca-e482-4031-a817-c6a7c744f97a" providerId="ADAL" clId="{3141ACD6-00FB-46A1-88E0-E180C61F409C}" dt="2022-01-07T22:47:49.194" v="22" actId="1076"/>
          <ac:picMkLst>
            <pc:docMk/>
            <pc:sldMk cId="2914385002" sldId="279"/>
            <ac:picMk id="9" creationId="{2742C8A0-4675-4468-AC0A-4B70957D89BF}"/>
          </ac:picMkLst>
        </pc:picChg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819825379" sldId="280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856942711" sldId="281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231191889" sldId="282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34512256" sldId="283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423256864" sldId="284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559755062" sldId="285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801342905" sldId="286"/>
        </pc:sldMkLst>
      </pc:sldChg>
      <pc:sldChg chg="modSp add del mod ord setBg">
        <pc:chgData name="Siddarth Joshi" userId="bc4d29ca-e482-4031-a817-c6a7c744f97a" providerId="ADAL" clId="{3141ACD6-00FB-46A1-88E0-E180C61F409C}" dt="2022-01-08T03:11:13.463" v="2322" actId="20577"/>
        <pc:sldMkLst>
          <pc:docMk/>
          <pc:sldMk cId="1672141722" sldId="287"/>
        </pc:sldMkLst>
        <pc:spChg chg="mod">
          <ac:chgData name="Siddarth Joshi" userId="bc4d29ca-e482-4031-a817-c6a7c744f97a" providerId="ADAL" clId="{3141ACD6-00FB-46A1-88E0-E180C61F409C}" dt="2022-01-08T03:11:13.463" v="2322" actId="20577"/>
          <ac:spMkLst>
            <pc:docMk/>
            <pc:sldMk cId="1672141722" sldId="287"/>
            <ac:spMk id="8" creationId="{BBB9B1C4-5210-4BEA-A556-2A53383A911F}"/>
          </ac:spMkLst>
        </pc:spChg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4103483941" sldId="288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758322502" sldId="289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756124531" sldId="290"/>
        </pc:sldMkLst>
      </pc:sldChg>
      <pc:sldChg chg="addSp modSp mod">
        <pc:chgData name="Siddarth Joshi" userId="bc4d29ca-e482-4031-a817-c6a7c744f97a" providerId="ADAL" clId="{3141ACD6-00FB-46A1-88E0-E180C61F409C}" dt="2022-01-07T23:09:13.394" v="390" actId="20577"/>
        <pc:sldMkLst>
          <pc:docMk/>
          <pc:sldMk cId="2044519996" sldId="317"/>
        </pc:sldMkLst>
        <pc:spChg chg="add mod">
          <ac:chgData name="Siddarth Joshi" userId="bc4d29ca-e482-4031-a817-c6a7c744f97a" providerId="ADAL" clId="{3141ACD6-00FB-46A1-88E0-E180C61F409C}" dt="2022-01-07T23:09:13.394" v="390" actId="20577"/>
          <ac:spMkLst>
            <pc:docMk/>
            <pc:sldMk cId="2044519996" sldId="317"/>
            <ac:spMk id="6" creationId="{02DAADBB-49BD-41B4-ADA1-210B75AEFC99}"/>
          </ac:spMkLst>
        </pc:spChg>
        <pc:spChg chg="mod">
          <ac:chgData name="Siddarth Joshi" userId="bc4d29ca-e482-4031-a817-c6a7c744f97a" providerId="ADAL" clId="{3141ACD6-00FB-46A1-88E0-E180C61F409C}" dt="2022-01-07T22:00:01.956" v="2" actId="6549"/>
          <ac:spMkLst>
            <pc:docMk/>
            <pc:sldMk cId="2044519996" sldId="317"/>
            <ac:spMk id="7" creationId="{F7C7A618-D2B2-4724-9DA8-45D3556A9234}"/>
          </ac:spMkLst>
        </pc:spChg>
        <pc:spChg chg="mod">
          <ac:chgData name="Siddarth Joshi" userId="bc4d29ca-e482-4031-a817-c6a7c744f97a" providerId="ADAL" clId="{3141ACD6-00FB-46A1-88E0-E180C61F409C}" dt="2022-01-07T22:57:36.032" v="30" actId="20577"/>
          <ac:spMkLst>
            <pc:docMk/>
            <pc:sldMk cId="2044519996" sldId="317"/>
            <ac:spMk id="8" creationId="{BBB9B1C4-5210-4BEA-A556-2A53383A911F}"/>
          </ac:spMkLst>
        </pc:spChg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648521504" sldId="318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098852852" sldId="319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4169769720" sldId="320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06437401" sldId="321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672567319" sldId="322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713536321" sldId="323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037034901" sldId="324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613922576" sldId="325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192215881" sldId="326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148167825" sldId="327"/>
        </pc:sldMkLst>
      </pc:sldChg>
      <pc:sldChg chg="add">
        <pc:chgData name="Siddarth Joshi" userId="bc4d29ca-e482-4031-a817-c6a7c744f97a" providerId="ADAL" clId="{3141ACD6-00FB-46A1-88E0-E180C61F409C}" dt="2022-01-07T21:59:56.768" v="1" actId="2890"/>
        <pc:sldMkLst>
          <pc:docMk/>
          <pc:sldMk cId="2454109517" sldId="329"/>
        </pc:sldMkLst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512529107" sldId="329"/>
        </pc:sldMkLst>
      </pc:sldChg>
      <pc:sldChg chg="addSp delSp modSp add mod">
        <pc:chgData name="Siddarth Joshi" userId="bc4d29ca-e482-4031-a817-c6a7c744f97a" providerId="ADAL" clId="{3141ACD6-00FB-46A1-88E0-E180C61F409C}" dt="2022-01-08T00:57:29.899" v="449" actId="20577"/>
        <pc:sldMkLst>
          <pc:docMk/>
          <pc:sldMk cId="2740369512" sldId="330"/>
        </pc:sldMkLst>
        <pc:spChg chg="mod">
          <ac:chgData name="Siddarth Joshi" userId="bc4d29ca-e482-4031-a817-c6a7c744f97a" providerId="ADAL" clId="{3141ACD6-00FB-46A1-88E0-E180C61F409C}" dt="2022-01-08T00:54:44.391" v="403" actId="20577"/>
          <ac:spMkLst>
            <pc:docMk/>
            <pc:sldMk cId="2740369512" sldId="330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0:56:06.933" v="434" actId="14100"/>
          <ac:spMkLst>
            <pc:docMk/>
            <pc:sldMk cId="2740369512" sldId="330"/>
            <ac:spMk id="9" creationId="{F7EE7FF8-F1B8-4873-B5D1-51049FF8816E}"/>
          </ac:spMkLst>
        </pc:spChg>
        <pc:spChg chg="add del mod">
          <ac:chgData name="Siddarth Joshi" userId="bc4d29ca-e482-4031-a817-c6a7c744f97a" providerId="ADAL" clId="{3141ACD6-00FB-46A1-88E0-E180C61F409C}" dt="2022-01-08T00:57:05.760" v="438" actId="22"/>
          <ac:spMkLst>
            <pc:docMk/>
            <pc:sldMk cId="2740369512" sldId="330"/>
            <ac:spMk id="10" creationId="{D99DB0AD-77E1-4684-B38B-7FAF3CA84A47}"/>
          </ac:spMkLst>
        </pc:spChg>
        <pc:spChg chg="add del">
          <ac:chgData name="Siddarth Joshi" userId="bc4d29ca-e482-4031-a817-c6a7c744f97a" providerId="ADAL" clId="{3141ACD6-00FB-46A1-88E0-E180C61F409C}" dt="2022-01-08T00:57:11.023" v="444" actId="22"/>
          <ac:spMkLst>
            <pc:docMk/>
            <pc:sldMk cId="2740369512" sldId="330"/>
            <ac:spMk id="12" creationId="{BF1864DF-B8BD-403B-8693-EEAB2877DC48}"/>
          </ac:spMkLst>
        </pc:spChg>
        <pc:spChg chg="add mod">
          <ac:chgData name="Siddarth Joshi" userId="bc4d29ca-e482-4031-a817-c6a7c744f97a" providerId="ADAL" clId="{3141ACD6-00FB-46A1-88E0-E180C61F409C}" dt="2022-01-08T00:57:29.899" v="449" actId="20577"/>
          <ac:spMkLst>
            <pc:docMk/>
            <pc:sldMk cId="2740369512" sldId="330"/>
            <ac:spMk id="13" creationId="{381ED439-BA24-42A8-AADF-50947188CBA3}"/>
          </ac:spMkLst>
        </pc:spChg>
        <pc:picChg chg="add mod">
          <ac:chgData name="Siddarth Joshi" userId="bc4d29ca-e482-4031-a817-c6a7c744f97a" providerId="ADAL" clId="{3141ACD6-00FB-46A1-88E0-E180C61F409C}" dt="2022-01-08T00:55:39.618" v="408" actId="1076"/>
          <ac:picMkLst>
            <pc:docMk/>
            <pc:sldMk cId="2740369512" sldId="330"/>
            <ac:picMk id="4098" creationId="{47EDACCC-4ABE-4C3C-A507-D8B29ED09992}"/>
          </ac:picMkLst>
        </pc:picChg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281738354" sldId="330"/>
        </pc:sldMkLst>
      </pc:sldChg>
      <pc:sldChg chg="addSp modSp add mod">
        <pc:chgData name="Siddarth Joshi" userId="bc4d29ca-e482-4031-a817-c6a7c744f97a" providerId="ADAL" clId="{3141ACD6-00FB-46A1-88E0-E180C61F409C}" dt="2022-01-08T01:00:57.723" v="593" actId="20577"/>
        <pc:sldMkLst>
          <pc:docMk/>
          <pc:sldMk cId="670798545" sldId="331"/>
        </pc:sldMkLst>
        <pc:spChg chg="mod">
          <ac:chgData name="Siddarth Joshi" userId="bc4d29ca-e482-4031-a817-c6a7c744f97a" providerId="ADAL" clId="{3141ACD6-00FB-46A1-88E0-E180C61F409C}" dt="2022-01-08T00:59:23.798" v="467" actId="20577"/>
          <ac:spMkLst>
            <pc:docMk/>
            <pc:sldMk cId="670798545" sldId="331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1:00:57.723" v="593" actId="20577"/>
          <ac:spMkLst>
            <pc:docMk/>
            <pc:sldMk cId="670798545" sldId="331"/>
            <ac:spMk id="9" creationId="{F3032FF6-7768-4975-8CA6-A1145D216862}"/>
          </ac:spMkLst>
        </pc:spChg>
        <pc:picChg chg="add mod">
          <ac:chgData name="Siddarth Joshi" userId="bc4d29ca-e482-4031-a817-c6a7c744f97a" providerId="ADAL" clId="{3141ACD6-00FB-46A1-88E0-E180C61F409C}" dt="2022-01-08T00:59:17.128" v="452" actId="1076"/>
          <ac:picMkLst>
            <pc:docMk/>
            <pc:sldMk cId="670798545" sldId="331"/>
            <ac:picMk id="5122" creationId="{CAC3E87B-9F8B-44DE-8D4C-6D011CBBFBD6}"/>
          </ac:picMkLst>
        </pc:picChg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120521297" sldId="331"/>
        </pc:sldMkLst>
      </pc:sldChg>
      <pc:sldChg chg="addSp modSp add mod modNotesTx">
        <pc:chgData name="Siddarth Joshi" userId="bc4d29ca-e482-4031-a817-c6a7c744f97a" providerId="ADAL" clId="{3141ACD6-00FB-46A1-88E0-E180C61F409C}" dt="2022-01-08T01:06:14.515" v="707" actId="20577"/>
        <pc:sldMkLst>
          <pc:docMk/>
          <pc:sldMk cId="1668126263" sldId="332"/>
        </pc:sldMkLst>
        <pc:spChg chg="mod">
          <ac:chgData name="Siddarth Joshi" userId="bc4d29ca-e482-4031-a817-c6a7c744f97a" providerId="ADAL" clId="{3141ACD6-00FB-46A1-88E0-E180C61F409C}" dt="2022-01-08T01:04:17.958" v="605" actId="20577"/>
          <ac:spMkLst>
            <pc:docMk/>
            <pc:sldMk cId="1668126263" sldId="332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1:05:16.921" v="680" actId="20577"/>
          <ac:spMkLst>
            <pc:docMk/>
            <pc:sldMk cId="1668126263" sldId="332"/>
            <ac:spMk id="9" creationId="{6F68365C-25B7-4E38-B5C2-0711A21CCF73}"/>
          </ac:spMkLst>
        </pc:spChg>
        <pc:picChg chg="add mod">
          <ac:chgData name="Siddarth Joshi" userId="bc4d29ca-e482-4031-a817-c6a7c744f97a" providerId="ADAL" clId="{3141ACD6-00FB-46A1-88E0-E180C61F409C}" dt="2022-01-08T01:06:02.905" v="684" actId="1076"/>
          <ac:picMkLst>
            <pc:docMk/>
            <pc:sldMk cId="1668126263" sldId="332"/>
            <ac:picMk id="10" creationId="{791DA29B-62F7-4058-B611-FA3F3ADBB75C}"/>
          </ac:picMkLst>
        </pc:picChg>
        <pc:picChg chg="add mod">
          <ac:chgData name="Siddarth Joshi" userId="bc4d29ca-e482-4031-a817-c6a7c744f97a" providerId="ADAL" clId="{3141ACD6-00FB-46A1-88E0-E180C61F409C}" dt="2022-01-08T01:04:27.869" v="608" actId="1076"/>
          <ac:picMkLst>
            <pc:docMk/>
            <pc:sldMk cId="1668126263" sldId="332"/>
            <ac:picMk id="6146" creationId="{6D9573A5-0944-4E2B-9C6E-49715F93572A}"/>
          </ac:picMkLst>
        </pc:picChg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3712379205" sldId="332"/>
        </pc:sldMkLst>
      </pc:sldChg>
      <pc:sldChg chg="addSp delSp modSp add mod replId">
        <pc:chgData name="Siddarth Joshi" userId="bc4d29ca-e482-4031-a817-c6a7c744f97a" providerId="ADAL" clId="{3141ACD6-00FB-46A1-88E0-E180C61F409C}" dt="2022-01-08T02:54:18.052" v="2195" actId="14100"/>
        <pc:sldMkLst>
          <pc:docMk/>
          <pc:sldMk cId="679027218" sldId="333"/>
        </pc:sldMkLst>
        <pc:spChg chg="add mod">
          <ac:chgData name="Siddarth Joshi" userId="bc4d29ca-e482-4031-a817-c6a7c744f97a" providerId="ADAL" clId="{3141ACD6-00FB-46A1-88E0-E180C61F409C}" dt="2022-01-08T02:15:37.258" v="1451"/>
          <ac:spMkLst>
            <pc:docMk/>
            <pc:sldMk cId="679027218" sldId="333"/>
            <ac:spMk id="2" creationId="{4391E5CB-A180-44F6-A0D1-0CFDD12A70CF}"/>
          </ac:spMkLst>
        </pc:spChg>
        <pc:spChg chg="mod">
          <ac:chgData name="Siddarth Joshi" userId="bc4d29ca-e482-4031-a817-c6a7c744f97a" providerId="ADAL" clId="{3141ACD6-00FB-46A1-88E0-E180C61F409C}" dt="2022-01-08T01:19:16.008" v="1231" actId="313"/>
          <ac:spMkLst>
            <pc:docMk/>
            <pc:sldMk cId="679027218" sldId="333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2:14:25.952" v="1425" actId="20577"/>
          <ac:spMkLst>
            <pc:docMk/>
            <pc:sldMk cId="679027218" sldId="333"/>
            <ac:spMk id="9" creationId="{7FA90140-EDAC-48BE-BDEE-1092B099AD03}"/>
          </ac:spMkLst>
        </pc:spChg>
        <pc:spChg chg="add mod">
          <ac:chgData name="Siddarth Joshi" userId="bc4d29ca-e482-4031-a817-c6a7c744f97a" providerId="ADAL" clId="{3141ACD6-00FB-46A1-88E0-E180C61F409C}" dt="2022-01-08T02:14:29.158" v="1426" actId="1076"/>
          <ac:spMkLst>
            <pc:docMk/>
            <pc:sldMk cId="679027218" sldId="333"/>
            <ac:spMk id="10" creationId="{3A9AFDAC-3AB9-4D82-B06D-A4B9E136C1A1}"/>
          </ac:spMkLst>
        </pc:spChg>
        <pc:spChg chg="add mod">
          <ac:chgData name="Siddarth Joshi" userId="bc4d29ca-e482-4031-a817-c6a7c744f97a" providerId="ADAL" clId="{3141ACD6-00FB-46A1-88E0-E180C61F409C}" dt="2022-01-08T02:14:53.083" v="1438" actId="14100"/>
          <ac:spMkLst>
            <pc:docMk/>
            <pc:sldMk cId="679027218" sldId="333"/>
            <ac:spMk id="12" creationId="{10D6300F-F2BC-42F2-8A5B-5A2DF72083FD}"/>
          </ac:spMkLst>
        </pc:spChg>
        <pc:spChg chg="add mod">
          <ac:chgData name="Siddarth Joshi" userId="bc4d29ca-e482-4031-a817-c6a7c744f97a" providerId="ADAL" clId="{3141ACD6-00FB-46A1-88E0-E180C61F409C}" dt="2022-01-08T02:17:03.650" v="1459" actId="1076"/>
          <ac:spMkLst>
            <pc:docMk/>
            <pc:sldMk cId="679027218" sldId="333"/>
            <ac:spMk id="13" creationId="{97720A25-BC26-49BB-B974-7618B397371E}"/>
          </ac:spMkLst>
        </pc:spChg>
        <pc:spChg chg="add mod">
          <ac:chgData name="Siddarth Joshi" userId="bc4d29ca-e482-4031-a817-c6a7c744f97a" providerId="ADAL" clId="{3141ACD6-00FB-46A1-88E0-E180C61F409C}" dt="2022-01-08T02:15:52.180" v="1458" actId="20577"/>
          <ac:spMkLst>
            <pc:docMk/>
            <pc:sldMk cId="679027218" sldId="333"/>
            <ac:spMk id="14" creationId="{501317BF-F408-43A6-81A6-CC9926833A82}"/>
          </ac:spMkLst>
        </pc:spChg>
        <pc:spChg chg="add mod">
          <ac:chgData name="Siddarth Joshi" userId="bc4d29ca-e482-4031-a817-c6a7c744f97a" providerId="ADAL" clId="{3141ACD6-00FB-46A1-88E0-E180C61F409C}" dt="2022-01-08T02:53:56.638" v="2162" actId="1076"/>
          <ac:spMkLst>
            <pc:docMk/>
            <pc:sldMk cId="679027218" sldId="333"/>
            <ac:spMk id="15" creationId="{50476807-EEAE-4EA1-9F00-040DC2D6FE8F}"/>
          </ac:spMkLst>
        </pc:spChg>
        <pc:spChg chg="add mod">
          <ac:chgData name="Siddarth Joshi" userId="bc4d29ca-e482-4031-a817-c6a7c744f97a" providerId="ADAL" clId="{3141ACD6-00FB-46A1-88E0-E180C61F409C}" dt="2022-01-08T02:54:18.052" v="2195" actId="14100"/>
          <ac:spMkLst>
            <pc:docMk/>
            <pc:sldMk cId="679027218" sldId="333"/>
            <ac:spMk id="16" creationId="{7B048234-370C-4C08-AC95-1A40563489DC}"/>
          </ac:spMkLst>
        </pc:spChg>
        <pc:picChg chg="add del">
          <ac:chgData name="Siddarth Joshi" userId="bc4d29ca-e482-4031-a817-c6a7c744f97a" providerId="ADAL" clId="{3141ACD6-00FB-46A1-88E0-E180C61F409C}" dt="2022-01-08T01:15:17.730" v="950"/>
          <ac:picMkLst>
            <pc:docMk/>
            <pc:sldMk cId="679027218" sldId="333"/>
            <ac:picMk id="8194" creationId="{D57DAFBE-C953-4E01-8485-9F093CFAD156}"/>
          </ac:picMkLst>
        </pc:picChg>
        <pc:picChg chg="add mod">
          <ac:chgData name="Siddarth Joshi" userId="bc4d29ca-e482-4031-a817-c6a7c744f97a" providerId="ADAL" clId="{3141ACD6-00FB-46A1-88E0-E180C61F409C}" dt="2022-01-08T02:11:22.390" v="1234" actId="1076"/>
          <ac:picMkLst>
            <pc:docMk/>
            <pc:sldMk cId="679027218" sldId="333"/>
            <ac:picMk id="8196" creationId="{2876B853-D66F-430F-A89D-3231CB9E4C37}"/>
          </ac:picMkLst>
        </pc:picChg>
      </pc:sldChg>
      <pc:sldChg chg="del">
        <pc:chgData name="Siddarth Joshi" userId="bc4d29ca-e482-4031-a817-c6a7c744f97a" providerId="ADAL" clId="{3141ACD6-00FB-46A1-88E0-E180C61F409C}" dt="2022-01-07T21:59:48.677" v="0" actId="47"/>
        <pc:sldMkLst>
          <pc:docMk/>
          <pc:sldMk cId="2100650109" sldId="333"/>
        </pc:sldMkLst>
      </pc:sldChg>
      <pc:sldChg chg="addSp delSp modSp add mod replId">
        <pc:chgData name="Siddarth Joshi" userId="bc4d29ca-e482-4031-a817-c6a7c744f97a" providerId="ADAL" clId="{3141ACD6-00FB-46A1-88E0-E180C61F409C}" dt="2022-01-08T02:42:36.070" v="1928" actId="20577"/>
        <pc:sldMkLst>
          <pc:docMk/>
          <pc:sldMk cId="1170209390" sldId="334"/>
        </pc:sldMkLst>
        <pc:spChg chg="add mod">
          <ac:chgData name="Siddarth Joshi" userId="bc4d29ca-e482-4031-a817-c6a7c744f97a" providerId="ADAL" clId="{3141ACD6-00FB-46A1-88E0-E180C61F409C}" dt="2022-01-08T02:40:26.491" v="1843" actId="14100"/>
          <ac:spMkLst>
            <pc:docMk/>
            <pc:sldMk cId="1170209390" sldId="334"/>
            <ac:spMk id="6" creationId="{2F2F91AC-0A75-4BE8-9B23-640B8A1BA18E}"/>
          </ac:spMkLst>
        </pc:spChg>
        <pc:spChg chg="mod">
          <ac:chgData name="Siddarth Joshi" userId="bc4d29ca-e482-4031-a817-c6a7c744f97a" providerId="ADAL" clId="{3141ACD6-00FB-46A1-88E0-E180C61F409C}" dt="2022-01-08T02:34:02.488" v="1717" actId="20577"/>
          <ac:spMkLst>
            <pc:docMk/>
            <pc:sldMk cId="1170209390" sldId="334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2:40:51.741" v="1844" actId="1076"/>
          <ac:spMkLst>
            <pc:docMk/>
            <pc:sldMk cId="1170209390" sldId="334"/>
            <ac:spMk id="12" creationId="{D785EA8B-0F68-4801-9185-21B0A49C9625}"/>
          </ac:spMkLst>
        </pc:spChg>
        <pc:spChg chg="add mod">
          <ac:chgData name="Siddarth Joshi" userId="bc4d29ca-e482-4031-a817-c6a7c744f97a" providerId="ADAL" clId="{3141ACD6-00FB-46A1-88E0-E180C61F409C}" dt="2022-01-08T02:39:49.788" v="1830" actId="1076"/>
          <ac:spMkLst>
            <pc:docMk/>
            <pc:sldMk cId="1170209390" sldId="334"/>
            <ac:spMk id="14" creationId="{BC28AF95-E295-4D8D-866F-787D7977BA33}"/>
          </ac:spMkLst>
        </pc:spChg>
        <pc:spChg chg="add mod">
          <ac:chgData name="Siddarth Joshi" userId="bc4d29ca-e482-4031-a817-c6a7c744f97a" providerId="ADAL" clId="{3141ACD6-00FB-46A1-88E0-E180C61F409C}" dt="2022-01-08T02:42:36.070" v="1928" actId="20577"/>
          <ac:spMkLst>
            <pc:docMk/>
            <pc:sldMk cId="1170209390" sldId="334"/>
            <ac:spMk id="15" creationId="{3C6D1FCD-82C9-4027-8ECC-C5E7A6CC6C6C}"/>
          </ac:spMkLst>
        </pc:spChg>
        <pc:picChg chg="add del mod">
          <ac:chgData name="Siddarth Joshi" userId="bc4d29ca-e482-4031-a817-c6a7c744f97a" providerId="ADAL" clId="{3141ACD6-00FB-46A1-88E0-E180C61F409C}" dt="2022-01-08T02:40:01.311" v="1831" actId="478"/>
          <ac:picMkLst>
            <pc:docMk/>
            <pc:sldMk cId="1170209390" sldId="334"/>
            <ac:picMk id="3" creationId="{50F6E463-AC93-4F91-8C68-A9963CFDC7A2}"/>
          </ac:picMkLst>
        </pc:picChg>
        <pc:picChg chg="add mod">
          <ac:chgData name="Siddarth Joshi" userId="bc4d29ca-e482-4031-a817-c6a7c744f97a" providerId="ADAL" clId="{3141ACD6-00FB-46A1-88E0-E180C61F409C}" dt="2022-01-08T02:37:14.325" v="1767" actId="1076"/>
          <ac:picMkLst>
            <pc:docMk/>
            <pc:sldMk cId="1170209390" sldId="334"/>
            <ac:picMk id="9" creationId="{435BEF7B-E1C6-4E87-8AC7-F5D7258E7889}"/>
          </ac:picMkLst>
        </pc:picChg>
        <pc:picChg chg="add mod">
          <ac:chgData name="Siddarth Joshi" userId="bc4d29ca-e482-4031-a817-c6a7c744f97a" providerId="ADAL" clId="{3141ACD6-00FB-46A1-88E0-E180C61F409C}" dt="2022-01-08T02:39:25.717" v="1810" actId="1076"/>
          <ac:picMkLst>
            <pc:docMk/>
            <pc:sldMk cId="1170209390" sldId="334"/>
            <ac:picMk id="13" creationId="{9408E453-C538-48A2-AEFF-1D01FE351320}"/>
          </ac:picMkLst>
        </pc:picChg>
      </pc:sldChg>
      <pc:sldChg chg="addSp modSp add mod">
        <pc:chgData name="Siddarth Joshi" userId="bc4d29ca-e482-4031-a817-c6a7c744f97a" providerId="ADAL" clId="{3141ACD6-00FB-46A1-88E0-E180C61F409C}" dt="2022-01-08T02:45:39.999" v="2054" actId="20577"/>
        <pc:sldMkLst>
          <pc:docMk/>
          <pc:sldMk cId="3877792258" sldId="335"/>
        </pc:sldMkLst>
        <pc:spChg chg="mod">
          <ac:chgData name="Siddarth Joshi" userId="bc4d29ca-e482-4031-a817-c6a7c744f97a" providerId="ADAL" clId="{3141ACD6-00FB-46A1-88E0-E180C61F409C}" dt="2022-01-08T02:44:18.780" v="1934" actId="20577"/>
          <ac:spMkLst>
            <pc:docMk/>
            <pc:sldMk cId="3877792258" sldId="335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2:45:39.999" v="2054" actId="20577"/>
          <ac:spMkLst>
            <pc:docMk/>
            <pc:sldMk cId="3877792258" sldId="335"/>
            <ac:spMk id="9" creationId="{5ED3DC08-2E65-48A5-9010-746A7F2F3963}"/>
          </ac:spMkLst>
        </pc:spChg>
        <pc:picChg chg="add mod">
          <ac:chgData name="Siddarth Joshi" userId="bc4d29ca-e482-4031-a817-c6a7c744f97a" providerId="ADAL" clId="{3141ACD6-00FB-46A1-88E0-E180C61F409C}" dt="2022-01-08T02:44:14.930" v="1931" actId="1076"/>
          <ac:picMkLst>
            <pc:docMk/>
            <pc:sldMk cId="3877792258" sldId="335"/>
            <ac:picMk id="3" creationId="{8198C0B4-37C5-4D16-8D35-4E801CD9AFB5}"/>
          </ac:picMkLst>
        </pc:picChg>
      </pc:sldChg>
      <pc:sldChg chg="addSp modSp add mod replId">
        <pc:chgData name="Siddarth Joshi" userId="bc4d29ca-e482-4031-a817-c6a7c744f97a" providerId="ADAL" clId="{3141ACD6-00FB-46A1-88E0-E180C61F409C}" dt="2022-01-08T02:58:12.621" v="2294" actId="27636"/>
        <pc:sldMkLst>
          <pc:docMk/>
          <pc:sldMk cId="1355091510" sldId="336"/>
        </pc:sldMkLst>
        <pc:spChg chg="mod">
          <ac:chgData name="Siddarth Joshi" userId="bc4d29ca-e482-4031-a817-c6a7c744f97a" providerId="ADAL" clId="{3141ACD6-00FB-46A1-88E0-E180C61F409C}" dt="2022-01-08T02:55:40.483" v="2228" actId="20577"/>
          <ac:spMkLst>
            <pc:docMk/>
            <pc:sldMk cId="1355091510" sldId="336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2:58:12.621" v="2294" actId="27636"/>
          <ac:spMkLst>
            <pc:docMk/>
            <pc:sldMk cId="1355091510" sldId="336"/>
            <ac:spMk id="9" creationId="{597A3F00-6449-4E38-A320-A768F53DC82A}"/>
          </ac:spMkLst>
        </pc:spChg>
        <pc:picChg chg="add mod">
          <ac:chgData name="Siddarth Joshi" userId="bc4d29ca-e482-4031-a817-c6a7c744f97a" providerId="ADAL" clId="{3141ACD6-00FB-46A1-88E0-E180C61F409C}" dt="2022-01-08T02:55:49.627" v="2231" actId="1076"/>
          <ac:picMkLst>
            <pc:docMk/>
            <pc:sldMk cId="1355091510" sldId="336"/>
            <ac:picMk id="11266" creationId="{299A12DA-DA43-4ED8-B1D2-A7F5187A9CB3}"/>
          </ac:picMkLst>
        </pc:picChg>
        <pc:picChg chg="add mod">
          <ac:chgData name="Siddarth Joshi" userId="bc4d29ca-e482-4031-a817-c6a7c744f97a" providerId="ADAL" clId="{3141ACD6-00FB-46A1-88E0-E180C61F409C}" dt="2022-01-08T02:57:27.146" v="2235" actId="1076"/>
          <ac:picMkLst>
            <pc:docMk/>
            <pc:sldMk cId="1355091510" sldId="336"/>
            <ac:picMk id="11268" creationId="{8E49EA6B-BE3D-4241-96FF-504C83FFEC43}"/>
          </ac:picMkLst>
        </pc:picChg>
      </pc:sldChg>
      <pc:sldChg chg="addSp modSp add mod replId">
        <pc:chgData name="Siddarth Joshi" userId="bc4d29ca-e482-4031-a817-c6a7c744f97a" providerId="ADAL" clId="{3141ACD6-00FB-46A1-88E0-E180C61F409C}" dt="2022-01-08T03:03:57.287" v="2306" actId="255"/>
        <pc:sldMkLst>
          <pc:docMk/>
          <pc:sldMk cId="2749964110" sldId="337"/>
        </pc:sldMkLst>
        <pc:spChg chg="mod">
          <ac:chgData name="Siddarth Joshi" userId="bc4d29ca-e482-4031-a817-c6a7c744f97a" providerId="ADAL" clId="{3141ACD6-00FB-46A1-88E0-E180C61F409C}" dt="2022-01-08T03:02:37.188" v="2297" actId="20577"/>
          <ac:spMkLst>
            <pc:docMk/>
            <pc:sldMk cId="2749964110" sldId="337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3:03:57.287" v="2306" actId="255"/>
          <ac:spMkLst>
            <pc:docMk/>
            <pc:sldMk cId="2749964110" sldId="337"/>
            <ac:spMk id="9" creationId="{852CAFA6-E13B-4CEE-A02E-9EAEBD801B6F}"/>
          </ac:spMkLst>
        </pc:spChg>
        <pc:picChg chg="add mod">
          <ac:chgData name="Siddarth Joshi" userId="bc4d29ca-e482-4031-a817-c6a7c744f97a" providerId="ADAL" clId="{3141ACD6-00FB-46A1-88E0-E180C61F409C}" dt="2022-01-08T03:02:54.807" v="2301" actId="1076"/>
          <ac:picMkLst>
            <pc:docMk/>
            <pc:sldMk cId="2749964110" sldId="337"/>
            <ac:picMk id="15362" creationId="{C06CDBE6-1AD7-4F25-A85C-1752F8F53135}"/>
          </ac:picMkLst>
        </pc:picChg>
      </pc:sldChg>
      <pc:sldChg chg="addSp modSp add mod replId">
        <pc:chgData name="Siddarth Joshi" userId="bc4d29ca-e482-4031-a817-c6a7c744f97a" providerId="ADAL" clId="{3141ACD6-00FB-46A1-88E0-E180C61F409C}" dt="2022-01-08T03:22:51.472" v="2491" actId="20577"/>
        <pc:sldMkLst>
          <pc:docMk/>
          <pc:sldMk cId="1123736625" sldId="338"/>
        </pc:sldMkLst>
        <pc:spChg chg="add mod">
          <ac:chgData name="Siddarth Joshi" userId="bc4d29ca-e482-4031-a817-c6a7c744f97a" providerId="ADAL" clId="{3141ACD6-00FB-46A1-88E0-E180C61F409C}" dt="2022-01-08T03:22:51.472" v="2491" actId="20577"/>
          <ac:spMkLst>
            <pc:docMk/>
            <pc:sldMk cId="1123736625" sldId="338"/>
            <ac:spMk id="6" creationId="{AF314568-F215-474A-A403-8E28FEE601E9}"/>
          </ac:spMkLst>
        </pc:spChg>
        <pc:spChg chg="mod">
          <ac:chgData name="Siddarth Joshi" userId="bc4d29ca-e482-4031-a817-c6a7c744f97a" providerId="ADAL" clId="{3141ACD6-00FB-46A1-88E0-E180C61F409C}" dt="2022-01-08T03:08:30.150" v="2311" actId="20577"/>
          <ac:spMkLst>
            <pc:docMk/>
            <pc:sldMk cId="1123736625" sldId="338"/>
            <ac:spMk id="8" creationId="{BBB9B1C4-5210-4BEA-A556-2A53383A911F}"/>
          </ac:spMkLst>
        </pc:spChg>
      </pc:sldChg>
      <pc:sldChg chg="addSp modSp add mod replId">
        <pc:chgData name="Siddarth Joshi" userId="bc4d29ca-e482-4031-a817-c6a7c744f97a" providerId="ADAL" clId="{3141ACD6-00FB-46A1-88E0-E180C61F409C}" dt="2022-01-08T03:22:14.712" v="2466" actId="20577"/>
        <pc:sldMkLst>
          <pc:docMk/>
          <pc:sldMk cId="1241886654" sldId="339"/>
        </pc:sldMkLst>
        <pc:spChg chg="mod">
          <ac:chgData name="Siddarth Joshi" userId="bc4d29ca-e482-4031-a817-c6a7c744f97a" providerId="ADAL" clId="{3141ACD6-00FB-46A1-88E0-E180C61F409C}" dt="2022-01-08T03:22:14.712" v="2466" actId="20577"/>
          <ac:spMkLst>
            <pc:docMk/>
            <pc:sldMk cId="1241886654" sldId="339"/>
            <ac:spMk id="8" creationId="{BBB9B1C4-5210-4BEA-A556-2A53383A911F}"/>
          </ac:spMkLst>
        </pc:spChg>
        <pc:graphicFrameChg chg="add mod">
          <ac:chgData name="Siddarth Joshi" userId="bc4d29ca-e482-4031-a817-c6a7c744f97a" providerId="ADAL" clId="{3141ACD6-00FB-46A1-88E0-E180C61F409C}" dt="2022-01-08T03:22:04.960" v="2455" actId="1076"/>
          <ac:graphicFrameMkLst>
            <pc:docMk/>
            <pc:sldMk cId="1241886654" sldId="339"/>
            <ac:graphicFrameMk id="2" creationId="{3C6C6B1D-8A37-489F-B770-67CC1C8FE5B0}"/>
          </ac:graphicFrameMkLst>
        </pc:graphicFrameChg>
        <pc:picChg chg="add mod">
          <ac:chgData name="Siddarth Joshi" userId="bc4d29ca-e482-4031-a817-c6a7c744f97a" providerId="ADAL" clId="{3141ACD6-00FB-46A1-88E0-E180C61F409C}" dt="2022-01-08T03:21:57.674" v="2454" actId="1076"/>
          <ac:picMkLst>
            <pc:docMk/>
            <pc:sldMk cId="1241886654" sldId="339"/>
            <ac:picMk id="5" creationId="{523D2A7A-2E48-4E69-8585-0E77C0D13BA8}"/>
          </ac:picMkLst>
        </pc:picChg>
      </pc:sldChg>
      <pc:sldChg chg="addSp modSp add mod ord replId">
        <pc:chgData name="Siddarth Joshi" userId="bc4d29ca-e482-4031-a817-c6a7c744f97a" providerId="ADAL" clId="{3141ACD6-00FB-46A1-88E0-E180C61F409C}" dt="2022-01-08T03:32:29.392" v="2672" actId="20577"/>
        <pc:sldMkLst>
          <pc:docMk/>
          <pc:sldMk cId="3047277458" sldId="340"/>
        </pc:sldMkLst>
        <pc:spChg chg="mod">
          <ac:chgData name="Siddarth Joshi" userId="bc4d29ca-e482-4031-a817-c6a7c744f97a" providerId="ADAL" clId="{3141ACD6-00FB-46A1-88E0-E180C61F409C}" dt="2022-01-08T03:30:32.752" v="2527" actId="20577"/>
          <ac:spMkLst>
            <pc:docMk/>
            <pc:sldMk cId="3047277458" sldId="340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3:32:29.392" v="2672" actId="20577"/>
          <ac:spMkLst>
            <pc:docMk/>
            <pc:sldMk cId="3047277458" sldId="340"/>
            <ac:spMk id="9" creationId="{DEE121F4-FDF7-4886-9628-79BEB6CBF784}"/>
          </ac:spMkLst>
        </pc:spChg>
        <pc:picChg chg="add mod">
          <ac:chgData name="Siddarth Joshi" userId="bc4d29ca-e482-4031-a817-c6a7c744f97a" providerId="ADAL" clId="{3141ACD6-00FB-46A1-88E0-E180C61F409C}" dt="2022-01-08T03:29:34.727" v="2524" actId="14100"/>
          <ac:picMkLst>
            <pc:docMk/>
            <pc:sldMk cId="3047277458" sldId="340"/>
            <ac:picMk id="18434" creationId="{F0BD8D03-E41B-4CDB-8503-104121A387B7}"/>
          </ac:picMkLst>
        </pc:picChg>
      </pc:sldChg>
      <pc:sldChg chg="add del">
        <pc:chgData name="Siddarth Joshi" userId="bc4d29ca-e482-4031-a817-c6a7c744f97a" providerId="ADAL" clId="{3141ACD6-00FB-46A1-88E0-E180C61F409C}" dt="2022-01-08T04:11:58.883" v="4160" actId="47"/>
        <pc:sldMkLst>
          <pc:docMk/>
          <pc:sldMk cId="2813546243" sldId="341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1282617823" sldId="342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3535030679" sldId="343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2053297202" sldId="344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2270522371" sldId="345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3676142180" sldId="346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439026081" sldId="347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2342766362" sldId="348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2742806280" sldId="349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1427165624" sldId="350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465305703" sldId="351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1862234509" sldId="352"/>
        </pc:sldMkLst>
      </pc:sldChg>
      <pc:sldChg chg="add del">
        <pc:chgData name="Siddarth Joshi" userId="bc4d29ca-e482-4031-a817-c6a7c744f97a" providerId="ADAL" clId="{3141ACD6-00FB-46A1-88E0-E180C61F409C}" dt="2022-01-08T04:11:58.883" v="4160" actId="47"/>
        <pc:sldMkLst>
          <pc:docMk/>
          <pc:sldMk cId="1346543909" sldId="353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1635601765" sldId="354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1598644163" sldId="355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1858985439" sldId="356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154031274" sldId="357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653991481" sldId="358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61466313" sldId="359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1424958342" sldId="360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3610938142" sldId="361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472515059" sldId="362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797179681" sldId="363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2087500377" sldId="364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2492785605" sldId="365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3688857573" sldId="366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3821144685" sldId="367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814515591" sldId="368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3673902486" sldId="369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3345235889" sldId="370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4121840017" sldId="371"/>
        </pc:sldMkLst>
      </pc:sldChg>
      <pc:sldChg chg="add del replId">
        <pc:chgData name="Siddarth Joshi" userId="bc4d29ca-e482-4031-a817-c6a7c744f97a" providerId="ADAL" clId="{3141ACD6-00FB-46A1-88E0-E180C61F409C}" dt="2022-01-08T04:11:58.883" v="4160" actId="47"/>
        <pc:sldMkLst>
          <pc:docMk/>
          <pc:sldMk cId="1239275484" sldId="372"/>
        </pc:sldMkLst>
      </pc:sldChg>
      <pc:sldChg chg="addSp modSp add mod ord replId">
        <pc:chgData name="Siddarth Joshi" userId="bc4d29ca-e482-4031-a817-c6a7c744f97a" providerId="ADAL" clId="{3141ACD6-00FB-46A1-88E0-E180C61F409C}" dt="2022-01-08T03:55:33.002" v="3341" actId="20577"/>
        <pc:sldMkLst>
          <pc:docMk/>
          <pc:sldMk cId="1473481009" sldId="373"/>
        </pc:sldMkLst>
        <pc:spChg chg="add mod">
          <ac:chgData name="Siddarth Joshi" userId="bc4d29ca-e482-4031-a817-c6a7c744f97a" providerId="ADAL" clId="{3141ACD6-00FB-46A1-88E0-E180C61F409C}" dt="2022-01-08T03:55:33.002" v="3341" actId="20577"/>
          <ac:spMkLst>
            <pc:docMk/>
            <pc:sldMk cId="1473481009" sldId="373"/>
            <ac:spMk id="6" creationId="{1C613B68-B5E1-4D94-A426-C731B3D01AC9}"/>
          </ac:spMkLst>
        </pc:spChg>
      </pc:sldChg>
      <pc:sldChg chg="addSp modSp add mod replId">
        <pc:chgData name="Siddarth Joshi" userId="bc4d29ca-e482-4031-a817-c6a7c744f97a" providerId="ADAL" clId="{3141ACD6-00FB-46A1-88E0-E180C61F409C}" dt="2022-01-08T03:40:58.456" v="2899" actId="1076"/>
        <pc:sldMkLst>
          <pc:docMk/>
          <pc:sldMk cId="3966550041" sldId="374"/>
        </pc:sldMkLst>
        <pc:spChg chg="mod">
          <ac:chgData name="Siddarth Joshi" userId="bc4d29ca-e482-4031-a817-c6a7c744f97a" providerId="ADAL" clId="{3141ACD6-00FB-46A1-88E0-E180C61F409C}" dt="2022-01-08T03:38:33.623" v="2885" actId="20577"/>
          <ac:spMkLst>
            <pc:docMk/>
            <pc:sldMk cId="3966550041" sldId="374"/>
            <ac:spMk id="8" creationId="{BBB9B1C4-5210-4BEA-A556-2A53383A911F}"/>
          </ac:spMkLst>
        </pc:spChg>
        <pc:spChg chg="add mod">
          <ac:chgData name="Siddarth Joshi" userId="bc4d29ca-e482-4031-a817-c6a7c744f97a" providerId="ADAL" clId="{3141ACD6-00FB-46A1-88E0-E180C61F409C}" dt="2022-01-08T03:40:58.456" v="2899" actId="1076"/>
          <ac:spMkLst>
            <pc:docMk/>
            <pc:sldMk cId="3966550041" sldId="374"/>
            <ac:spMk id="9" creationId="{F0CA25AD-3D8C-415B-A8D2-28D823EBB907}"/>
          </ac:spMkLst>
        </pc:spChg>
        <pc:picChg chg="add mod">
          <ac:chgData name="Siddarth Joshi" userId="bc4d29ca-e482-4031-a817-c6a7c744f97a" providerId="ADAL" clId="{3141ACD6-00FB-46A1-88E0-E180C61F409C}" dt="2022-01-08T03:40:52.786" v="2898" actId="1076"/>
          <ac:picMkLst>
            <pc:docMk/>
            <pc:sldMk cId="3966550041" sldId="374"/>
            <ac:picMk id="5" creationId="{FB70125D-EFCD-407C-B53D-9F2BB1670660}"/>
          </ac:picMkLst>
        </pc:picChg>
      </pc:sldChg>
      <pc:sldChg chg="add del ord replId">
        <pc:chgData name="Siddarth Joshi" userId="bc4d29ca-e482-4031-a817-c6a7c744f97a" providerId="ADAL" clId="{3141ACD6-00FB-46A1-88E0-E180C61F409C}" dt="2022-01-08T03:34:56.455" v="2791" actId="47"/>
        <pc:sldMkLst>
          <pc:docMk/>
          <pc:sldMk cId="2081902705" sldId="375"/>
        </pc:sldMkLst>
      </pc:sldChg>
      <pc:sldChg chg="addSp modSp add mod ord replId">
        <pc:chgData name="Siddarth Joshi" userId="bc4d29ca-e482-4031-a817-c6a7c744f97a" providerId="ADAL" clId="{3141ACD6-00FB-46A1-88E0-E180C61F409C}" dt="2022-01-08T02:19:55.804" v="1586" actId="20577"/>
        <pc:sldMkLst>
          <pc:docMk/>
          <pc:sldMk cId="1224435046" sldId="376"/>
        </pc:sldMkLst>
        <pc:spChg chg="add mod">
          <ac:chgData name="Siddarth Joshi" userId="bc4d29ca-e482-4031-a817-c6a7c744f97a" providerId="ADAL" clId="{3141ACD6-00FB-46A1-88E0-E180C61F409C}" dt="2022-01-08T02:19:55.804" v="1586" actId="20577"/>
          <ac:spMkLst>
            <pc:docMk/>
            <pc:sldMk cId="1224435046" sldId="376"/>
            <ac:spMk id="6" creationId="{ABDDC9B4-E652-4488-A4BF-B68356127B6C}"/>
          </ac:spMkLst>
        </pc:spChg>
      </pc:sldChg>
      <pc:sldChg chg="addSp modSp add mod">
        <pc:chgData name="Siddarth Joshi" userId="bc4d29ca-e482-4031-a817-c6a7c744f97a" providerId="ADAL" clId="{3141ACD6-00FB-46A1-88E0-E180C61F409C}" dt="2022-01-07T23:09:32.838" v="391" actId="20577"/>
        <pc:sldMkLst>
          <pc:docMk/>
          <pc:sldMk cId="4024260661" sldId="377"/>
        </pc:sldMkLst>
        <pc:spChg chg="mod">
          <ac:chgData name="Siddarth Joshi" userId="bc4d29ca-e482-4031-a817-c6a7c744f97a" providerId="ADAL" clId="{3141ACD6-00FB-46A1-88E0-E180C61F409C}" dt="2022-01-07T23:02:49.532" v="325" actId="14100"/>
          <ac:spMkLst>
            <pc:docMk/>
            <pc:sldMk cId="4024260661" sldId="377"/>
            <ac:spMk id="6" creationId="{02DAADBB-49BD-41B4-ADA1-210B75AEFC99}"/>
          </ac:spMkLst>
        </pc:spChg>
        <pc:spChg chg="add mod">
          <ac:chgData name="Siddarth Joshi" userId="bc4d29ca-e482-4031-a817-c6a7c744f97a" providerId="ADAL" clId="{3141ACD6-00FB-46A1-88E0-E180C61F409C}" dt="2022-01-07T23:03:10.963" v="332" actId="14100"/>
          <ac:spMkLst>
            <pc:docMk/>
            <pc:sldMk cId="4024260661" sldId="377"/>
            <ac:spMk id="18" creationId="{C8E1E0B6-0792-4F4C-B5B1-441EE3A153A9}"/>
          </ac:spMkLst>
        </pc:spChg>
        <pc:spChg chg="add mod">
          <ac:chgData name="Siddarth Joshi" userId="bc4d29ca-e482-4031-a817-c6a7c744f97a" providerId="ADAL" clId="{3141ACD6-00FB-46A1-88E0-E180C61F409C}" dt="2022-01-07T23:03:26.827" v="338" actId="14100"/>
          <ac:spMkLst>
            <pc:docMk/>
            <pc:sldMk cId="4024260661" sldId="377"/>
            <ac:spMk id="19" creationId="{D6F96416-8507-43C3-9EA3-F2E0AB64C7A5}"/>
          </ac:spMkLst>
        </pc:spChg>
        <pc:spChg chg="add mod">
          <ac:chgData name="Siddarth Joshi" userId="bc4d29ca-e482-4031-a817-c6a7c744f97a" providerId="ADAL" clId="{3141ACD6-00FB-46A1-88E0-E180C61F409C}" dt="2022-01-07T23:09:32.838" v="391" actId="20577"/>
          <ac:spMkLst>
            <pc:docMk/>
            <pc:sldMk cId="4024260661" sldId="377"/>
            <ac:spMk id="20" creationId="{B944AFDD-57E6-4938-BF34-6B4D24D024F9}"/>
          </ac:spMkLst>
        </pc:spChg>
        <pc:spChg chg="add mod">
          <ac:chgData name="Siddarth Joshi" userId="bc4d29ca-e482-4031-a817-c6a7c744f97a" providerId="ADAL" clId="{3141ACD6-00FB-46A1-88E0-E180C61F409C}" dt="2022-01-07T23:05:08.321" v="385" actId="14100"/>
          <ac:spMkLst>
            <pc:docMk/>
            <pc:sldMk cId="4024260661" sldId="377"/>
            <ac:spMk id="21" creationId="{4859FB88-7B35-41E0-A6B3-B082F8DEC76F}"/>
          </ac:spMkLst>
        </pc:spChg>
        <pc:picChg chg="add mod">
          <ac:chgData name="Siddarth Joshi" userId="bc4d29ca-e482-4031-a817-c6a7c744f97a" providerId="ADAL" clId="{3141ACD6-00FB-46A1-88E0-E180C61F409C}" dt="2022-01-07T23:01:12.791" v="306" actId="1076"/>
          <ac:picMkLst>
            <pc:docMk/>
            <pc:sldMk cId="4024260661" sldId="377"/>
            <ac:picMk id="9" creationId="{1C2D33E8-E1CA-4BC0-AD28-1E8CCE4380D8}"/>
          </ac:picMkLst>
        </pc:picChg>
        <pc:cxnChg chg="add mod">
          <ac:chgData name="Siddarth Joshi" userId="bc4d29ca-e482-4031-a817-c6a7c744f97a" providerId="ADAL" clId="{3141ACD6-00FB-46A1-88E0-E180C61F409C}" dt="2022-01-07T23:01:35.781" v="309" actId="1076"/>
          <ac:cxnSpMkLst>
            <pc:docMk/>
            <pc:sldMk cId="4024260661" sldId="377"/>
            <ac:cxnSpMk id="3" creationId="{E51B292B-6096-494D-8221-FE608635075B}"/>
          </ac:cxnSpMkLst>
        </pc:cxnChg>
        <pc:cxnChg chg="add mod">
          <ac:chgData name="Siddarth Joshi" userId="bc4d29ca-e482-4031-a817-c6a7c744f97a" providerId="ADAL" clId="{3141ACD6-00FB-46A1-88E0-E180C61F409C}" dt="2022-01-07T23:01:47.054" v="312" actId="14100"/>
          <ac:cxnSpMkLst>
            <pc:docMk/>
            <pc:sldMk cId="4024260661" sldId="377"/>
            <ac:cxnSpMk id="10" creationId="{A6E22197-E511-4479-A6B7-820D070991EA}"/>
          </ac:cxnSpMkLst>
        </pc:cxnChg>
        <pc:cxnChg chg="add mod">
          <ac:chgData name="Siddarth Joshi" userId="bc4d29ca-e482-4031-a817-c6a7c744f97a" providerId="ADAL" clId="{3141ACD6-00FB-46A1-88E0-E180C61F409C}" dt="2022-01-07T23:02:03.411" v="315" actId="14100"/>
          <ac:cxnSpMkLst>
            <pc:docMk/>
            <pc:sldMk cId="4024260661" sldId="377"/>
            <ac:cxnSpMk id="12" creationId="{030EC27B-EA31-484D-900C-17893D4CAD95}"/>
          </ac:cxnSpMkLst>
        </pc:cxnChg>
        <pc:cxnChg chg="add mod">
          <ac:chgData name="Siddarth Joshi" userId="bc4d29ca-e482-4031-a817-c6a7c744f97a" providerId="ADAL" clId="{3141ACD6-00FB-46A1-88E0-E180C61F409C}" dt="2022-01-07T23:02:13.021" v="318" actId="14100"/>
          <ac:cxnSpMkLst>
            <pc:docMk/>
            <pc:sldMk cId="4024260661" sldId="377"/>
            <ac:cxnSpMk id="14" creationId="{768F063B-F50E-4A75-953E-3FA1A519DF41}"/>
          </ac:cxnSpMkLst>
        </pc:cxnChg>
        <pc:cxnChg chg="add mod">
          <ac:chgData name="Siddarth Joshi" userId="bc4d29ca-e482-4031-a817-c6a7c744f97a" providerId="ADAL" clId="{3141ACD6-00FB-46A1-88E0-E180C61F409C}" dt="2022-01-07T23:02:45.666" v="324" actId="1076"/>
          <ac:cxnSpMkLst>
            <pc:docMk/>
            <pc:sldMk cId="4024260661" sldId="377"/>
            <ac:cxnSpMk id="17" creationId="{3C450BE6-F0F0-477D-B6C7-7CC00E79ADAD}"/>
          </ac:cxnSpMkLst>
        </pc:cxnChg>
      </pc:sldChg>
      <pc:sldChg chg="addSp delSp modSp add mod">
        <pc:chgData name="Siddarth Joshi" userId="bc4d29ca-e482-4031-a817-c6a7c744f97a" providerId="ADAL" clId="{3141ACD6-00FB-46A1-88E0-E180C61F409C}" dt="2022-01-08T01:14:11.377" v="947" actId="20577"/>
        <pc:sldMkLst>
          <pc:docMk/>
          <pc:sldMk cId="1175625152" sldId="378"/>
        </pc:sldMkLst>
        <pc:spChg chg="mod">
          <ac:chgData name="Siddarth Joshi" userId="bc4d29ca-e482-4031-a817-c6a7c744f97a" providerId="ADAL" clId="{3141ACD6-00FB-46A1-88E0-E180C61F409C}" dt="2022-01-08T01:10:39.231" v="829" actId="14100"/>
          <ac:spMkLst>
            <pc:docMk/>
            <pc:sldMk cId="1175625152" sldId="378"/>
            <ac:spMk id="9" creationId="{6F68365C-25B7-4E38-B5C2-0711A21CCF73}"/>
          </ac:spMkLst>
        </pc:spChg>
        <pc:spChg chg="add mod">
          <ac:chgData name="Siddarth Joshi" userId="bc4d29ca-e482-4031-a817-c6a7c744f97a" providerId="ADAL" clId="{3141ACD6-00FB-46A1-88E0-E180C61F409C}" dt="2022-01-08T01:14:11.377" v="947" actId="20577"/>
          <ac:spMkLst>
            <pc:docMk/>
            <pc:sldMk cId="1175625152" sldId="378"/>
            <ac:spMk id="12" creationId="{0C1F096A-3D39-411B-AB2D-FE9479AF3601}"/>
          </ac:spMkLst>
        </pc:spChg>
        <pc:picChg chg="mod">
          <ac:chgData name="Siddarth Joshi" userId="bc4d29ca-e482-4031-a817-c6a7c744f97a" providerId="ADAL" clId="{3141ACD6-00FB-46A1-88E0-E180C61F409C}" dt="2022-01-08T01:08:29.032" v="717" actId="1076"/>
          <ac:picMkLst>
            <pc:docMk/>
            <pc:sldMk cId="1175625152" sldId="378"/>
            <ac:picMk id="10" creationId="{791DA29B-62F7-4058-B611-FA3F3ADBB75C}"/>
          </ac:picMkLst>
        </pc:picChg>
        <pc:picChg chg="del">
          <ac:chgData name="Siddarth Joshi" userId="bc4d29ca-e482-4031-a817-c6a7c744f97a" providerId="ADAL" clId="{3141ACD6-00FB-46A1-88E0-E180C61F409C}" dt="2022-01-08T01:07:56.563" v="709" actId="478"/>
          <ac:picMkLst>
            <pc:docMk/>
            <pc:sldMk cId="1175625152" sldId="378"/>
            <ac:picMk id="6146" creationId="{6D9573A5-0944-4E2B-9C6E-49715F93572A}"/>
          </ac:picMkLst>
        </pc:picChg>
        <pc:picChg chg="add mod">
          <ac:chgData name="Siddarth Joshi" userId="bc4d29ca-e482-4031-a817-c6a7c744f97a" providerId="ADAL" clId="{3141ACD6-00FB-46A1-88E0-E180C61F409C}" dt="2022-01-08T01:08:05.878" v="712" actId="1076"/>
          <ac:picMkLst>
            <pc:docMk/>
            <pc:sldMk cId="1175625152" sldId="378"/>
            <ac:picMk id="7170" creationId="{C227C070-2E7F-4460-89DD-B6DBA8393C59}"/>
          </ac:picMkLst>
        </pc:picChg>
      </pc:sldChg>
      <pc:sldChg chg="addSp delSp modSp add mod">
        <pc:chgData name="Siddarth Joshi" userId="bc4d29ca-e482-4031-a817-c6a7c744f97a" providerId="ADAL" clId="{3141ACD6-00FB-46A1-88E0-E180C61F409C}" dt="2022-01-08T01:17:32.238" v="1203" actId="20577"/>
        <pc:sldMkLst>
          <pc:docMk/>
          <pc:sldMk cId="2378096759" sldId="379"/>
        </pc:sldMkLst>
        <pc:spChg chg="mod">
          <ac:chgData name="Siddarth Joshi" userId="bc4d29ca-e482-4031-a817-c6a7c744f97a" providerId="ADAL" clId="{3141ACD6-00FB-46A1-88E0-E180C61F409C}" dt="2022-01-08T01:17:32.238" v="1203" actId="20577"/>
          <ac:spMkLst>
            <pc:docMk/>
            <pc:sldMk cId="2378096759" sldId="379"/>
            <ac:spMk id="9" creationId="{6F68365C-25B7-4E38-B5C2-0711A21CCF73}"/>
          </ac:spMkLst>
        </pc:spChg>
        <pc:spChg chg="mod">
          <ac:chgData name="Siddarth Joshi" userId="bc4d29ca-e482-4031-a817-c6a7c744f97a" providerId="ADAL" clId="{3141ACD6-00FB-46A1-88E0-E180C61F409C}" dt="2022-01-08T01:15:39.879" v="960" actId="20577"/>
          <ac:spMkLst>
            <pc:docMk/>
            <pc:sldMk cId="2378096759" sldId="379"/>
            <ac:spMk id="12" creationId="{0C1F096A-3D39-411B-AB2D-FE9479AF3601}"/>
          </ac:spMkLst>
        </pc:spChg>
        <pc:picChg chg="del">
          <ac:chgData name="Siddarth Joshi" userId="bc4d29ca-e482-4031-a817-c6a7c744f97a" providerId="ADAL" clId="{3141ACD6-00FB-46A1-88E0-E180C61F409C}" dt="2022-01-08T01:15:33.350" v="955" actId="478"/>
          <ac:picMkLst>
            <pc:docMk/>
            <pc:sldMk cId="2378096759" sldId="379"/>
            <ac:picMk id="10" creationId="{791DA29B-62F7-4058-B611-FA3F3ADBB75C}"/>
          </ac:picMkLst>
        </pc:picChg>
        <pc:picChg chg="del">
          <ac:chgData name="Siddarth Joshi" userId="bc4d29ca-e482-4031-a817-c6a7c744f97a" providerId="ADAL" clId="{3141ACD6-00FB-46A1-88E0-E180C61F409C}" dt="2022-01-08T01:15:23.590" v="952" actId="478"/>
          <ac:picMkLst>
            <pc:docMk/>
            <pc:sldMk cId="2378096759" sldId="379"/>
            <ac:picMk id="7170" creationId="{C227C070-2E7F-4460-89DD-B6DBA8393C59}"/>
          </ac:picMkLst>
        </pc:picChg>
        <pc:picChg chg="add mod">
          <ac:chgData name="Siddarth Joshi" userId="bc4d29ca-e482-4031-a817-c6a7c744f97a" providerId="ADAL" clId="{3141ACD6-00FB-46A1-88E0-E180C61F409C}" dt="2022-01-08T01:15:30.865" v="954" actId="1076"/>
          <ac:picMkLst>
            <pc:docMk/>
            <pc:sldMk cId="2378096759" sldId="379"/>
            <ac:picMk id="9218" creationId="{35013CDE-847E-48EA-8F35-93EF236D2EFC}"/>
          </ac:picMkLst>
        </pc:picChg>
      </pc:sldChg>
      <pc:sldChg chg="addSp delSp modSp add mod">
        <pc:chgData name="Siddarth Joshi" userId="bc4d29ca-e482-4031-a817-c6a7c744f97a" providerId="ADAL" clId="{3141ACD6-00FB-46A1-88E0-E180C61F409C}" dt="2022-01-08T01:18:43.475" v="1208" actId="1076"/>
        <pc:sldMkLst>
          <pc:docMk/>
          <pc:sldMk cId="321269158" sldId="380"/>
        </pc:sldMkLst>
        <pc:spChg chg="del">
          <ac:chgData name="Siddarth Joshi" userId="bc4d29ca-e482-4031-a817-c6a7c744f97a" providerId="ADAL" clId="{3141ACD6-00FB-46A1-88E0-E180C61F409C}" dt="2022-01-08T01:18:36.111" v="1205" actId="478"/>
          <ac:spMkLst>
            <pc:docMk/>
            <pc:sldMk cId="321269158" sldId="380"/>
            <ac:spMk id="9" creationId="{6F68365C-25B7-4E38-B5C2-0711A21CCF73}"/>
          </ac:spMkLst>
        </pc:spChg>
        <pc:spChg chg="del">
          <ac:chgData name="Siddarth Joshi" userId="bc4d29ca-e482-4031-a817-c6a7c744f97a" providerId="ADAL" clId="{3141ACD6-00FB-46A1-88E0-E180C61F409C}" dt="2022-01-08T01:18:36.111" v="1205" actId="478"/>
          <ac:spMkLst>
            <pc:docMk/>
            <pc:sldMk cId="321269158" sldId="380"/>
            <ac:spMk id="12" creationId="{0C1F096A-3D39-411B-AB2D-FE9479AF3601}"/>
          </ac:spMkLst>
        </pc:spChg>
        <pc:spChg chg="mod">
          <ac:chgData name="Siddarth Joshi" userId="bc4d29ca-e482-4031-a817-c6a7c744f97a" providerId="ADAL" clId="{3141ACD6-00FB-46A1-88E0-E180C61F409C}" dt="2022-01-08T01:18:37.260" v="1207"/>
          <ac:spMkLst>
            <pc:docMk/>
            <pc:sldMk cId="321269158" sldId="380"/>
            <ac:spMk id="15" creationId="{EBFD4B5D-685F-4D0E-BC35-0030C90FA869}"/>
          </ac:spMkLst>
        </pc:spChg>
        <pc:spChg chg="mod">
          <ac:chgData name="Siddarth Joshi" userId="bc4d29ca-e482-4031-a817-c6a7c744f97a" providerId="ADAL" clId="{3141ACD6-00FB-46A1-88E0-E180C61F409C}" dt="2022-01-08T01:18:37.260" v="1207"/>
          <ac:spMkLst>
            <pc:docMk/>
            <pc:sldMk cId="321269158" sldId="380"/>
            <ac:spMk id="17" creationId="{B2D858A9-CA2F-4F7D-A2C6-C879A6BA8A15}"/>
          </ac:spMkLst>
        </pc:spChg>
        <pc:spChg chg="mod">
          <ac:chgData name="Siddarth Joshi" userId="bc4d29ca-e482-4031-a817-c6a7c744f97a" providerId="ADAL" clId="{3141ACD6-00FB-46A1-88E0-E180C61F409C}" dt="2022-01-08T01:18:37.260" v="1207"/>
          <ac:spMkLst>
            <pc:docMk/>
            <pc:sldMk cId="321269158" sldId="380"/>
            <ac:spMk id="19" creationId="{05928F28-8138-4F07-9850-5DD323D47120}"/>
          </ac:spMkLst>
        </pc:spChg>
        <pc:spChg chg="mod">
          <ac:chgData name="Siddarth Joshi" userId="bc4d29ca-e482-4031-a817-c6a7c744f97a" providerId="ADAL" clId="{3141ACD6-00FB-46A1-88E0-E180C61F409C}" dt="2022-01-08T01:18:37.260" v="1207"/>
          <ac:spMkLst>
            <pc:docMk/>
            <pc:sldMk cId="321269158" sldId="380"/>
            <ac:spMk id="20" creationId="{607C2768-300B-4E97-B0F3-CC100E998775}"/>
          </ac:spMkLst>
        </pc:spChg>
        <pc:spChg chg="mod">
          <ac:chgData name="Siddarth Joshi" userId="bc4d29ca-e482-4031-a817-c6a7c744f97a" providerId="ADAL" clId="{3141ACD6-00FB-46A1-88E0-E180C61F409C}" dt="2022-01-08T01:18:37.260" v="1207"/>
          <ac:spMkLst>
            <pc:docMk/>
            <pc:sldMk cId="321269158" sldId="380"/>
            <ac:spMk id="23" creationId="{5958289F-BF96-4BFC-85C0-82F801A87CFA}"/>
          </ac:spMkLst>
        </pc:spChg>
        <pc:spChg chg="mod">
          <ac:chgData name="Siddarth Joshi" userId="bc4d29ca-e482-4031-a817-c6a7c744f97a" providerId="ADAL" clId="{3141ACD6-00FB-46A1-88E0-E180C61F409C}" dt="2022-01-08T01:18:37.260" v="1207"/>
          <ac:spMkLst>
            <pc:docMk/>
            <pc:sldMk cId="321269158" sldId="380"/>
            <ac:spMk id="25" creationId="{D7E7B511-EF25-48EA-97AB-ECEEBBDA176E}"/>
          </ac:spMkLst>
        </pc:spChg>
        <pc:spChg chg="mod">
          <ac:chgData name="Siddarth Joshi" userId="bc4d29ca-e482-4031-a817-c6a7c744f97a" providerId="ADAL" clId="{3141ACD6-00FB-46A1-88E0-E180C61F409C}" dt="2022-01-08T01:18:37.260" v="1207"/>
          <ac:spMkLst>
            <pc:docMk/>
            <pc:sldMk cId="321269158" sldId="380"/>
            <ac:spMk id="26" creationId="{A594F9B3-BEE2-4787-84D8-CA9431AE2536}"/>
          </ac:spMkLst>
        </pc:spChg>
        <pc:spChg chg="mod">
          <ac:chgData name="Siddarth Joshi" userId="bc4d29ca-e482-4031-a817-c6a7c744f97a" providerId="ADAL" clId="{3141ACD6-00FB-46A1-88E0-E180C61F409C}" dt="2022-01-08T01:18:37.260" v="1207"/>
          <ac:spMkLst>
            <pc:docMk/>
            <pc:sldMk cId="321269158" sldId="380"/>
            <ac:spMk id="31" creationId="{A3CA29BA-A057-4EB3-83FE-2C7E197A48C9}"/>
          </ac:spMkLst>
        </pc:spChg>
        <pc:spChg chg="add mod">
          <ac:chgData name="Siddarth Joshi" userId="bc4d29ca-e482-4031-a817-c6a7c744f97a" providerId="ADAL" clId="{3141ACD6-00FB-46A1-88E0-E180C61F409C}" dt="2022-01-08T01:18:43.475" v="1208" actId="1076"/>
          <ac:spMkLst>
            <pc:docMk/>
            <pc:sldMk cId="321269158" sldId="380"/>
            <ac:spMk id="32" creationId="{A160CF85-0655-48F8-909F-63B5C63F67B7}"/>
          </ac:spMkLst>
        </pc:spChg>
        <pc:spChg chg="add mod">
          <ac:chgData name="Siddarth Joshi" userId="bc4d29ca-e482-4031-a817-c6a7c744f97a" providerId="ADAL" clId="{3141ACD6-00FB-46A1-88E0-E180C61F409C}" dt="2022-01-08T01:18:43.475" v="1208" actId="1076"/>
          <ac:spMkLst>
            <pc:docMk/>
            <pc:sldMk cId="321269158" sldId="380"/>
            <ac:spMk id="33" creationId="{A1D80CA6-218B-4027-8F68-A78ED35522A1}"/>
          </ac:spMkLst>
        </pc:spChg>
        <pc:grpChg chg="add mod">
          <ac:chgData name="Siddarth Joshi" userId="bc4d29ca-e482-4031-a817-c6a7c744f97a" providerId="ADAL" clId="{3141ACD6-00FB-46A1-88E0-E180C61F409C}" dt="2022-01-08T01:18:43.475" v="1208" actId="1076"/>
          <ac:grpSpMkLst>
            <pc:docMk/>
            <pc:sldMk cId="321269158" sldId="380"/>
            <ac:grpSpMk id="10" creationId="{939BD132-2824-410E-828F-B9DDA43BB036}"/>
          </ac:grpSpMkLst>
        </pc:grpChg>
        <pc:picChg chg="mod">
          <ac:chgData name="Siddarth Joshi" userId="bc4d29ca-e482-4031-a817-c6a7c744f97a" providerId="ADAL" clId="{3141ACD6-00FB-46A1-88E0-E180C61F409C}" dt="2022-01-08T01:18:37.260" v="1207"/>
          <ac:picMkLst>
            <pc:docMk/>
            <pc:sldMk cId="321269158" sldId="380"/>
            <ac:picMk id="13" creationId="{A37452BD-4E66-4E77-90D3-41A4EF65297A}"/>
          </ac:picMkLst>
        </pc:picChg>
        <pc:picChg chg="del">
          <ac:chgData name="Siddarth Joshi" userId="bc4d29ca-e482-4031-a817-c6a7c744f97a" providerId="ADAL" clId="{3141ACD6-00FB-46A1-88E0-E180C61F409C}" dt="2022-01-08T01:18:36.809" v="1206" actId="478"/>
          <ac:picMkLst>
            <pc:docMk/>
            <pc:sldMk cId="321269158" sldId="380"/>
            <ac:picMk id="9218" creationId="{35013CDE-847E-48EA-8F35-93EF236D2EFC}"/>
          </ac:picMkLst>
        </pc:pic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14" creationId="{DB6F469D-8DF4-4822-B397-038E10D452B8}"/>
          </ac:cxnSpMkLst>
        </pc:cxn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16" creationId="{789111A8-9185-45B0-9F4F-9B258FF49462}"/>
          </ac:cxnSpMkLst>
        </pc:cxn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18" creationId="{18BFA878-0CBF-4C77-A9FA-C9BDA3A4BC18}"/>
          </ac:cxnSpMkLst>
        </pc:cxn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21" creationId="{BE268E29-5A78-4EB0-8812-4CE8453F0157}"/>
          </ac:cxnSpMkLst>
        </pc:cxn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22" creationId="{0DA57EFB-31B5-44B5-B891-F0D6C6F88260}"/>
          </ac:cxnSpMkLst>
        </pc:cxn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24" creationId="{75E8B919-946C-449A-9617-EC0309BAF76F}"/>
          </ac:cxnSpMkLst>
        </pc:cxn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27" creationId="{D2D67707-E4F2-4D16-8986-2F466DBCF712}"/>
          </ac:cxnSpMkLst>
        </pc:cxn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28" creationId="{942B94F3-F8DE-4656-B222-E616F804AF59}"/>
          </ac:cxnSpMkLst>
        </pc:cxn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29" creationId="{7A7C6F3E-1A26-4EBD-BC7D-AC2751EA3FE5}"/>
          </ac:cxnSpMkLst>
        </pc:cxnChg>
        <pc:cxnChg chg="mod">
          <ac:chgData name="Siddarth Joshi" userId="bc4d29ca-e482-4031-a817-c6a7c744f97a" providerId="ADAL" clId="{3141ACD6-00FB-46A1-88E0-E180C61F409C}" dt="2022-01-08T01:18:37.260" v="1207"/>
          <ac:cxnSpMkLst>
            <pc:docMk/>
            <pc:sldMk cId="321269158" sldId="380"/>
            <ac:cxnSpMk id="30" creationId="{BC4DB499-B558-48DD-9777-A15C51A3929D}"/>
          </ac:cxnSpMkLst>
        </pc:cxnChg>
      </pc:sldChg>
      <pc:sldChg chg="addSp delSp modSp add mod">
        <pc:chgData name="Siddarth Joshi" userId="bc4d29ca-e482-4031-a817-c6a7c744f97a" providerId="ADAL" clId="{3141ACD6-00FB-46A1-88E0-E180C61F409C}" dt="2022-01-08T02:25:31.070" v="1659" actId="20577"/>
        <pc:sldMkLst>
          <pc:docMk/>
          <pc:sldMk cId="1845758960" sldId="381"/>
        </pc:sldMkLst>
        <pc:spChg chg="del">
          <ac:chgData name="Siddarth Joshi" userId="bc4d29ca-e482-4031-a817-c6a7c744f97a" providerId="ADAL" clId="{3141ACD6-00FB-46A1-88E0-E180C61F409C}" dt="2022-01-08T02:24:32.093" v="1595" actId="478"/>
          <ac:spMkLst>
            <pc:docMk/>
            <pc:sldMk cId="1845758960" sldId="381"/>
            <ac:spMk id="2" creationId="{4391E5CB-A180-44F6-A0D1-0CFDD12A70CF}"/>
          </ac:spMkLst>
        </pc:spChg>
        <pc:spChg chg="mod">
          <ac:chgData name="Siddarth Joshi" userId="bc4d29ca-e482-4031-a817-c6a7c744f97a" providerId="ADAL" clId="{3141ACD6-00FB-46A1-88E0-E180C61F409C}" dt="2022-01-08T02:25:31.070" v="1659" actId="20577"/>
          <ac:spMkLst>
            <pc:docMk/>
            <pc:sldMk cId="1845758960" sldId="381"/>
            <ac:spMk id="9" creationId="{7FA90140-EDAC-48BE-BDEE-1092B099AD03}"/>
          </ac:spMkLst>
        </pc:spChg>
        <pc:spChg chg="del">
          <ac:chgData name="Siddarth Joshi" userId="bc4d29ca-e482-4031-a817-c6a7c744f97a" providerId="ADAL" clId="{3141ACD6-00FB-46A1-88E0-E180C61F409C}" dt="2022-01-08T02:25:00.711" v="1601" actId="478"/>
          <ac:spMkLst>
            <pc:docMk/>
            <pc:sldMk cId="1845758960" sldId="381"/>
            <ac:spMk id="10" creationId="{3A9AFDAC-3AB9-4D82-B06D-A4B9E136C1A1}"/>
          </ac:spMkLst>
        </pc:spChg>
        <pc:spChg chg="del">
          <ac:chgData name="Siddarth Joshi" userId="bc4d29ca-e482-4031-a817-c6a7c744f97a" providerId="ADAL" clId="{3141ACD6-00FB-46A1-88E0-E180C61F409C}" dt="2022-01-08T02:24:30.198" v="1594" actId="478"/>
          <ac:spMkLst>
            <pc:docMk/>
            <pc:sldMk cId="1845758960" sldId="381"/>
            <ac:spMk id="12" creationId="{10D6300F-F2BC-42F2-8A5B-5A2DF72083FD}"/>
          </ac:spMkLst>
        </pc:spChg>
        <pc:spChg chg="del">
          <ac:chgData name="Siddarth Joshi" userId="bc4d29ca-e482-4031-a817-c6a7c744f97a" providerId="ADAL" clId="{3141ACD6-00FB-46A1-88E0-E180C61F409C}" dt="2022-01-08T02:24:30.198" v="1594" actId="478"/>
          <ac:spMkLst>
            <pc:docMk/>
            <pc:sldMk cId="1845758960" sldId="381"/>
            <ac:spMk id="13" creationId="{97720A25-BC26-49BB-B974-7618B397371E}"/>
          </ac:spMkLst>
        </pc:spChg>
        <pc:spChg chg="del">
          <ac:chgData name="Siddarth Joshi" userId="bc4d29ca-e482-4031-a817-c6a7c744f97a" providerId="ADAL" clId="{3141ACD6-00FB-46A1-88E0-E180C61F409C}" dt="2022-01-08T02:24:30.198" v="1594" actId="478"/>
          <ac:spMkLst>
            <pc:docMk/>
            <pc:sldMk cId="1845758960" sldId="381"/>
            <ac:spMk id="14" creationId="{501317BF-F408-43A6-81A6-CC9926833A82}"/>
          </ac:spMkLst>
        </pc:spChg>
        <pc:spChg chg="mod">
          <ac:chgData name="Siddarth Joshi" userId="bc4d29ca-e482-4031-a817-c6a7c744f97a" providerId="ADAL" clId="{3141ACD6-00FB-46A1-88E0-E180C61F409C}" dt="2022-01-08T02:24:54.088" v="1600" actId="1076"/>
          <ac:spMkLst>
            <pc:docMk/>
            <pc:sldMk cId="1845758960" sldId="381"/>
            <ac:spMk id="15" creationId="{50476807-EEAE-4EA1-9F00-040DC2D6FE8F}"/>
          </ac:spMkLst>
        </pc:spChg>
        <pc:spChg chg="del">
          <ac:chgData name="Siddarth Joshi" userId="bc4d29ca-e482-4031-a817-c6a7c744f97a" providerId="ADAL" clId="{3141ACD6-00FB-46A1-88E0-E180C61F409C}" dt="2022-01-08T02:24:42.322" v="1597" actId="478"/>
          <ac:spMkLst>
            <pc:docMk/>
            <pc:sldMk cId="1845758960" sldId="381"/>
            <ac:spMk id="16" creationId="{7B048234-370C-4C08-AC95-1A40563489DC}"/>
          </ac:spMkLst>
        </pc:spChg>
        <pc:picChg chg="del">
          <ac:chgData name="Siddarth Joshi" userId="bc4d29ca-e482-4031-a817-c6a7c744f97a" providerId="ADAL" clId="{3141ACD6-00FB-46A1-88E0-E180C61F409C}" dt="2022-01-08T02:24:15.111" v="1588" actId="478"/>
          <ac:picMkLst>
            <pc:docMk/>
            <pc:sldMk cId="1845758960" sldId="381"/>
            <ac:picMk id="8196" creationId="{2876B853-D66F-430F-A89D-3231CB9E4C37}"/>
          </ac:picMkLst>
        </pc:picChg>
        <pc:picChg chg="add mod">
          <ac:chgData name="Siddarth Joshi" userId="bc4d29ca-e482-4031-a817-c6a7c744f97a" providerId="ADAL" clId="{3141ACD6-00FB-46A1-88E0-E180C61F409C}" dt="2022-01-08T02:24:37.195" v="1596" actId="1076"/>
          <ac:picMkLst>
            <pc:docMk/>
            <pc:sldMk cId="1845758960" sldId="381"/>
            <ac:picMk id="10242" creationId="{F02524B9-8061-402B-B03E-2D0699DD9EEC}"/>
          </ac:picMkLst>
        </pc:picChg>
      </pc:sldChg>
      <pc:sldChg chg="addSp delSp modSp add mod delAnim modAnim">
        <pc:chgData name="Siddarth Joshi" userId="bc4d29ca-e482-4031-a817-c6a7c744f97a" providerId="ADAL" clId="{3141ACD6-00FB-46A1-88E0-E180C61F409C}" dt="2022-01-08T02:30:36.591" v="1714" actId="478"/>
        <pc:sldMkLst>
          <pc:docMk/>
          <pc:sldMk cId="644880761" sldId="382"/>
        </pc:sldMkLst>
        <pc:spChg chg="del">
          <ac:chgData name="Siddarth Joshi" userId="bc4d29ca-e482-4031-a817-c6a7c744f97a" providerId="ADAL" clId="{3141ACD6-00FB-46A1-88E0-E180C61F409C}" dt="2022-01-08T02:29:32.785" v="1695" actId="478"/>
          <ac:spMkLst>
            <pc:docMk/>
            <pc:sldMk cId="644880761" sldId="382"/>
            <ac:spMk id="9" creationId="{7FA90140-EDAC-48BE-BDEE-1092B099AD03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10" creationId="{7F2AFEF2-EB3C-41BE-AE27-4E4850264C20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12" creationId="{647AE4A0-3C82-4702-BBEE-08815242B225}"/>
          </ac:spMkLst>
        </pc:spChg>
        <pc:spChg chg="add del mod">
          <ac:chgData name="Siddarth Joshi" userId="bc4d29ca-e482-4031-a817-c6a7c744f97a" providerId="ADAL" clId="{3141ACD6-00FB-46A1-88E0-E180C61F409C}" dt="2022-01-08T02:30:28.206" v="1710" actId="478"/>
          <ac:spMkLst>
            <pc:docMk/>
            <pc:sldMk cId="644880761" sldId="382"/>
            <ac:spMk id="13" creationId="{BFC89322-95A9-4326-BD58-3E65A6D31D59}"/>
          </ac:spMkLst>
        </pc:spChg>
        <pc:spChg chg="add del mod">
          <ac:chgData name="Siddarth Joshi" userId="bc4d29ca-e482-4031-a817-c6a7c744f97a" providerId="ADAL" clId="{3141ACD6-00FB-46A1-88E0-E180C61F409C}" dt="2022-01-08T02:30:12.966" v="1705" actId="478"/>
          <ac:spMkLst>
            <pc:docMk/>
            <pc:sldMk cId="644880761" sldId="382"/>
            <ac:spMk id="14" creationId="{90263A41-1180-4FD6-8878-9D49AFBA2435}"/>
          </ac:spMkLst>
        </pc:spChg>
        <pc:spChg chg="mod">
          <ac:chgData name="Siddarth Joshi" userId="bc4d29ca-e482-4031-a817-c6a7c744f97a" providerId="ADAL" clId="{3141ACD6-00FB-46A1-88E0-E180C61F409C}" dt="2022-01-08T02:29:30.289" v="1694" actId="1076"/>
          <ac:spMkLst>
            <pc:docMk/>
            <pc:sldMk cId="644880761" sldId="382"/>
            <ac:spMk id="15" creationId="{50476807-EEAE-4EA1-9F00-040DC2D6FE8F}"/>
          </ac:spMkLst>
        </pc:spChg>
        <pc:spChg chg="add del mod">
          <ac:chgData name="Siddarth Joshi" userId="bc4d29ca-e482-4031-a817-c6a7c744f97a" providerId="ADAL" clId="{3141ACD6-00FB-46A1-88E0-E180C61F409C}" dt="2022-01-08T02:30:10.572" v="1704" actId="478"/>
          <ac:spMkLst>
            <pc:docMk/>
            <pc:sldMk cId="644880761" sldId="382"/>
            <ac:spMk id="16" creationId="{4A6887DC-FB77-4228-A4E0-361C835126F0}"/>
          </ac:spMkLst>
        </pc:spChg>
        <pc:spChg chg="add del mod">
          <ac:chgData name="Siddarth Joshi" userId="bc4d29ca-e482-4031-a817-c6a7c744f97a" providerId="ADAL" clId="{3141ACD6-00FB-46A1-88E0-E180C61F409C}" dt="2022-01-08T02:30:22.660" v="1709" actId="478"/>
          <ac:spMkLst>
            <pc:docMk/>
            <pc:sldMk cId="644880761" sldId="382"/>
            <ac:spMk id="17" creationId="{075FB0D5-7EC8-401B-9A85-8783AB343245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18" creationId="{22FBEF4B-F453-47D3-B8F6-651A199211E4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19" creationId="{441EC18D-E0C4-448F-B36D-7A57A8E01443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20" creationId="{49CE71A2-ED54-4C2F-B36B-3AD7779492C3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21" creationId="{145CAF44-1FF1-4F22-9909-2EA653FD8C13}"/>
          </ac:spMkLst>
        </pc:spChg>
        <pc:spChg chg="add del mod">
          <ac:chgData name="Siddarth Joshi" userId="bc4d29ca-e482-4031-a817-c6a7c744f97a" providerId="ADAL" clId="{3141ACD6-00FB-46A1-88E0-E180C61F409C}" dt="2022-01-08T02:30:14.508" v="1706" actId="478"/>
          <ac:spMkLst>
            <pc:docMk/>
            <pc:sldMk cId="644880761" sldId="382"/>
            <ac:spMk id="22" creationId="{A08EC8CB-304D-4529-A0B0-D8B66136E466}"/>
          </ac:spMkLst>
        </pc:spChg>
        <pc:spChg chg="add del mod">
          <ac:chgData name="Siddarth Joshi" userId="bc4d29ca-e482-4031-a817-c6a7c744f97a" providerId="ADAL" clId="{3141ACD6-00FB-46A1-88E0-E180C61F409C}" dt="2022-01-08T02:30:33.545" v="1712" actId="478"/>
          <ac:spMkLst>
            <pc:docMk/>
            <pc:sldMk cId="644880761" sldId="382"/>
            <ac:spMk id="23" creationId="{CA59D918-3839-4559-8E72-630B1542F78C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24" creationId="{91348D8C-96E8-4BE2-9EC1-0A031C1CA627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25" creationId="{36F8B5CB-C409-4AD0-ADDA-D923989C560D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26" creationId="{7B6046A9-15D8-4046-9534-165C21CFD9C7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27" creationId="{E54BB653-CF14-4F79-9D31-14AD4364C5D1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28" creationId="{32CC4988-9D36-4F64-8CA0-5C458823E0D5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29" creationId="{63F41B5B-5AD4-43B1-BF93-DA5E721AC43B}"/>
          </ac:spMkLst>
        </pc:spChg>
        <pc:spChg chg="add del mod">
          <ac:chgData name="Siddarth Joshi" userId="bc4d29ca-e482-4031-a817-c6a7c744f97a" providerId="ADAL" clId="{3141ACD6-00FB-46A1-88E0-E180C61F409C}" dt="2022-01-08T02:30:15.856" v="1707" actId="478"/>
          <ac:spMkLst>
            <pc:docMk/>
            <pc:sldMk cId="644880761" sldId="382"/>
            <ac:spMk id="30" creationId="{A1D8815C-035B-4F2A-B125-D4D824435B07}"/>
          </ac:spMkLst>
        </pc:spChg>
        <pc:spChg chg="add del mod">
          <ac:chgData name="Siddarth Joshi" userId="bc4d29ca-e482-4031-a817-c6a7c744f97a" providerId="ADAL" clId="{3141ACD6-00FB-46A1-88E0-E180C61F409C}" dt="2022-01-08T02:30:31.807" v="1711" actId="478"/>
          <ac:spMkLst>
            <pc:docMk/>
            <pc:sldMk cId="644880761" sldId="382"/>
            <ac:spMk id="31" creationId="{B1589EF4-05C5-4198-86B9-F0E8F8CE9C8C}"/>
          </ac:spMkLst>
        </pc:spChg>
        <pc:spChg chg="add del mod">
          <ac:chgData name="Siddarth Joshi" userId="bc4d29ca-e482-4031-a817-c6a7c744f97a" providerId="ADAL" clId="{3141ACD6-00FB-46A1-88E0-E180C61F409C}" dt="2022-01-08T02:30:35.041" v="1713" actId="478"/>
          <ac:spMkLst>
            <pc:docMk/>
            <pc:sldMk cId="644880761" sldId="382"/>
            <ac:spMk id="32" creationId="{9F95202E-7D5B-4EC6-B8D9-9E8901A2ED19}"/>
          </ac:spMkLst>
        </pc:spChg>
        <pc:spChg chg="add del mod">
          <ac:chgData name="Siddarth Joshi" userId="bc4d29ca-e482-4031-a817-c6a7c744f97a" providerId="ADAL" clId="{3141ACD6-00FB-46A1-88E0-E180C61F409C}" dt="2022-01-08T02:30:36.591" v="1714" actId="478"/>
          <ac:spMkLst>
            <pc:docMk/>
            <pc:sldMk cId="644880761" sldId="382"/>
            <ac:spMk id="33" creationId="{23DF7F3C-3FE3-4EC8-B9DB-B5AF9627BBB6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34" creationId="{CE40288B-E11E-4A66-9D60-390FB87050E8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35" creationId="{20B3312B-3E69-44EC-962D-B27DB766334D}"/>
          </ac:spMkLst>
        </pc:spChg>
        <pc:spChg chg="add mod">
          <ac:chgData name="Siddarth Joshi" userId="bc4d29ca-e482-4031-a817-c6a7c744f97a" providerId="ADAL" clId="{3141ACD6-00FB-46A1-88E0-E180C61F409C}" dt="2022-01-08T02:29:44.595" v="1698" actId="1076"/>
          <ac:spMkLst>
            <pc:docMk/>
            <pc:sldMk cId="644880761" sldId="382"/>
            <ac:spMk id="36" creationId="{F2274E38-B443-47E8-8E97-275F6F7C2682}"/>
          </ac:spMkLst>
        </pc:spChg>
        <pc:spChg chg="add mod">
          <ac:chgData name="Siddarth Joshi" userId="bc4d29ca-e482-4031-a817-c6a7c744f97a" providerId="ADAL" clId="{3141ACD6-00FB-46A1-88E0-E180C61F409C}" dt="2022-01-08T02:30:04.446" v="1702" actId="14100"/>
          <ac:spMkLst>
            <pc:docMk/>
            <pc:sldMk cId="644880761" sldId="382"/>
            <ac:spMk id="37" creationId="{91BF594A-5E55-4278-B755-26F9C79765BD}"/>
          </ac:spMkLst>
        </pc:spChg>
        <pc:picChg chg="del">
          <ac:chgData name="Siddarth Joshi" userId="bc4d29ca-e482-4031-a817-c6a7c744f97a" providerId="ADAL" clId="{3141ACD6-00FB-46A1-88E0-E180C61F409C}" dt="2022-01-08T02:29:34.210" v="1696" actId="478"/>
          <ac:picMkLst>
            <pc:docMk/>
            <pc:sldMk cId="644880761" sldId="382"/>
            <ac:picMk id="10242" creationId="{F02524B9-8061-402B-B03E-2D0699DD9EEC}"/>
          </ac:picMkLst>
        </pc:picChg>
        <pc:cxnChg chg="add del mod">
          <ac:chgData name="Siddarth Joshi" userId="bc4d29ca-e482-4031-a817-c6a7c744f97a" providerId="ADAL" clId="{3141ACD6-00FB-46A1-88E0-E180C61F409C}" dt="2022-01-08T02:30:06.972" v="1703" actId="478"/>
          <ac:cxnSpMkLst>
            <pc:docMk/>
            <pc:sldMk cId="644880761" sldId="382"/>
            <ac:cxnSpMk id="38" creationId="{DC3C228F-C185-4C25-948F-7E76C503069A}"/>
          </ac:cxnSpMkLst>
        </pc:cxnChg>
      </pc:sldChg>
      <pc:sldChg chg="addSp delSp modSp add mod">
        <pc:chgData name="Siddarth Joshi" userId="bc4d29ca-e482-4031-a817-c6a7c744f97a" providerId="ADAL" clId="{3141ACD6-00FB-46A1-88E0-E180C61F409C}" dt="2022-01-08T03:06:15.949" v="2307" actId="478"/>
        <pc:sldMkLst>
          <pc:docMk/>
          <pc:sldMk cId="1491844017" sldId="383"/>
        </pc:sldMkLst>
        <pc:spChg chg="del">
          <ac:chgData name="Siddarth Joshi" userId="bc4d29ca-e482-4031-a817-c6a7c744f97a" providerId="ADAL" clId="{3141ACD6-00FB-46A1-88E0-E180C61F409C}" dt="2022-01-08T02:48:57.269" v="2067" actId="478"/>
          <ac:spMkLst>
            <pc:docMk/>
            <pc:sldMk cId="1491844017" sldId="383"/>
            <ac:spMk id="9" creationId="{5ED3DC08-2E65-48A5-9010-746A7F2F3963}"/>
          </ac:spMkLst>
        </pc:spChg>
        <pc:spChg chg="del">
          <ac:chgData name="Siddarth Joshi" userId="bc4d29ca-e482-4031-a817-c6a7c744f97a" providerId="ADAL" clId="{3141ACD6-00FB-46A1-88E0-E180C61F409C}" dt="2022-01-08T02:48:13.357" v="2065" actId="478"/>
          <ac:spMkLst>
            <pc:docMk/>
            <pc:sldMk cId="1491844017" sldId="383"/>
            <ac:spMk id="11" creationId="{2DA2CC3D-A139-4741-BB7C-0A48922251A4}"/>
          </ac:spMkLst>
        </pc:spChg>
        <pc:spChg chg="add del mod">
          <ac:chgData name="Siddarth Joshi" userId="bc4d29ca-e482-4031-a817-c6a7c744f97a" providerId="ADAL" clId="{3141ACD6-00FB-46A1-88E0-E180C61F409C}" dt="2022-01-08T03:06:15.949" v="2307" actId="478"/>
          <ac:spMkLst>
            <pc:docMk/>
            <pc:sldMk cId="1491844017" sldId="383"/>
            <ac:spMk id="12" creationId="{73D375C2-1CE0-4E1D-BBA1-C2380A5E0D45}"/>
          </ac:spMkLst>
        </pc:spChg>
        <pc:picChg chg="del">
          <ac:chgData name="Siddarth Joshi" userId="bc4d29ca-e482-4031-a817-c6a7c744f97a" providerId="ADAL" clId="{3141ACD6-00FB-46A1-88E0-E180C61F409C}" dt="2022-01-08T02:46:59.676" v="2056" actId="478"/>
          <ac:picMkLst>
            <pc:docMk/>
            <pc:sldMk cId="1491844017" sldId="383"/>
            <ac:picMk id="3" creationId="{8198C0B4-37C5-4D16-8D35-4E801CD9AFB5}"/>
          </ac:picMkLst>
        </pc:picChg>
        <pc:picChg chg="add mod">
          <ac:chgData name="Siddarth Joshi" userId="bc4d29ca-e482-4031-a817-c6a7c744f97a" providerId="ADAL" clId="{3141ACD6-00FB-46A1-88E0-E180C61F409C}" dt="2022-01-08T02:48:10.992" v="2064" actId="1076"/>
          <ac:picMkLst>
            <pc:docMk/>
            <pc:sldMk cId="1491844017" sldId="383"/>
            <ac:picMk id="5" creationId="{9974C95A-F1CE-4864-A44A-31E33D45F1BA}"/>
          </ac:picMkLst>
        </pc:picChg>
        <pc:picChg chg="add mod">
          <ac:chgData name="Siddarth Joshi" userId="bc4d29ca-e482-4031-a817-c6a7c744f97a" providerId="ADAL" clId="{3141ACD6-00FB-46A1-88E0-E180C61F409C}" dt="2022-01-08T02:48:17.703" v="2066" actId="1076"/>
          <ac:picMkLst>
            <pc:docMk/>
            <pc:sldMk cId="1491844017" sldId="383"/>
            <ac:picMk id="10" creationId="{1DD1E4E2-E37C-4BAB-8BCC-5187C5AAF828}"/>
          </ac:picMkLst>
        </pc:picChg>
      </pc:sldChg>
      <pc:sldChg chg="add del">
        <pc:chgData name="Siddarth Joshi" userId="bc4d29ca-e482-4031-a817-c6a7c744f97a" providerId="ADAL" clId="{3141ACD6-00FB-46A1-88E0-E180C61F409C}" dt="2022-01-08T03:25:17.237" v="2501" actId="47"/>
        <pc:sldMkLst>
          <pc:docMk/>
          <pc:sldMk cId="1140896541" sldId="384"/>
        </pc:sldMkLst>
      </pc:sldChg>
      <pc:sldChg chg="addSp delSp modSp add mod ord setBg">
        <pc:chgData name="Siddarth Joshi" userId="bc4d29ca-e482-4031-a817-c6a7c744f97a" providerId="ADAL" clId="{3141ACD6-00FB-46A1-88E0-E180C61F409C}" dt="2022-01-08T03:33:53.263" v="2787" actId="20577"/>
        <pc:sldMkLst>
          <pc:docMk/>
          <pc:sldMk cId="2351388630" sldId="385"/>
        </pc:sldMkLst>
        <pc:spChg chg="mod">
          <ac:chgData name="Siddarth Joshi" userId="bc4d29ca-e482-4031-a817-c6a7c744f97a" providerId="ADAL" clId="{3141ACD6-00FB-46A1-88E0-E180C61F409C}" dt="2022-01-08T03:29:11.837" v="2517" actId="20577"/>
          <ac:spMkLst>
            <pc:docMk/>
            <pc:sldMk cId="2351388630" sldId="385"/>
            <ac:spMk id="8" creationId="{BBB9B1C4-5210-4BEA-A556-2A53383A911F}"/>
          </ac:spMkLst>
        </pc:spChg>
        <pc:spChg chg="del">
          <ac:chgData name="Siddarth Joshi" userId="bc4d29ca-e482-4031-a817-c6a7c744f97a" providerId="ADAL" clId="{3141ACD6-00FB-46A1-88E0-E180C61F409C}" dt="2022-01-08T03:25:29.120" v="2505" actId="478"/>
          <ac:spMkLst>
            <pc:docMk/>
            <pc:sldMk cId="2351388630" sldId="385"/>
            <ac:spMk id="32" creationId="{A160CF85-0655-48F8-909F-63B5C63F67B7}"/>
          </ac:spMkLst>
        </pc:spChg>
        <pc:spChg chg="del">
          <ac:chgData name="Siddarth Joshi" userId="bc4d29ca-e482-4031-a817-c6a7c744f97a" providerId="ADAL" clId="{3141ACD6-00FB-46A1-88E0-E180C61F409C}" dt="2022-01-08T03:25:31.359" v="2506" actId="478"/>
          <ac:spMkLst>
            <pc:docMk/>
            <pc:sldMk cId="2351388630" sldId="385"/>
            <ac:spMk id="33" creationId="{A1D80CA6-218B-4027-8F68-A78ED35522A1}"/>
          </ac:spMkLst>
        </pc:spChg>
        <pc:spChg chg="add mod">
          <ac:chgData name="Siddarth Joshi" userId="bc4d29ca-e482-4031-a817-c6a7c744f97a" providerId="ADAL" clId="{3141ACD6-00FB-46A1-88E0-E180C61F409C}" dt="2022-01-08T03:33:53.263" v="2787" actId="20577"/>
          <ac:spMkLst>
            <pc:docMk/>
            <pc:sldMk cId="2351388630" sldId="385"/>
            <ac:spMk id="34" creationId="{A938C3FC-66B1-4E8A-BA1F-B09E69965DD2}"/>
          </ac:spMkLst>
        </pc:spChg>
        <pc:grpChg chg="del">
          <ac:chgData name="Siddarth Joshi" userId="bc4d29ca-e482-4031-a817-c6a7c744f97a" providerId="ADAL" clId="{3141ACD6-00FB-46A1-88E0-E180C61F409C}" dt="2022-01-08T03:25:26.453" v="2504" actId="478"/>
          <ac:grpSpMkLst>
            <pc:docMk/>
            <pc:sldMk cId="2351388630" sldId="385"/>
            <ac:grpSpMk id="10" creationId="{939BD132-2824-410E-828F-B9DDA43BB036}"/>
          </ac:grpSpMkLst>
        </pc:grpChg>
        <pc:picChg chg="add mod">
          <ac:chgData name="Siddarth Joshi" userId="bc4d29ca-e482-4031-a817-c6a7c744f97a" providerId="ADAL" clId="{3141ACD6-00FB-46A1-88E0-E180C61F409C}" dt="2022-01-08T03:25:56.538" v="2513" actId="1076"/>
          <ac:picMkLst>
            <pc:docMk/>
            <pc:sldMk cId="2351388630" sldId="385"/>
            <ac:picMk id="17410" creationId="{1FD4FAEB-2B99-4A3E-B6A7-02049DDEC91C}"/>
          </ac:picMkLst>
        </pc:picChg>
      </pc:sldChg>
      <pc:sldChg chg="modSp add mod">
        <pc:chgData name="Siddarth Joshi" userId="bc4d29ca-e482-4031-a817-c6a7c744f97a" providerId="ADAL" clId="{3141ACD6-00FB-46A1-88E0-E180C61F409C}" dt="2022-01-08T03:35:57.793" v="2866" actId="20577"/>
        <pc:sldMkLst>
          <pc:docMk/>
          <pc:sldMk cId="747135394" sldId="386"/>
        </pc:sldMkLst>
        <pc:spChg chg="mod">
          <ac:chgData name="Siddarth Joshi" userId="bc4d29ca-e482-4031-a817-c6a7c744f97a" providerId="ADAL" clId="{3141ACD6-00FB-46A1-88E0-E180C61F409C}" dt="2022-01-08T03:35:57.793" v="2866" actId="20577"/>
          <ac:spMkLst>
            <pc:docMk/>
            <pc:sldMk cId="747135394" sldId="386"/>
            <ac:spMk id="6" creationId="{ABDDC9B4-E652-4488-A4BF-B68356127B6C}"/>
          </ac:spMkLst>
        </pc:spChg>
      </pc:sldChg>
      <pc:sldChg chg="addSp delSp add del mod setBg">
        <pc:chgData name="Siddarth Joshi" userId="bc4d29ca-e482-4031-a817-c6a7c744f97a" providerId="ADAL" clId="{3141ACD6-00FB-46A1-88E0-E180C61F409C}" dt="2022-01-08T03:25:36.143" v="2510"/>
        <pc:sldMkLst>
          <pc:docMk/>
          <pc:sldMk cId="3659087671" sldId="386"/>
        </pc:sldMkLst>
        <pc:grpChg chg="add del">
          <ac:chgData name="Siddarth Joshi" userId="bc4d29ca-e482-4031-a817-c6a7c744f97a" providerId="ADAL" clId="{3141ACD6-00FB-46A1-88E0-E180C61F409C}" dt="2022-01-08T03:25:35.701" v="2509" actId="478"/>
          <ac:grpSpMkLst>
            <pc:docMk/>
            <pc:sldMk cId="3659087671" sldId="386"/>
            <ac:grpSpMk id="10" creationId="{939BD132-2824-410E-828F-B9DDA43BB036}"/>
          </ac:grpSpMkLst>
        </pc:grpChg>
      </pc:sldChg>
      <pc:sldChg chg="modSp add mod modNotesTx">
        <pc:chgData name="Siddarth Joshi" userId="bc4d29ca-e482-4031-a817-c6a7c744f97a" providerId="ADAL" clId="{3141ACD6-00FB-46A1-88E0-E180C61F409C}" dt="2022-01-08T03:58:34.356" v="3469"/>
        <pc:sldMkLst>
          <pc:docMk/>
          <pc:sldMk cId="1757034839" sldId="387"/>
        </pc:sldMkLst>
        <pc:spChg chg="mod">
          <ac:chgData name="Siddarth Joshi" userId="bc4d29ca-e482-4031-a817-c6a7c744f97a" providerId="ADAL" clId="{3141ACD6-00FB-46A1-88E0-E180C61F409C}" dt="2022-01-08T03:57:38.873" v="3468" actId="20577"/>
          <ac:spMkLst>
            <pc:docMk/>
            <pc:sldMk cId="1757034839" sldId="387"/>
            <ac:spMk id="6" creationId="{1C613B68-B5E1-4D94-A426-C731B3D01AC9}"/>
          </ac:spMkLst>
        </pc:spChg>
      </pc:sldChg>
      <pc:sldChg chg="modSp add mod">
        <pc:chgData name="Siddarth Joshi" userId="bc4d29ca-e482-4031-a817-c6a7c744f97a" providerId="ADAL" clId="{3141ACD6-00FB-46A1-88E0-E180C61F409C}" dt="2022-01-08T04:06:18.078" v="3916" actId="20577"/>
        <pc:sldMkLst>
          <pc:docMk/>
          <pc:sldMk cId="4071987049" sldId="388"/>
        </pc:sldMkLst>
        <pc:spChg chg="mod">
          <ac:chgData name="Siddarth Joshi" userId="bc4d29ca-e482-4031-a817-c6a7c744f97a" providerId="ADAL" clId="{3141ACD6-00FB-46A1-88E0-E180C61F409C}" dt="2022-01-08T04:06:18.078" v="3916" actId="20577"/>
          <ac:spMkLst>
            <pc:docMk/>
            <pc:sldMk cId="4071987049" sldId="388"/>
            <ac:spMk id="6" creationId="{1C613B68-B5E1-4D94-A426-C731B3D01AC9}"/>
          </ac:spMkLst>
        </pc:spChg>
      </pc:sldChg>
      <pc:sldChg chg="modSp add mod">
        <pc:chgData name="Siddarth Joshi" userId="bc4d29ca-e482-4031-a817-c6a7c744f97a" providerId="ADAL" clId="{3141ACD6-00FB-46A1-88E0-E180C61F409C}" dt="2022-01-08T04:11:35.654" v="4159" actId="20577"/>
        <pc:sldMkLst>
          <pc:docMk/>
          <pc:sldMk cId="722081642" sldId="389"/>
        </pc:sldMkLst>
        <pc:spChg chg="mod">
          <ac:chgData name="Siddarth Joshi" userId="bc4d29ca-e482-4031-a817-c6a7c744f97a" providerId="ADAL" clId="{3141ACD6-00FB-46A1-88E0-E180C61F409C}" dt="2022-01-08T04:11:35.654" v="4159" actId="20577"/>
          <ac:spMkLst>
            <pc:docMk/>
            <pc:sldMk cId="722081642" sldId="389"/>
            <ac:spMk id="6" creationId="{1C613B68-B5E1-4D94-A426-C731B3D01AC9}"/>
          </ac:spMkLst>
        </pc:spChg>
      </pc:sldChg>
    </pc:docChg>
  </pc:docChgLst>
  <pc:docChgLst>
    <pc:chgData name="Siddarth Joshi" userId="bc4d29ca-e482-4031-a817-c6a7c744f97a" providerId="ADAL" clId="{26E8905B-7078-46C5-9101-BEFD3468A585}"/>
    <pc:docChg chg="undo redo custSel addSld delSld modSld">
      <pc:chgData name="Siddarth Joshi" userId="bc4d29ca-e482-4031-a817-c6a7c744f97a" providerId="ADAL" clId="{26E8905B-7078-46C5-9101-BEFD3468A585}" dt="2022-01-08T04:49:55.469" v="488" actId="47"/>
      <pc:docMkLst>
        <pc:docMk/>
      </pc:docMkLst>
      <pc:sldChg chg="modSp mod">
        <pc:chgData name="Siddarth Joshi" userId="bc4d29ca-e482-4031-a817-c6a7c744f97a" providerId="ADAL" clId="{26E8905B-7078-46C5-9101-BEFD3468A585}" dt="2022-01-08T04:16:51.178" v="15" actId="207"/>
        <pc:sldMkLst>
          <pc:docMk/>
          <pc:sldMk cId="357927040" sldId="256"/>
        </pc:sldMkLst>
        <pc:spChg chg="mod">
          <ac:chgData name="Siddarth Joshi" userId="bc4d29ca-e482-4031-a817-c6a7c744f97a" providerId="ADAL" clId="{26E8905B-7078-46C5-9101-BEFD3468A585}" dt="2022-01-08T04:16:51.178" v="15" actId="207"/>
          <ac:spMkLst>
            <pc:docMk/>
            <pc:sldMk cId="357927040" sldId="256"/>
            <ac:spMk id="2" creationId="{EB1D64C7-2B57-4995-8266-CA21FD2E1527}"/>
          </ac:spMkLst>
        </pc:spChg>
      </pc:sldChg>
      <pc:sldChg chg="addSp delSp del mod">
        <pc:chgData name="Siddarth Joshi" userId="bc4d29ca-e482-4031-a817-c6a7c744f97a" providerId="ADAL" clId="{26E8905B-7078-46C5-9101-BEFD3468A585}" dt="2022-01-08T04:15:08.556" v="2" actId="2696"/>
        <pc:sldMkLst>
          <pc:docMk/>
          <pc:sldMk cId="2914385002" sldId="279"/>
        </pc:sldMkLst>
        <pc:spChg chg="add del">
          <ac:chgData name="Siddarth Joshi" userId="bc4d29ca-e482-4031-a817-c6a7c744f97a" providerId="ADAL" clId="{26E8905B-7078-46C5-9101-BEFD3468A585}" dt="2022-01-08T04:15:00.073" v="1" actId="478"/>
          <ac:spMkLst>
            <pc:docMk/>
            <pc:sldMk cId="2914385002" sldId="279"/>
            <ac:spMk id="6" creationId="{D7CDAFBD-DC25-4D18-AC41-E5AF8EB1E8E8}"/>
          </ac:spMkLst>
        </pc:spChg>
        <pc:spChg chg="add del">
          <ac:chgData name="Siddarth Joshi" userId="bc4d29ca-e482-4031-a817-c6a7c744f97a" providerId="ADAL" clId="{26E8905B-7078-46C5-9101-BEFD3468A585}" dt="2022-01-08T04:15:00.073" v="1" actId="478"/>
          <ac:spMkLst>
            <pc:docMk/>
            <pc:sldMk cId="2914385002" sldId="279"/>
            <ac:spMk id="7" creationId="{45CD4A4F-9E8E-446D-8A1F-8BDFE2E15FD8}"/>
          </ac:spMkLst>
        </pc:spChg>
        <pc:spChg chg="add del">
          <ac:chgData name="Siddarth Joshi" userId="bc4d29ca-e482-4031-a817-c6a7c744f97a" providerId="ADAL" clId="{26E8905B-7078-46C5-9101-BEFD3468A585}" dt="2022-01-08T04:15:00.073" v="1" actId="478"/>
          <ac:spMkLst>
            <pc:docMk/>
            <pc:sldMk cId="2914385002" sldId="279"/>
            <ac:spMk id="11" creationId="{E0045E53-7F1C-4C03-A2A8-AD7A370EC98A}"/>
          </ac:spMkLst>
        </pc:spChg>
        <pc:spChg chg="add del">
          <ac:chgData name="Siddarth Joshi" userId="bc4d29ca-e482-4031-a817-c6a7c744f97a" providerId="ADAL" clId="{26E8905B-7078-46C5-9101-BEFD3468A585}" dt="2022-01-08T04:15:00.073" v="1" actId="478"/>
          <ac:spMkLst>
            <pc:docMk/>
            <pc:sldMk cId="2914385002" sldId="279"/>
            <ac:spMk id="12" creationId="{5EA26F88-6D2D-46DB-A027-B6E80242BF53}"/>
          </ac:spMkLst>
        </pc:spChg>
        <pc:spChg chg="add del">
          <ac:chgData name="Siddarth Joshi" userId="bc4d29ca-e482-4031-a817-c6a7c744f97a" providerId="ADAL" clId="{26E8905B-7078-46C5-9101-BEFD3468A585}" dt="2022-01-08T04:15:00.073" v="1" actId="478"/>
          <ac:spMkLst>
            <pc:docMk/>
            <pc:sldMk cId="2914385002" sldId="279"/>
            <ac:spMk id="14" creationId="{4D55C025-CD7D-44CC-A828-B6F1DDA59837}"/>
          </ac:spMkLst>
        </pc:spChg>
        <pc:picChg chg="add del">
          <ac:chgData name="Siddarth Joshi" userId="bc4d29ca-e482-4031-a817-c6a7c744f97a" providerId="ADAL" clId="{26E8905B-7078-46C5-9101-BEFD3468A585}" dt="2022-01-08T04:15:00.073" v="1" actId="478"/>
          <ac:picMkLst>
            <pc:docMk/>
            <pc:sldMk cId="2914385002" sldId="279"/>
            <ac:picMk id="9" creationId="{2742C8A0-4675-4468-AC0A-4B70957D89BF}"/>
          </ac:picMkLst>
        </pc:picChg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672141722" sldId="287"/>
        </pc:sldMkLst>
      </pc:sldChg>
      <pc:sldChg chg="addSp delSp modSp mod">
        <pc:chgData name="Siddarth Joshi" userId="bc4d29ca-e482-4031-a817-c6a7c744f97a" providerId="ADAL" clId="{26E8905B-7078-46C5-9101-BEFD3468A585}" dt="2022-01-08T04:31:02.778" v="224" actId="20577"/>
        <pc:sldMkLst>
          <pc:docMk/>
          <pc:sldMk cId="2044519996" sldId="317"/>
        </pc:sldMkLst>
        <pc:spChg chg="del">
          <ac:chgData name="Siddarth Joshi" userId="bc4d29ca-e482-4031-a817-c6a7c744f97a" providerId="ADAL" clId="{26E8905B-7078-46C5-9101-BEFD3468A585}" dt="2022-01-08T04:15:13.094" v="3" actId="478"/>
          <ac:spMkLst>
            <pc:docMk/>
            <pc:sldMk cId="2044519996" sldId="317"/>
            <ac:spMk id="6" creationId="{02DAADBB-49BD-41B4-ADA1-210B75AEFC99}"/>
          </ac:spMkLst>
        </pc:spChg>
        <pc:spChg chg="del">
          <ac:chgData name="Siddarth Joshi" userId="bc4d29ca-e482-4031-a817-c6a7c744f97a" providerId="ADAL" clId="{26E8905B-7078-46C5-9101-BEFD3468A585}" dt="2022-01-08T04:15:13.094" v="3" actId="478"/>
          <ac:spMkLst>
            <pc:docMk/>
            <pc:sldMk cId="2044519996" sldId="317"/>
            <ac:spMk id="7" creationId="{F7C7A618-D2B2-4724-9DA8-45D3556A9234}"/>
          </ac:spMkLst>
        </pc:spChg>
        <pc:spChg chg="mod">
          <ac:chgData name="Siddarth Joshi" userId="bc4d29ca-e482-4031-a817-c6a7c744f97a" providerId="ADAL" clId="{26E8905B-7078-46C5-9101-BEFD3468A585}" dt="2022-01-08T04:18:49.318" v="28" actId="20577"/>
          <ac:spMkLst>
            <pc:docMk/>
            <pc:sldMk cId="2044519996" sldId="317"/>
            <ac:spMk id="8" creationId="{BBB9B1C4-5210-4BEA-A556-2A53383A911F}"/>
          </ac:spMkLst>
        </pc:spChg>
        <pc:spChg chg="add del">
          <ac:chgData name="Siddarth Joshi" userId="bc4d29ca-e482-4031-a817-c6a7c744f97a" providerId="ADAL" clId="{26E8905B-7078-46C5-9101-BEFD3468A585}" dt="2022-01-08T04:18:29.856" v="17" actId="22"/>
          <ac:spMkLst>
            <pc:docMk/>
            <pc:sldMk cId="2044519996" sldId="317"/>
            <ac:spMk id="9" creationId="{9D4B5336-AC8E-443C-928F-D4B3292CFE41}"/>
          </ac:spMkLst>
        </pc:spChg>
        <pc:spChg chg="add del">
          <ac:chgData name="Siddarth Joshi" userId="bc4d29ca-e482-4031-a817-c6a7c744f97a" providerId="ADAL" clId="{26E8905B-7078-46C5-9101-BEFD3468A585}" dt="2022-01-08T04:18:32.569" v="19" actId="22"/>
          <ac:spMkLst>
            <pc:docMk/>
            <pc:sldMk cId="2044519996" sldId="317"/>
            <ac:spMk id="10" creationId="{310ED7A8-C648-484C-BA93-F066C624B609}"/>
          </ac:spMkLst>
        </pc:spChg>
        <pc:spChg chg="add mod">
          <ac:chgData name="Siddarth Joshi" userId="bc4d29ca-e482-4031-a817-c6a7c744f97a" providerId="ADAL" clId="{26E8905B-7078-46C5-9101-BEFD3468A585}" dt="2022-01-08T04:24:50.268" v="40" actId="14100"/>
          <ac:spMkLst>
            <pc:docMk/>
            <pc:sldMk cId="2044519996" sldId="317"/>
            <ac:spMk id="12" creationId="{491C066B-0D6F-4746-A0CB-076EB0B47299}"/>
          </ac:spMkLst>
        </pc:spChg>
        <pc:spChg chg="add mod">
          <ac:chgData name="Siddarth Joshi" userId="bc4d29ca-e482-4031-a817-c6a7c744f97a" providerId="ADAL" clId="{26E8905B-7078-46C5-9101-BEFD3468A585}" dt="2022-01-08T04:31:02.778" v="224" actId="20577"/>
          <ac:spMkLst>
            <pc:docMk/>
            <pc:sldMk cId="2044519996" sldId="317"/>
            <ac:spMk id="14" creationId="{57BA86F2-B743-4B52-BCE2-65784BE3755D}"/>
          </ac:spMkLst>
        </pc:spChg>
        <pc:picChg chg="add mod">
          <ac:chgData name="Siddarth Joshi" userId="bc4d29ca-e482-4031-a817-c6a7c744f97a" providerId="ADAL" clId="{26E8905B-7078-46C5-9101-BEFD3468A585}" dt="2022-01-08T04:25:00.292" v="42" actId="1076"/>
          <ac:picMkLst>
            <pc:docMk/>
            <pc:sldMk cId="2044519996" sldId="317"/>
            <ac:picMk id="1026" creationId="{1A3E7721-E4B1-40E8-BB29-31820E2C58FE}"/>
          </ac:picMkLst>
        </pc:picChg>
      </pc:sldChg>
      <pc:sldChg chg="addSp delSp modSp add mod delAnim modAnim">
        <pc:chgData name="Siddarth Joshi" userId="bc4d29ca-e482-4031-a817-c6a7c744f97a" providerId="ADAL" clId="{26E8905B-7078-46C5-9101-BEFD3468A585}" dt="2022-01-08T04:33:20.946" v="259" actId="1076"/>
        <pc:sldMkLst>
          <pc:docMk/>
          <pc:sldMk cId="124912944" sldId="318"/>
        </pc:sldMkLst>
        <pc:spChg chg="mod">
          <ac:chgData name="Siddarth Joshi" userId="bc4d29ca-e482-4031-a817-c6a7c744f97a" providerId="ADAL" clId="{26E8905B-7078-46C5-9101-BEFD3468A585}" dt="2022-01-08T04:32:30.189" v="252"/>
          <ac:spMkLst>
            <pc:docMk/>
            <pc:sldMk cId="124912944" sldId="318"/>
            <ac:spMk id="8" creationId="{BBB9B1C4-5210-4BEA-A556-2A53383A911F}"/>
          </ac:spMkLst>
        </pc:spChg>
        <pc:spChg chg="add del mod">
          <ac:chgData name="Siddarth Joshi" userId="bc4d29ca-e482-4031-a817-c6a7c744f97a" providerId="ADAL" clId="{26E8905B-7078-46C5-9101-BEFD3468A585}" dt="2022-01-08T04:32:11.281" v="234"/>
          <ac:spMkLst>
            <pc:docMk/>
            <pc:sldMk cId="124912944" sldId="318"/>
            <ac:spMk id="9" creationId="{46194F6C-353B-49B6-94F1-2CD37C0B26EC}"/>
          </ac:spMkLst>
        </pc:spChg>
        <pc:spChg chg="add del mod">
          <ac:chgData name="Siddarth Joshi" userId="bc4d29ca-e482-4031-a817-c6a7c744f97a" providerId="ADAL" clId="{26E8905B-7078-46C5-9101-BEFD3468A585}" dt="2022-01-08T04:32:11.281" v="234"/>
          <ac:spMkLst>
            <pc:docMk/>
            <pc:sldMk cId="124912944" sldId="318"/>
            <ac:spMk id="10" creationId="{8818309B-5342-4DB8-AD04-18E5D1C6C6FA}"/>
          </ac:spMkLst>
        </pc:spChg>
        <pc:spChg chg="del">
          <ac:chgData name="Siddarth Joshi" userId="bc4d29ca-e482-4031-a817-c6a7c744f97a" providerId="ADAL" clId="{26E8905B-7078-46C5-9101-BEFD3468A585}" dt="2022-01-08T04:31:16.692" v="227" actId="478"/>
          <ac:spMkLst>
            <pc:docMk/>
            <pc:sldMk cId="124912944" sldId="318"/>
            <ac:spMk id="12" creationId="{491C066B-0D6F-4746-A0CB-076EB0B47299}"/>
          </ac:spMkLst>
        </pc:spChg>
        <pc:spChg chg="add del mod">
          <ac:chgData name="Siddarth Joshi" userId="bc4d29ca-e482-4031-a817-c6a7c744f97a" providerId="ADAL" clId="{26E8905B-7078-46C5-9101-BEFD3468A585}" dt="2022-01-08T04:32:11.281" v="234"/>
          <ac:spMkLst>
            <pc:docMk/>
            <pc:sldMk cId="124912944" sldId="318"/>
            <ac:spMk id="13" creationId="{E36D979E-97E9-4130-A57A-601010340E3B}"/>
          </ac:spMkLst>
        </pc:spChg>
        <pc:spChg chg="del">
          <ac:chgData name="Siddarth Joshi" userId="bc4d29ca-e482-4031-a817-c6a7c744f97a" providerId="ADAL" clId="{26E8905B-7078-46C5-9101-BEFD3468A585}" dt="2022-01-08T04:31:16.692" v="227" actId="478"/>
          <ac:spMkLst>
            <pc:docMk/>
            <pc:sldMk cId="124912944" sldId="318"/>
            <ac:spMk id="14" creationId="{57BA86F2-B743-4B52-BCE2-65784BE3755D}"/>
          </ac:spMkLst>
        </pc:spChg>
        <pc:spChg chg="add del mod">
          <ac:chgData name="Siddarth Joshi" userId="bc4d29ca-e482-4031-a817-c6a7c744f97a" providerId="ADAL" clId="{26E8905B-7078-46C5-9101-BEFD3468A585}" dt="2022-01-08T04:32:11.281" v="234"/>
          <ac:spMkLst>
            <pc:docMk/>
            <pc:sldMk cId="124912944" sldId="318"/>
            <ac:spMk id="15" creationId="{E51F7890-5E78-4820-98A7-567D995BE91D}"/>
          </ac:spMkLst>
        </pc:spChg>
        <pc:spChg chg="add del mod">
          <ac:chgData name="Siddarth Joshi" userId="bc4d29ca-e482-4031-a817-c6a7c744f97a" providerId="ADAL" clId="{26E8905B-7078-46C5-9101-BEFD3468A585}" dt="2022-01-08T04:32:11.281" v="234"/>
          <ac:spMkLst>
            <pc:docMk/>
            <pc:sldMk cId="124912944" sldId="318"/>
            <ac:spMk id="16" creationId="{0C053FB3-9A6C-4F8F-98BD-78F36D12140D}"/>
          </ac:spMkLst>
        </pc:spChg>
        <pc:spChg chg="add del mod">
          <ac:chgData name="Siddarth Joshi" userId="bc4d29ca-e482-4031-a817-c6a7c744f97a" providerId="ADAL" clId="{26E8905B-7078-46C5-9101-BEFD3468A585}" dt="2022-01-08T04:32:11.281" v="234"/>
          <ac:spMkLst>
            <pc:docMk/>
            <pc:sldMk cId="124912944" sldId="318"/>
            <ac:spMk id="17" creationId="{51A3BB12-A4F4-4F6E-9946-EFC0867AA076}"/>
          </ac:spMkLst>
        </pc:spChg>
        <pc:spChg chg="add del mod">
          <ac:chgData name="Siddarth Joshi" userId="bc4d29ca-e482-4031-a817-c6a7c744f97a" providerId="ADAL" clId="{26E8905B-7078-46C5-9101-BEFD3468A585}" dt="2022-01-08T04:32:11.281" v="234"/>
          <ac:spMkLst>
            <pc:docMk/>
            <pc:sldMk cId="124912944" sldId="318"/>
            <ac:spMk id="18" creationId="{4337B3AC-E3FE-46B3-8EA0-516B23C51DEB}"/>
          </ac:spMkLst>
        </pc:spChg>
        <pc:spChg chg="add del mod">
          <ac:chgData name="Siddarth Joshi" userId="bc4d29ca-e482-4031-a817-c6a7c744f97a" providerId="ADAL" clId="{26E8905B-7078-46C5-9101-BEFD3468A585}" dt="2022-01-08T04:32:11.281" v="234"/>
          <ac:spMkLst>
            <pc:docMk/>
            <pc:sldMk cId="124912944" sldId="318"/>
            <ac:spMk id="19" creationId="{622DD07D-07E2-42D1-BF7C-9DCE3215E2D6}"/>
          </ac:spMkLst>
        </pc:spChg>
        <pc:spChg chg="add del mod">
          <ac:chgData name="Siddarth Joshi" userId="bc4d29ca-e482-4031-a817-c6a7c744f97a" providerId="ADAL" clId="{26E8905B-7078-46C5-9101-BEFD3468A585}" dt="2022-01-08T04:32:11.281" v="234"/>
          <ac:spMkLst>
            <pc:docMk/>
            <pc:sldMk cId="124912944" sldId="318"/>
            <ac:spMk id="20" creationId="{9D61B2AC-DBDD-4391-8943-3A59CE59C037}"/>
          </ac:spMkLst>
        </pc:spChg>
        <pc:spChg chg="add del mod">
          <ac:chgData name="Siddarth Joshi" userId="bc4d29ca-e482-4031-a817-c6a7c744f97a" providerId="ADAL" clId="{26E8905B-7078-46C5-9101-BEFD3468A585}" dt="2022-01-08T04:32:15.304" v="240"/>
          <ac:spMkLst>
            <pc:docMk/>
            <pc:sldMk cId="124912944" sldId="318"/>
            <ac:spMk id="22" creationId="{F38AE0E9-112B-4AFE-A72D-47807F506529}"/>
          </ac:spMkLst>
        </pc:spChg>
        <pc:spChg chg="add del mod">
          <ac:chgData name="Siddarth Joshi" userId="bc4d29ca-e482-4031-a817-c6a7c744f97a" providerId="ADAL" clId="{26E8905B-7078-46C5-9101-BEFD3468A585}" dt="2022-01-08T04:32:15.304" v="240"/>
          <ac:spMkLst>
            <pc:docMk/>
            <pc:sldMk cId="124912944" sldId="318"/>
            <ac:spMk id="23" creationId="{72F04962-E8F2-4766-8FC9-1B396E26D607}"/>
          </ac:spMkLst>
        </pc:spChg>
        <pc:spChg chg="add del mod">
          <ac:chgData name="Siddarth Joshi" userId="bc4d29ca-e482-4031-a817-c6a7c744f97a" providerId="ADAL" clId="{26E8905B-7078-46C5-9101-BEFD3468A585}" dt="2022-01-08T04:32:15.304" v="240"/>
          <ac:spMkLst>
            <pc:docMk/>
            <pc:sldMk cId="124912944" sldId="318"/>
            <ac:spMk id="24" creationId="{C8E97235-F366-4F0E-87C6-D57E5F2F9E9F}"/>
          </ac:spMkLst>
        </pc:spChg>
        <pc:spChg chg="add del mod">
          <ac:chgData name="Siddarth Joshi" userId="bc4d29ca-e482-4031-a817-c6a7c744f97a" providerId="ADAL" clId="{26E8905B-7078-46C5-9101-BEFD3468A585}" dt="2022-01-08T04:32:15.304" v="240"/>
          <ac:spMkLst>
            <pc:docMk/>
            <pc:sldMk cId="124912944" sldId="318"/>
            <ac:spMk id="25" creationId="{8102F0F1-CEB2-4CFB-8365-6765B203556B}"/>
          </ac:spMkLst>
        </pc:spChg>
        <pc:spChg chg="add del mod">
          <ac:chgData name="Siddarth Joshi" userId="bc4d29ca-e482-4031-a817-c6a7c744f97a" providerId="ADAL" clId="{26E8905B-7078-46C5-9101-BEFD3468A585}" dt="2022-01-08T04:32:15.304" v="240"/>
          <ac:spMkLst>
            <pc:docMk/>
            <pc:sldMk cId="124912944" sldId="318"/>
            <ac:spMk id="26" creationId="{DCCD1FA2-9DF9-4CE6-B8BA-D488919E4601}"/>
          </ac:spMkLst>
        </pc:spChg>
        <pc:spChg chg="add del mod">
          <ac:chgData name="Siddarth Joshi" userId="bc4d29ca-e482-4031-a817-c6a7c744f97a" providerId="ADAL" clId="{26E8905B-7078-46C5-9101-BEFD3468A585}" dt="2022-01-08T04:32:15.304" v="240"/>
          <ac:spMkLst>
            <pc:docMk/>
            <pc:sldMk cId="124912944" sldId="318"/>
            <ac:spMk id="27" creationId="{E97176C3-87E7-4268-8A81-34925E3FA14C}"/>
          </ac:spMkLst>
        </pc:spChg>
        <pc:spChg chg="add del mod">
          <ac:chgData name="Siddarth Joshi" userId="bc4d29ca-e482-4031-a817-c6a7c744f97a" providerId="ADAL" clId="{26E8905B-7078-46C5-9101-BEFD3468A585}" dt="2022-01-08T04:32:15.304" v="240"/>
          <ac:spMkLst>
            <pc:docMk/>
            <pc:sldMk cId="124912944" sldId="318"/>
            <ac:spMk id="28" creationId="{87C4450B-725D-41DD-A5A1-02C0C2843B08}"/>
          </ac:spMkLst>
        </pc:spChg>
        <pc:spChg chg="add del mod">
          <ac:chgData name="Siddarth Joshi" userId="bc4d29ca-e482-4031-a817-c6a7c744f97a" providerId="ADAL" clId="{26E8905B-7078-46C5-9101-BEFD3468A585}" dt="2022-01-08T04:32:15.304" v="240"/>
          <ac:spMkLst>
            <pc:docMk/>
            <pc:sldMk cId="124912944" sldId="318"/>
            <ac:spMk id="29" creationId="{135D277C-EA73-44DC-83FF-910775D8F607}"/>
          </ac:spMkLst>
        </pc:spChg>
        <pc:spChg chg="add del mod">
          <ac:chgData name="Siddarth Joshi" userId="bc4d29ca-e482-4031-a817-c6a7c744f97a" providerId="ADAL" clId="{26E8905B-7078-46C5-9101-BEFD3468A585}" dt="2022-01-08T04:32:15.304" v="240"/>
          <ac:spMkLst>
            <pc:docMk/>
            <pc:sldMk cId="124912944" sldId="318"/>
            <ac:spMk id="30" creationId="{7C9EA190-6A8F-4E4F-B7DB-CD313F40E44A}"/>
          </ac:spMkLst>
        </pc:spChg>
        <pc:spChg chg="add del mod">
          <ac:chgData name="Siddarth Joshi" userId="bc4d29ca-e482-4031-a817-c6a7c744f97a" providerId="ADAL" clId="{26E8905B-7078-46C5-9101-BEFD3468A585}" dt="2022-01-08T04:32:23.581" v="243" actId="478"/>
          <ac:spMkLst>
            <pc:docMk/>
            <pc:sldMk cId="124912944" sldId="318"/>
            <ac:spMk id="32" creationId="{0BAB1B7B-E07A-4FC2-8D7C-33C99462631B}"/>
          </ac:spMkLst>
        </pc:spChg>
        <pc:spChg chg="add mod">
          <ac:chgData name="Siddarth Joshi" userId="bc4d29ca-e482-4031-a817-c6a7c744f97a" providerId="ADAL" clId="{26E8905B-7078-46C5-9101-BEFD3468A585}" dt="2022-01-08T04:33:08.591" v="257" actId="14100"/>
          <ac:spMkLst>
            <pc:docMk/>
            <pc:sldMk cId="124912944" sldId="318"/>
            <ac:spMk id="33" creationId="{E66A3664-4628-4BBC-B3D9-0BC58DD2A83A}"/>
          </ac:spMkLst>
        </pc:spChg>
        <pc:spChg chg="add mod">
          <ac:chgData name="Siddarth Joshi" userId="bc4d29ca-e482-4031-a817-c6a7c744f97a" providerId="ADAL" clId="{26E8905B-7078-46C5-9101-BEFD3468A585}" dt="2022-01-08T04:32:49.072" v="255" actId="1076"/>
          <ac:spMkLst>
            <pc:docMk/>
            <pc:sldMk cId="124912944" sldId="318"/>
            <ac:spMk id="34" creationId="{878DDC90-7752-447C-8F63-A9D995AAB7C3}"/>
          </ac:spMkLst>
        </pc:spChg>
        <pc:spChg chg="add mod">
          <ac:chgData name="Siddarth Joshi" userId="bc4d29ca-e482-4031-a817-c6a7c744f97a" providerId="ADAL" clId="{26E8905B-7078-46C5-9101-BEFD3468A585}" dt="2022-01-08T04:32:49.072" v="255" actId="1076"/>
          <ac:spMkLst>
            <pc:docMk/>
            <pc:sldMk cId="124912944" sldId="318"/>
            <ac:spMk id="35" creationId="{80B2D53D-F019-4846-9C86-DDF5EDDD3DB2}"/>
          </ac:spMkLst>
        </pc:spChg>
        <pc:spChg chg="add mod">
          <ac:chgData name="Siddarth Joshi" userId="bc4d29ca-e482-4031-a817-c6a7c744f97a" providerId="ADAL" clId="{26E8905B-7078-46C5-9101-BEFD3468A585}" dt="2022-01-08T04:32:49.072" v="255" actId="1076"/>
          <ac:spMkLst>
            <pc:docMk/>
            <pc:sldMk cId="124912944" sldId="318"/>
            <ac:spMk id="36" creationId="{7ECEC4EE-652D-456F-97DC-F27CC30F6DE8}"/>
          </ac:spMkLst>
        </pc:spChg>
        <pc:spChg chg="add mod">
          <ac:chgData name="Siddarth Joshi" userId="bc4d29ca-e482-4031-a817-c6a7c744f97a" providerId="ADAL" clId="{26E8905B-7078-46C5-9101-BEFD3468A585}" dt="2022-01-08T04:32:49.072" v="255" actId="1076"/>
          <ac:spMkLst>
            <pc:docMk/>
            <pc:sldMk cId="124912944" sldId="318"/>
            <ac:spMk id="37" creationId="{62DF2ACA-ED52-4A2B-AC22-E753F4F65E01}"/>
          </ac:spMkLst>
        </pc:spChg>
        <pc:spChg chg="add mod">
          <ac:chgData name="Siddarth Joshi" userId="bc4d29ca-e482-4031-a817-c6a7c744f97a" providerId="ADAL" clId="{26E8905B-7078-46C5-9101-BEFD3468A585}" dt="2022-01-08T04:32:49.072" v="255" actId="1076"/>
          <ac:spMkLst>
            <pc:docMk/>
            <pc:sldMk cId="124912944" sldId="318"/>
            <ac:spMk id="38" creationId="{35BC93BB-389A-4200-ADA7-BD07C14A48E2}"/>
          </ac:spMkLst>
        </pc:spChg>
        <pc:spChg chg="add mod">
          <ac:chgData name="Siddarth Joshi" userId="bc4d29ca-e482-4031-a817-c6a7c744f97a" providerId="ADAL" clId="{26E8905B-7078-46C5-9101-BEFD3468A585}" dt="2022-01-08T04:33:20.946" v="259" actId="1076"/>
          <ac:spMkLst>
            <pc:docMk/>
            <pc:sldMk cId="124912944" sldId="318"/>
            <ac:spMk id="39" creationId="{8FF2210A-D657-4ADC-B732-B41BA4207FA7}"/>
          </ac:spMkLst>
        </pc:spChg>
        <pc:spChg chg="add mod">
          <ac:chgData name="Siddarth Joshi" userId="bc4d29ca-e482-4031-a817-c6a7c744f97a" providerId="ADAL" clId="{26E8905B-7078-46C5-9101-BEFD3468A585}" dt="2022-01-08T04:32:49.072" v="255" actId="1076"/>
          <ac:spMkLst>
            <pc:docMk/>
            <pc:sldMk cId="124912944" sldId="318"/>
            <ac:spMk id="40" creationId="{C2F38C52-2416-4873-932E-B3D5A3A64A20}"/>
          </ac:spMkLst>
        </pc:spChg>
        <pc:picChg chg="add del mod">
          <ac:chgData name="Siddarth Joshi" userId="bc4d29ca-e482-4031-a817-c6a7c744f97a" providerId="ADAL" clId="{26E8905B-7078-46C5-9101-BEFD3468A585}" dt="2022-01-08T04:32:11.281" v="234"/>
          <ac:picMkLst>
            <pc:docMk/>
            <pc:sldMk cId="124912944" sldId="318"/>
            <ac:picMk id="21" creationId="{1B29795C-CFF7-4D47-BD8B-FD1ADA9FDB4C}"/>
          </ac:picMkLst>
        </pc:picChg>
        <pc:picChg chg="add del mod">
          <ac:chgData name="Siddarth Joshi" userId="bc4d29ca-e482-4031-a817-c6a7c744f97a" providerId="ADAL" clId="{26E8905B-7078-46C5-9101-BEFD3468A585}" dt="2022-01-08T04:32:15.304" v="240"/>
          <ac:picMkLst>
            <pc:docMk/>
            <pc:sldMk cId="124912944" sldId="318"/>
            <ac:picMk id="31" creationId="{5A1E0C0E-629D-42FD-9020-F86F34DF99A2}"/>
          </ac:picMkLst>
        </pc:picChg>
        <pc:picChg chg="add del mod">
          <ac:chgData name="Siddarth Joshi" userId="bc4d29ca-e482-4031-a817-c6a7c744f97a" providerId="ADAL" clId="{26E8905B-7078-46C5-9101-BEFD3468A585}" dt="2022-01-08T04:33:12.692" v="258" actId="478"/>
          <ac:picMkLst>
            <pc:docMk/>
            <pc:sldMk cId="124912944" sldId="318"/>
            <ac:picMk id="41" creationId="{039DA054-4102-4492-ADDD-6F2EBB4839DC}"/>
          </ac:picMkLst>
        </pc:picChg>
        <pc:picChg chg="del mod">
          <ac:chgData name="Siddarth Joshi" userId="bc4d29ca-e482-4031-a817-c6a7c744f97a" providerId="ADAL" clId="{26E8905B-7078-46C5-9101-BEFD3468A585}" dt="2022-01-08T04:31:16.692" v="227" actId="478"/>
          <ac:picMkLst>
            <pc:docMk/>
            <pc:sldMk cId="124912944" sldId="318"/>
            <ac:picMk id="1026" creationId="{1A3E7721-E4B1-40E8-BB29-31820E2C58FE}"/>
          </ac:picMkLst>
        </pc:picChg>
      </pc:sldChg>
      <pc:sldChg chg="addSp modSp add mod">
        <pc:chgData name="Siddarth Joshi" userId="bc4d29ca-e482-4031-a817-c6a7c744f97a" providerId="ADAL" clId="{26E8905B-7078-46C5-9101-BEFD3468A585}" dt="2022-01-08T04:34:46.387" v="286" actId="20577"/>
        <pc:sldMkLst>
          <pc:docMk/>
          <pc:sldMk cId="4084842465" sldId="319"/>
        </pc:sldMkLst>
        <pc:spChg chg="add mod">
          <ac:chgData name="Siddarth Joshi" userId="bc4d29ca-e482-4031-a817-c6a7c744f97a" providerId="ADAL" clId="{26E8905B-7078-46C5-9101-BEFD3468A585}" dt="2022-01-08T04:34:46.387" v="286" actId="20577"/>
          <ac:spMkLst>
            <pc:docMk/>
            <pc:sldMk cId="4084842465" sldId="319"/>
            <ac:spMk id="6" creationId="{EB7F10B9-C5AC-40F0-9D53-FDC6EBE8F8ED}"/>
          </ac:spMkLst>
        </pc:spChg>
      </pc:sldChg>
      <pc:sldChg chg="addSp modSp add mod">
        <pc:chgData name="Siddarth Joshi" userId="bc4d29ca-e482-4031-a817-c6a7c744f97a" providerId="ADAL" clId="{26E8905B-7078-46C5-9101-BEFD3468A585}" dt="2022-01-08T04:35:44.580" v="314" actId="20577"/>
        <pc:sldMkLst>
          <pc:docMk/>
          <pc:sldMk cId="717756589" sldId="320"/>
        </pc:sldMkLst>
        <pc:spChg chg="add mod">
          <ac:chgData name="Siddarth Joshi" userId="bc4d29ca-e482-4031-a817-c6a7c744f97a" providerId="ADAL" clId="{26E8905B-7078-46C5-9101-BEFD3468A585}" dt="2022-01-08T04:35:33.270" v="288" actId="1076"/>
          <ac:spMkLst>
            <pc:docMk/>
            <pc:sldMk cId="717756589" sldId="320"/>
            <ac:spMk id="6" creationId="{0356C816-E45F-426B-92DF-C24375364577}"/>
          </ac:spMkLst>
        </pc:spChg>
        <pc:spChg chg="add mod">
          <ac:chgData name="Siddarth Joshi" userId="bc4d29ca-e482-4031-a817-c6a7c744f97a" providerId="ADAL" clId="{26E8905B-7078-46C5-9101-BEFD3468A585}" dt="2022-01-08T04:35:33.270" v="288" actId="1076"/>
          <ac:spMkLst>
            <pc:docMk/>
            <pc:sldMk cId="717756589" sldId="320"/>
            <ac:spMk id="7" creationId="{75A0FAB8-9843-4D9B-98BD-0EE149EF7FE0}"/>
          </ac:spMkLst>
        </pc:spChg>
        <pc:spChg chg="mod">
          <ac:chgData name="Siddarth Joshi" userId="bc4d29ca-e482-4031-a817-c6a7c744f97a" providerId="ADAL" clId="{26E8905B-7078-46C5-9101-BEFD3468A585}" dt="2022-01-08T04:35:44.580" v="314" actId="20577"/>
          <ac:spMkLst>
            <pc:docMk/>
            <pc:sldMk cId="717756589" sldId="320"/>
            <ac:spMk id="8" creationId="{BBB9B1C4-5210-4BEA-A556-2A53383A911F}"/>
          </ac:spMkLst>
        </pc:spChg>
        <pc:spChg chg="add mod">
          <ac:chgData name="Siddarth Joshi" userId="bc4d29ca-e482-4031-a817-c6a7c744f97a" providerId="ADAL" clId="{26E8905B-7078-46C5-9101-BEFD3468A585}" dt="2022-01-08T04:35:33.270" v="288" actId="1076"/>
          <ac:spMkLst>
            <pc:docMk/>
            <pc:sldMk cId="717756589" sldId="320"/>
            <ac:spMk id="9" creationId="{057FCB72-BF43-4DEC-9A0C-A98C8EA6F3B6}"/>
          </ac:spMkLst>
        </pc:spChg>
        <pc:spChg chg="add mod">
          <ac:chgData name="Siddarth Joshi" userId="bc4d29ca-e482-4031-a817-c6a7c744f97a" providerId="ADAL" clId="{26E8905B-7078-46C5-9101-BEFD3468A585}" dt="2022-01-08T04:35:33.270" v="288" actId="1076"/>
          <ac:spMkLst>
            <pc:docMk/>
            <pc:sldMk cId="717756589" sldId="320"/>
            <ac:spMk id="10" creationId="{E2529D96-F936-4EB6-BAE6-58E9909F32F8}"/>
          </ac:spMkLst>
        </pc:spChg>
        <pc:picChg chg="add mod">
          <ac:chgData name="Siddarth Joshi" userId="bc4d29ca-e482-4031-a817-c6a7c744f97a" providerId="ADAL" clId="{26E8905B-7078-46C5-9101-BEFD3468A585}" dt="2022-01-08T04:35:33.270" v="288" actId="1076"/>
          <ac:picMkLst>
            <pc:docMk/>
            <pc:sldMk cId="717756589" sldId="320"/>
            <ac:picMk id="5" creationId="{5B727342-3E9D-42F0-8751-9697D6463C59}"/>
          </ac:picMkLst>
        </pc:picChg>
        <pc:cxnChg chg="add mod">
          <ac:chgData name="Siddarth Joshi" userId="bc4d29ca-e482-4031-a817-c6a7c744f97a" providerId="ADAL" clId="{26E8905B-7078-46C5-9101-BEFD3468A585}" dt="2022-01-08T04:35:33.270" v="288" actId="1076"/>
          <ac:cxnSpMkLst>
            <pc:docMk/>
            <pc:sldMk cId="717756589" sldId="320"/>
            <ac:cxnSpMk id="12" creationId="{669BA988-AE3A-4D3E-B4C3-5D4FF95AD017}"/>
          </ac:cxnSpMkLst>
        </pc:cxnChg>
      </pc:sldChg>
      <pc:sldChg chg="addSp delSp modSp add mod">
        <pc:chgData name="Siddarth Joshi" userId="bc4d29ca-e482-4031-a817-c6a7c744f97a" providerId="ADAL" clId="{26E8905B-7078-46C5-9101-BEFD3468A585}" dt="2022-01-08T04:39:16.930" v="376" actId="20577"/>
        <pc:sldMkLst>
          <pc:docMk/>
          <pc:sldMk cId="2698096681" sldId="321"/>
        </pc:sldMkLst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5" creationId="{74BDF49F-F1DD-4848-9954-8B7C11D2D4AB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6" creationId="{DE315420-6DBF-46FB-98F0-9ED39F7AC99B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7" creationId="{01DD1A0D-95D7-47A3-95B7-A9409427B1E7}"/>
          </ac:spMkLst>
        </pc:spChg>
        <pc:spChg chg="mod">
          <ac:chgData name="Siddarth Joshi" userId="bc4d29ca-e482-4031-a817-c6a7c744f97a" providerId="ADAL" clId="{26E8905B-7078-46C5-9101-BEFD3468A585}" dt="2022-01-08T04:36:18.837" v="315"/>
          <ac:spMkLst>
            <pc:docMk/>
            <pc:sldMk cId="2698096681" sldId="321"/>
            <ac:spMk id="10" creationId="{890E4D90-B201-4B25-AD1C-5D6A3AEDEB50}"/>
          </ac:spMkLst>
        </pc:spChg>
        <pc:spChg chg="mod">
          <ac:chgData name="Siddarth Joshi" userId="bc4d29ca-e482-4031-a817-c6a7c744f97a" providerId="ADAL" clId="{26E8905B-7078-46C5-9101-BEFD3468A585}" dt="2022-01-08T04:36:18.837" v="315"/>
          <ac:spMkLst>
            <pc:docMk/>
            <pc:sldMk cId="2698096681" sldId="321"/>
            <ac:spMk id="12" creationId="{6E1C903E-C4CC-47F5-AA9C-FB027147D534}"/>
          </ac:spMkLst>
        </pc:spChg>
        <pc:spChg chg="mod">
          <ac:chgData name="Siddarth Joshi" userId="bc4d29ca-e482-4031-a817-c6a7c744f97a" providerId="ADAL" clId="{26E8905B-7078-46C5-9101-BEFD3468A585}" dt="2022-01-08T04:36:18.837" v="315"/>
          <ac:spMkLst>
            <pc:docMk/>
            <pc:sldMk cId="2698096681" sldId="321"/>
            <ac:spMk id="14" creationId="{C95E9078-AA72-46A2-85F4-88BB4BABEB8B}"/>
          </ac:spMkLst>
        </pc:spChg>
        <pc:spChg chg="mod">
          <ac:chgData name="Siddarth Joshi" userId="bc4d29ca-e482-4031-a817-c6a7c744f97a" providerId="ADAL" clId="{26E8905B-7078-46C5-9101-BEFD3468A585}" dt="2022-01-08T04:36:18.837" v="315"/>
          <ac:spMkLst>
            <pc:docMk/>
            <pc:sldMk cId="2698096681" sldId="321"/>
            <ac:spMk id="15" creationId="{1DC48382-A3AA-44F7-BC1E-26E8C0C556CD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16" creationId="{3BD17ABC-B41D-4B92-BC7E-AA941DDD6550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17" creationId="{D02EDD6E-25B0-4ACD-85FE-D7FD92D3E939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18" creationId="{6B1E0152-3884-4C9D-A890-2BC26A372EDC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19" creationId="{BD9EB360-CBE4-422E-B4BA-30E2A38D492F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0" creationId="{18E1BE91-D391-40BD-B127-2440D5003C82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1" creationId="{23A98B4B-D74B-415C-8B41-C34ACC6BC382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2" creationId="{4194CC2E-0279-4CDF-97A1-9B87DA4AE878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3" creationId="{CC640C5A-8C0A-46CF-8EBC-E7C2AE00B8D7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4" creationId="{03913985-2FE9-4CCB-A322-593DB708BB55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5" creationId="{590C1C44-DACB-404F-A5CD-B6ED2298BDE1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6" creationId="{FB3F575D-3D32-4439-8A5F-C73C1971861B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7" creationId="{35F7A46D-7822-4196-BDE2-CF74C3A7F1A4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8" creationId="{964709E1-4B33-4F1F-93D8-001648B39C24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29" creationId="{7EBAAE03-1501-4C3F-B281-34AC512A900B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30" creationId="{84C2D505-FF14-45BD-8629-E52B35F0BB1F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31" creationId="{F6190E3A-3791-4ADF-98C4-8A301D86F2F2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32" creationId="{4A5269E8-A779-481F-AB6C-F392502B704F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33" creationId="{DDEFB27D-A4DF-454A-9000-EB5A04311ED4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34" creationId="{5AE11413-3099-402C-BF42-54F80B69248B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35" creationId="{9E67DC79-67F3-4FED-821F-D0DDA6106453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36" creationId="{32603860-CE56-40D1-9C27-61FFCD863D99}"/>
          </ac:spMkLst>
        </pc:spChg>
        <pc:spChg chg="add del mod">
          <ac:chgData name="Siddarth Joshi" userId="bc4d29ca-e482-4031-a817-c6a7c744f97a" providerId="ADAL" clId="{26E8905B-7078-46C5-9101-BEFD3468A585}" dt="2022-01-08T04:36:26.750" v="320"/>
          <ac:spMkLst>
            <pc:docMk/>
            <pc:sldMk cId="2698096681" sldId="321"/>
            <ac:spMk id="38" creationId="{68166F96-1D82-47F6-AADF-8DEF3019BDD2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40" creationId="{EDDCA553-9492-44B3-9E50-6F912692FE25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41" creationId="{580D5707-64B1-4ED9-A5CF-054020AF789A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42" creationId="{E9E95A5C-30E2-4ACE-8466-D68C911ABFE8}"/>
          </ac:spMkLst>
        </pc:spChg>
        <pc:spChg chg="mod">
          <ac:chgData name="Siddarth Joshi" userId="bc4d29ca-e482-4031-a817-c6a7c744f97a" providerId="ADAL" clId="{26E8905B-7078-46C5-9101-BEFD3468A585}" dt="2022-01-08T04:36:27.920" v="321"/>
          <ac:spMkLst>
            <pc:docMk/>
            <pc:sldMk cId="2698096681" sldId="321"/>
            <ac:spMk id="44" creationId="{2A08CBCA-6664-48E7-B844-C522F3616DDB}"/>
          </ac:spMkLst>
        </pc:spChg>
        <pc:spChg chg="mod">
          <ac:chgData name="Siddarth Joshi" userId="bc4d29ca-e482-4031-a817-c6a7c744f97a" providerId="ADAL" clId="{26E8905B-7078-46C5-9101-BEFD3468A585}" dt="2022-01-08T04:36:27.920" v="321"/>
          <ac:spMkLst>
            <pc:docMk/>
            <pc:sldMk cId="2698096681" sldId="321"/>
            <ac:spMk id="45" creationId="{50B66908-226B-4ED9-8A8F-251FFB3C01C1}"/>
          </ac:spMkLst>
        </pc:spChg>
        <pc:spChg chg="mod">
          <ac:chgData name="Siddarth Joshi" userId="bc4d29ca-e482-4031-a817-c6a7c744f97a" providerId="ADAL" clId="{26E8905B-7078-46C5-9101-BEFD3468A585}" dt="2022-01-08T04:36:27.920" v="321"/>
          <ac:spMkLst>
            <pc:docMk/>
            <pc:sldMk cId="2698096681" sldId="321"/>
            <ac:spMk id="47" creationId="{FBBE4641-EF7B-461D-A68D-EDA80E6F4ABA}"/>
          </ac:spMkLst>
        </pc:spChg>
        <pc:spChg chg="mod">
          <ac:chgData name="Siddarth Joshi" userId="bc4d29ca-e482-4031-a817-c6a7c744f97a" providerId="ADAL" clId="{26E8905B-7078-46C5-9101-BEFD3468A585}" dt="2022-01-08T04:36:27.920" v="321"/>
          <ac:spMkLst>
            <pc:docMk/>
            <pc:sldMk cId="2698096681" sldId="321"/>
            <ac:spMk id="48" creationId="{C8B02747-BBA7-4827-AB14-25640413705F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49" creationId="{CF3D823A-E9DC-4B85-BBAD-D60B903CAAA9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0" creationId="{CAD02F80-0A58-4C5C-9158-B05A28B19967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1" creationId="{BAFF6969-BBF7-4FB6-A174-E6FBD14BFF2D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2" creationId="{ABFA5969-7185-4240-A9AC-E06415156EDF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3" creationId="{21699D07-51D6-49AE-A37D-190415EC1B05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4" creationId="{C2B7FD26-290E-4242-B422-F2CFB3A67057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5" creationId="{A017C57B-4C3D-4198-934E-213CC09EAE5C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6" creationId="{E098BB93-8E45-40EA-AD45-1AB5814D129A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7" creationId="{EAF4294E-6EE4-4C32-BB8A-192913B68A35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8" creationId="{68D5B65D-920F-4B4B-B09A-716719EDC564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59" creationId="{641161C5-0A8C-4092-949A-5B1FD19A5C73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0" creationId="{A5E47544-CC78-48B2-BFA6-21BD26DFB4D2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1" creationId="{AD686510-253D-4C6B-BB26-10EB7046C67A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2" creationId="{7E4239E6-6E69-40EB-9435-9DCDF38D9DA2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3" creationId="{DBBF5106-9137-42EA-A2EE-4165EE6094A9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4" creationId="{3E2E00C0-67E2-4989-A176-4A787BD2A02A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5" creationId="{16881D84-32D1-4A66-A14C-A9BD5D16E7B5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6" creationId="{A6756533-179C-43D3-AD24-B3EDB0993C8A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7" creationId="{75F1E081-C276-4D6B-9157-9D074E994D2F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8" creationId="{15C0D3C7-960B-423C-BA3E-DB4308F89A79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69" creationId="{F5A35CCD-A31A-4EC1-B6FF-29E0FF5120F5}"/>
          </ac:spMkLst>
        </pc:spChg>
        <pc:spChg chg="add del mod">
          <ac:chgData name="Siddarth Joshi" userId="bc4d29ca-e482-4031-a817-c6a7c744f97a" providerId="ADAL" clId="{26E8905B-7078-46C5-9101-BEFD3468A585}" dt="2022-01-08T04:36:33.682" v="327"/>
          <ac:spMkLst>
            <pc:docMk/>
            <pc:sldMk cId="2698096681" sldId="321"/>
            <ac:spMk id="71" creationId="{75E13C88-2D7F-489B-A978-78D065CBBF66}"/>
          </ac:spMkLst>
        </pc:spChg>
        <pc:spChg chg="add mod">
          <ac:chgData name="Siddarth Joshi" userId="bc4d29ca-e482-4031-a817-c6a7c744f97a" providerId="ADAL" clId="{26E8905B-7078-46C5-9101-BEFD3468A585}" dt="2022-01-08T04:39:16.930" v="376" actId="20577"/>
          <ac:spMkLst>
            <pc:docMk/>
            <pc:sldMk cId="2698096681" sldId="321"/>
            <ac:spMk id="73" creationId="{09BF2FB3-D4DE-4C9E-A55E-43D5242CB2C6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74" creationId="{F3F773B4-14AC-4C96-A5DB-8E877F05F6F4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75" creationId="{C1C3009D-BB04-4FFA-B8A5-6F21890D02B8}"/>
          </ac:spMkLst>
        </pc:spChg>
        <pc:spChg chg="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77" creationId="{00336B73-B415-4D8C-8143-D0B4F3E3899D}"/>
          </ac:spMkLst>
        </pc:spChg>
        <pc:spChg chg="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78" creationId="{1C4EDF48-384B-4733-882A-543432F4BB7C}"/>
          </ac:spMkLst>
        </pc:spChg>
        <pc:spChg chg="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0" creationId="{D9B55F14-0D13-4087-AD6E-3CD0F8E297DA}"/>
          </ac:spMkLst>
        </pc:spChg>
        <pc:spChg chg="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1" creationId="{7A8AB062-9AA4-4530-A3F2-3A3220AA88CE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2" creationId="{12B539BB-B19F-4E41-AC05-8A41374A17D6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3" creationId="{834594D4-DC7B-493A-BE7A-E9001F0D213A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4" creationId="{ADD8D999-2876-4ED8-BC76-CEF23A4898ED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5" creationId="{4418B156-B649-4334-8451-75A390843AD8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6" creationId="{720B61EA-07B0-4476-B2C1-18282E30ED1E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7" creationId="{D42CA6A4-0BB0-4A53-9029-B186EB6714FC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8" creationId="{055013C5-9D26-462F-AFA0-18D5FBDCEECC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89" creationId="{CAB0FA30-084B-4DD7-8FCC-29BDE3F4E223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0" creationId="{4419613A-2A8C-4DD2-861E-F015141CC461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1" creationId="{FD10A661-9E28-4F5A-B931-FB1C6C829153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2" creationId="{AD5DBD3A-38C8-4EC2-AAD4-330665BAD2E1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3" creationId="{9B75C08B-5179-4545-A75D-A0CBF4DF000A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4" creationId="{C382FCBC-F1EC-4318-9298-52A5644E31BB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5" creationId="{548553F6-5BC3-4693-8975-19C3D0832DA8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6" creationId="{D8306C64-AE9A-4E75-ACBA-E6721139A7FA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7" creationId="{717BE874-F875-4C9D-946D-2AD637167C5B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8" creationId="{0F74F9E0-5568-4738-83B2-2038708CAE27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99" creationId="{FB5A6560-B9E0-4824-B673-CC9FA521FE39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100" creationId="{E69F180D-8521-4388-AE44-407DE57F55B9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101" creationId="{5D6C15AC-CCC8-4160-A579-44824F517F48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102" creationId="{832BC6E2-B537-443E-83B5-625C1510BF15}"/>
          </ac:spMkLst>
        </pc:spChg>
        <pc:spChg chg="add mod">
          <ac:chgData name="Siddarth Joshi" userId="bc4d29ca-e482-4031-a817-c6a7c744f97a" providerId="ADAL" clId="{26E8905B-7078-46C5-9101-BEFD3468A585}" dt="2022-01-08T04:38:53.805" v="342" actId="1076"/>
          <ac:spMkLst>
            <pc:docMk/>
            <pc:sldMk cId="2698096681" sldId="321"/>
            <ac:spMk id="104" creationId="{503C0DF8-8AA4-4A60-91EF-64F243983FFA}"/>
          </ac:spMkLst>
        </pc:spChg>
        <pc:grpChg chg="add del mod">
          <ac:chgData name="Siddarth Joshi" userId="bc4d29ca-e482-4031-a817-c6a7c744f97a" providerId="ADAL" clId="{26E8905B-7078-46C5-9101-BEFD3468A585}" dt="2022-01-08T04:36:26.750" v="320"/>
          <ac:grpSpMkLst>
            <pc:docMk/>
            <pc:sldMk cId="2698096681" sldId="321"/>
            <ac:grpSpMk id="9" creationId="{23834975-5DFB-407A-8910-1ACA94ADCDCD}"/>
          </ac:grpSpMkLst>
        </pc:grpChg>
        <pc:grpChg chg="add del mod">
          <ac:chgData name="Siddarth Joshi" userId="bc4d29ca-e482-4031-a817-c6a7c744f97a" providerId="ADAL" clId="{26E8905B-7078-46C5-9101-BEFD3468A585}" dt="2022-01-08T04:36:26.750" v="320"/>
          <ac:grpSpMkLst>
            <pc:docMk/>
            <pc:sldMk cId="2698096681" sldId="321"/>
            <ac:grpSpMk id="13" creationId="{B5E52DF0-54E4-45DE-AB58-D14B342178A5}"/>
          </ac:grpSpMkLst>
        </pc:grpChg>
        <pc:grpChg chg="add del mod">
          <ac:chgData name="Siddarth Joshi" userId="bc4d29ca-e482-4031-a817-c6a7c744f97a" providerId="ADAL" clId="{26E8905B-7078-46C5-9101-BEFD3468A585}" dt="2022-01-08T04:36:33.682" v="327"/>
          <ac:grpSpMkLst>
            <pc:docMk/>
            <pc:sldMk cId="2698096681" sldId="321"/>
            <ac:grpSpMk id="43" creationId="{B27074DF-1D54-4001-8453-663198C6F208}"/>
          </ac:grpSpMkLst>
        </pc:grpChg>
        <pc:grpChg chg="add del mod">
          <ac:chgData name="Siddarth Joshi" userId="bc4d29ca-e482-4031-a817-c6a7c744f97a" providerId="ADAL" clId="{26E8905B-7078-46C5-9101-BEFD3468A585}" dt="2022-01-08T04:36:33.682" v="327"/>
          <ac:grpSpMkLst>
            <pc:docMk/>
            <pc:sldMk cId="2698096681" sldId="321"/>
            <ac:grpSpMk id="46" creationId="{56D1F55F-DC53-4C48-97A2-5033E3B1C439}"/>
          </ac:grpSpMkLst>
        </pc:grpChg>
        <pc:grpChg chg="add mod">
          <ac:chgData name="Siddarth Joshi" userId="bc4d29ca-e482-4031-a817-c6a7c744f97a" providerId="ADAL" clId="{26E8905B-7078-46C5-9101-BEFD3468A585}" dt="2022-01-08T04:38:53.805" v="342" actId="1076"/>
          <ac:grpSpMkLst>
            <pc:docMk/>
            <pc:sldMk cId="2698096681" sldId="321"/>
            <ac:grpSpMk id="76" creationId="{C0A57B15-E17A-49D9-BCB0-B1E168C73EC5}"/>
          </ac:grpSpMkLst>
        </pc:grpChg>
        <pc:grpChg chg="add mod">
          <ac:chgData name="Siddarth Joshi" userId="bc4d29ca-e482-4031-a817-c6a7c744f97a" providerId="ADAL" clId="{26E8905B-7078-46C5-9101-BEFD3468A585}" dt="2022-01-08T04:38:53.805" v="342" actId="1076"/>
          <ac:grpSpMkLst>
            <pc:docMk/>
            <pc:sldMk cId="2698096681" sldId="321"/>
            <ac:grpSpMk id="79" creationId="{FB5B9B20-237E-49A5-807E-C5C1327F4DD0}"/>
          </ac:grpSpMkLst>
        </pc:grpChg>
        <pc:cxnChg chg="add del mod">
          <ac:chgData name="Siddarth Joshi" userId="bc4d29ca-e482-4031-a817-c6a7c744f97a" providerId="ADAL" clId="{26E8905B-7078-46C5-9101-BEFD3468A585}" dt="2022-01-08T04:36:26.750" v="320"/>
          <ac:cxnSpMkLst>
            <pc:docMk/>
            <pc:sldMk cId="2698096681" sldId="321"/>
            <ac:cxnSpMk id="37" creationId="{9C1F2810-8FC9-41C4-BB2C-E45CE450BCBD}"/>
          </ac:cxnSpMkLst>
        </pc:cxnChg>
        <pc:cxnChg chg="add del mod">
          <ac:chgData name="Siddarth Joshi" userId="bc4d29ca-e482-4031-a817-c6a7c744f97a" providerId="ADAL" clId="{26E8905B-7078-46C5-9101-BEFD3468A585}" dt="2022-01-08T04:36:26.750" v="320"/>
          <ac:cxnSpMkLst>
            <pc:docMk/>
            <pc:sldMk cId="2698096681" sldId="321"/>
            <ac:cxnSpMk id="39" creationId="{F647F2F1-72DD-40F8-89D1-FD5D7E4F05D3}"/>
          </ac:cxnSpMkLst>
        </pc:cxnChg>
        <pc:cxnChg chg="add del mod">
          <ac:chgData name="Siddarth Joshi" userId="bc4d29ca-e482-4031-a817-c6a7c744f97a" providerId="ADAL" clId="{26E8905B-7078-46C5-9101-BEFD3468A585}" dt="2022-01-08T04:36:33.682" v="327"/>
          <ac:cxnSpMkLst>
            <pc:docMk/>
            <pc:sldMk cId="2698096681" sldId="321"/>
            <ac:cxnSpMk id="70" creationId="{DBB40BFB-3904-462F-8F7C-D1C83767FD20}"/>
          </ac:cxnSpMkLst>
        </pc:cxnChg>
        <pc:cxnChg chg="add del mod">
          <ac:chgData name="Siddarth Joshi" userId="bc4d29ca-e482-4031-a817-c6a7c744f97a" providerId="ADAL" clId="{26E8905B-7078-46C5-9101-BEFD3468A585}" dt="2022-01-08T04:36:33.682" v="327"/>
          <ac:cxnSpMkLst>
            <pc:docMk/>
            <pc:sldMk cId="2698096681" sldId="321"/>
            <ac:cxnSpMk id="72" creationId="{BAED0929-1100-4F28-A0E4-E8FB7CE2D30F}"/>
          </ac:cxnSpMkLst>
        </pc:cxnChg>
        <pc:cxnChg chg="add mod">
          <ac:chgData name="Siddarth Joshi" userId="bc4d29ca-e482-4031-a817-c6a7c744f97a" providerId="ADAL" clId="{26E8905B-7078-46C5-9101-BEFD3468A585}" dt="2022-01-08T04:38:53.805" v="342" actId="1076"/>
          <ac:cxnSpMkLst>
            <pc:docMk/>
            <pc:sldMk cId="2698096681" sldId="321"/>
            <ac:cxnSpMk id="103" creationId="{8B47088A-0E3B-459D-AD74-FF4338DDD410}"/>
          </ac:cxnSpMkLst>
        </pc:cxnChg>
        <pc:cxnChg chg="add mod">
          <ac:chgData name="Siddarth Joshi" userId="bc4d29ca-e482-4031-a817-c6a7c744f97a" providerId="ADAL" clId="{26E8905B-7078-46C5-9101-BEFD3468A585}" dt="2022-01-08T04:38:53.805" v="342" actId="1076"/>
          <ac:cxnSpMkLst>
            <pc:docMk/>
            <pc:sldMk cId="2698096681" sldId="321"/>
            <ac:cxnSpMk id="105" creationId="{2EC5C921-73FD-4B64-B3E5-E6886D53ADEA}"/>
          </ac:cxnSpMkLst>
        </pc:cxnChg>
      </pc:sldChg>
      <pc:sldChg chg="addSp delSp modSp add mod replId">
        <pc:chgData name="Siddarth Joshi" userId="bc4d29ca-e482-4031-a817-c6a7c744f97a" providerId="ADAL" clId="{26E8905B-7078-46C5-9101-BEFD3468A585}" dt="2022-01-08T04:40:01.751" v="380" actId="1076"/>
        <pc:sldMkLst>
          <pc:docMk/>
          <pc:sldMk cId="2742826645" sldId="322"/>
        </pc:sldMkLst>
        <pc:spChg chg="add del mod">
          <ac:chgData name="Siddarth Joshi" userId="bc4d29ca-e482-4031-a817-c6a7c744f97a" providerId="ADAL" clId="{26E8905B-7078-46C5-9101-BEFD3468A585}" dt="2022-01-08T04:39:55.468" v="378"/>
          <ac:spMkLst>
            <pc:docMk/>
            <pc:sldMk cId="2742826645" sldId="322"/>
            <ac:spMk id="5" creationId="{EA516BF9-2CF9-4629-B63F-83DF9A6B1F57}"/>
          </ac:spMkLst>
        </pc:spChg>
        <pc:spChg chg="add mod">
          <ac:chgData name="Siddarth Joshi" userId="bc4d29ca-e482-4031-a817-c6a7c744f97a" providerId="ADAL" clId="{26E8905B-7078-46C5-9101-BEFD3468A585}" dt="2022-01-08T04:40:01.751" v="380" actId="1076"/>
          <ac:spMkLst>
            <pc:docMk/>
            <pc:sldMk cId="2742826645" sldId="322"/>
            <ac:spMk id="6" creationId="{E0F74BA0-D38A-40F8-A03D-D36EB445B039}"/>
          </ac:spMkLst>
        </pc:spChg>
      </pc:sldChg>
      <pc:sldChg chg="addSp delSp modSp add mod replId">
        <pc:chgData name="Siddarth Joshi" userId="bc4d29ca-e482-4031-a817-c6a7c744f97a" providerId="ADAL" clId="{26E8905B-7078-46C5-9101-BEFD3468A585}" dt="2022-01-08T04:43:41.043" v="442" actId="20577"/>
        <pc:sldMkLst>
          <pc:docMk/>
          <pc:sldMk cId="2532840979" sldId="323"/>
        </pc:sldMkLst>
        <pc:spChg chg="mod">
          <ac:chgData name="Siddarth Joshi" userId="bc4d29ca-e482-4031-a817-c6a7c744f97a" providerId="ADAL" clId="{26E8905B-7078-46C5-9101-BEFD3468A585}" dt="2022-01-08T04:41:40.005" v="405" actId="20577"/>
          <ac:spMkLst>
            <pc:docMk/>
            <pc:sldMk cId="2532840979" sldId="323"/>
            <ac:spMk id="8" creationId="{BBB9B1C4-5210-4BEA-A556-2A53383A911F}"/>
          </ac:spMkLst>
        </pc:spChg>
        <pc:spChg chg="add del mod">
          <ac:chgData name="Siddarth Joshi" userId="bc4d29ca-e482-4031-a817-c6a7c744f97a" providerId="ADAL" clId="{26E8905B-7078-46C5-9101-BEFD3468A585}" dt="2022-01-08T04:41:59.741" v="411"/>
          <ac:spMkLst>
            <pc:docMk/>
            <pc:sldMk cId="2532840979" sldId="323"/>
            <ac:spMk id="10" creationId="{DE677C95-F1AD-4E47-B59E-95E96583FAC5}"/>
          </ac:spMkLst>
        </pc:spChg>
        <pc:spChg chg="add del mod">
          <ac:chgData name="Siddarth Joshi" userId="bc4d29ca-e482-4031-a817-c6a7c744f97a" providerId="ADAL" clId="{26E8905B-7078-46C5-9101-BEFD3468A585}" dt="2022-01-08T04:41:59.741" v="411"/>
          <ac:spMkLst>
            <pc:docMk/>
            <pc:sldMk cId="2532840979" sldId="323"/>
            <ac:spMk id="12" creationId="{DE0CC224-D79E-403F-861F-4A2F3FC7313F}"/>
          </ac:spMkLst>
        </pc:spChg>
        <pc:spChg chg="add del mod">
          <ac:chgData name="Siddarth Joshi" userId="bc4d29ca-e482-4031-a817-c6a7c744f97a" providerId="ADAL" clId="{26E8905B-7078-46C5-9101-BEFD3468A585}" dt="2022-01-08T04:41:59.741" v="411"/>
          <ac:spMkLst>
            <pc:docMk/>
            <pc:sldMk cId="2532840979" sldId="323"/>
            <ac:spMk id="15" creationId="{BD1FCEEB-5DAE-4BBF-BED6-2BEC56E949B0}"/>
          </ac:spMkLst>
        </pc:spChg>
        <pc:spChg chg="add del mod">
          <ac:chgData name="Siddarth Joshi" userId="bc4d29ca-e482-4031-a817-c6a7c744f97a" providerId="ADAL" clId="{26E8905B-7078-46C5-9101-BEFD3468A585}" dt="2022-01-08T04:41:59.741" v="411"/>
          <ac:spMkLst>
            <pc:docMk/>
            <pc:sldMk cId="2532840979" sldId="323"/>
            <ac:spMk id="16" creationId="{B2919FFE-9FBF-44B9-B8DB-A7919EA5E6D7}"/>
          </ac:spMkLst>
        </pc:spChg>
        <pc:spChg chg="add del mod">
          <ac:chgData name="Siddarth Joshi" userId="bc4d29ca-e482-4031-a817-c6a7c744f97a" providerId="ADAL" clId="{26E8905B-7078-46C5-9101-BEFD3468A585}" dt="2022-01-08T04:41:59.741" v="411"/>
          <ac:spMkLst>
            <pc:docMk/>
            <pc:sldMk cId="2532840979" sldId="323"/>
            <ac:spMk id="18" creationId="{7D7810C1-4A58-4C3E-A909-7A006FC253E8}"/>
          </ac:spMkLst>
        </pc:spChg>
        <pc:spChg chg="add del mod">
          <ac:chgData name="Siddarth Joshi" userId="bc4d29ca-e482-4031-a817-c6a7c744f97a" providerId="ADAL" clId="{26E8905B-7078-46C5-9101-BEFD3468A585}" dt="2022-01-08T04:41:59.741" v="411"/>
          <ac:spMkLst>
            <pc:docMk/>
            <pc:sldMk cId="2532840979" sldId="323"/>
            <ac:spMk id="19" creationId="{2C929C3D-B848-41F3-9CFA-080CB5B44F07}"/>
          </ac:spMkLst>
        </pc:spChg>
        <pc:spChg chg="add mod">
          <ac:chgData name="Siddarth Joshi" userId="bc4d29ca-e482-4031-a817-c6a7c744f97a" providerId="ADAL" clId="{26E8905B-7078-46C5-9101-BEFD3468A585}" dt="2022-01-08T04:42:07.360" v="413" actId="1076"/>
          <ac:spMkLst>
            <pc:docMk/>
            <pc:sldMk cId="2532840979" sldId="323"/>
            <ac:spMk id="22" creationId="{5F3C2167-F5DF-40B5-A835-67F111338457}"/>
          </ac:spMkLst>
        </pc:spChg>
        <pc:spChg chg="add mod">
          <ac:chgData name="Siddarth Joshi" userId="bc4d29ca-e482-4031-a817-c6a7c744f97a" providerId="ADAL" clId="{26E8905B-7078-46C5-9101-BEFD3468A585}" dt="2022-01-08T04:42:07.360" v="413" actId="1076"/>
          <ac:spMkLst>
            <pc:docMk/>
            <pc:sldMk cId="2532840979" sldId="323"/>
            <ac:spMk id="23" creationId="{70CCF7E7-384B-49B9-9202-2A079EF5B747}"/>
          </ac:spMkLst>
        </pc:spChg>
        <pc:spChg chg="add mod">
          <ac:chgData name="Siddarth Joshi" userId="bc4d29ca-e482-4031-a817-c6a7c744f97a" providerId="ADAL" clId="{26E8905B-7078-46C5-9101-BEFD3468A585}" dt="2022-01-08T04:42:07.360" v="413" actId="1076"/>
          <ac:spMkLst>
            <pc:docMk/>
            <pc:sldMk cId="2532840979" sldId="323"/>
            <ac:spMk id="26" creationId="{12FE3928-18C0-4A17-9B06-51B8FC66D9C2}"/>
          </ac:spMkLst>
        </pc:spChg>
        <pc:spChg chg="add mod">
          <ac:chgData name="Siddarth Joshi" userId="bc4d29ca-e482-4031-a817-c6a7c744f97a" providerId="ADAL" clId="{26E8905B-7078-46C5-9101-BEFD3468A585}" dt="2022-01-08T04:42:07.360" v="413" actId="1076"/>
          <ac:spMkLst>
            <pc:docMk/>
            <pc:sldMk cId="2532840979" sldId="323"/>
            <ac:spMk id="27" creationId="{F51E62AF-8D53-4944-838F-BD1FA768CABB}"/>
          </ac:spMkLst>
        </pc:spChg>
        <pc:spChg chg="add mod">
          <ac:chgData name="Siddarth Joshi" userId="bc4d29ca-e482-4031-a817-c6a7c744f97a" providerId="ADAL" clId="{26E8905B-7078-46C5-9101-BEFD3468A585}" dt="2022-01-08T04:42:07.360" v="413" actId="1076"/>
          <ac:spMkLst>
            <pc:docMk/>
            <pc:sldMk cId="2532840979" sldId="323"/>
            <ac:spMk id="29" creationId="{12061E58-675A-4592-98B4-F507949E8F45}"/>
          </ac:spMkLst>
        </pc:spChg>
        <pc:spChg chg="add mod">
          <ac:chgData name="Siddarth Joshi" userId="bc4d29ca-e482-4031-a817-c6a7c744f97a" providerId="ADAL" clId="{26E8905B-7078-46C5-9101-BEFD3468A585}" dt="2022-01-08T04:42:07.360" v="413" actId="1076"/>
          <ac:spMkLst>
            <pc:docMk/>
            <pc:sldMk cId="2532840979" sldId="323"/>
            <ac:spMk id="30" creationId="{7AD2B2DD-FA8C-4840-9C7E-A7C9DF86B4FF}"/>
          </ac:spMkLst>
        </pc:spChg>
        <pc:spChg chg="add mod">
          <ac:chgData name="Siddarth Joshi" userId="bc4d29ca-e482-4031-a817-c6a7c744f97a" providerId="ADAL" clId="{26E8905B-7078-46C5-9101-BEFD3468A585}" dt="2022-01-08T04:43:41.043" v="442" actId="20577"/>
          <ac:spMkLst>
            <pc:docMk/>
            <pc:sldMk cId="2532840979" sldId="323"/>
            <ac:spMk id="31" creationId="{4437302D-7F63-4566-8439-0B2524E1911E}"/>
          </ac:spMkLst>
        </pc:spChg>
        <pc:picChg chg="add mod">
          <ac:chgData name="Siddarth Joshi" userId="bc4d29ca-e482-4031-a817-c6a7c744f97a" providerId="ADAL" clId="{26E8905B-7078-46C5-9101-BEFD3468A585}" dt="2022-01-08T04:41:14.746" v="382" actId="1076"/>
          <ac:picMkLst>
            <pc:docMk/>
            <pc:sldMk cId="2532840979" sldId="323"/>
            <ac:picMk id="5" creationId="{30AB1945-2986-4BBF-A835-B348A6D4FC98}"/>
          </ac:picMkLst>
        </pc:picChg>
        <pc:picChg chg="add del mod">
          <ac:chgData name="Siddarth Joshi" userId="bc4d29ca-e482-4031-a817-c6a7c744f97a" providerId="ADAL" clId="{26E8905B-7078-46C5-9101-BEFD3468A585}" dt="2022-01-08T04:41:54.765" v="407" actId="478"/>
          <ac:picMkLst>
            <pc:docMk/>
            <pc:sldMk cId="2532840979" sldId="323"/>
            <ac:picMk id="6" creationId="{8D2725E6-250B-43A5-ADE3-81B504A1BE0B}"/>
          </ac:picMkLst>
        </pc:picChg>
        <pc:picChg chg="add del mod">
          <ac:chgData name="Siddarth Joshi" userId="bc4d29ca-e482-4031-a817-c6a7c744f97a" providerId="ADAL" clId="{26E8905B-7078-46C5-9101-BEFD3468A585}" dt="2022-01-08T04:41:59.741" v="411"/>
          <ac:picMkLst>
            <pc:docMk/>
            <pc:sldMk cId="2532840979" sldId="323"/>
            <ac:picMk id="7" creationId="{0FF7523E-0A51-4B18-ADED-A8E15DB76471}"/>
          </ac:picMkLst>
        </pc:picChg>
        <pc:picChg chg="add mod">
          <ac:chgData name="Siddarth Joshi" userId="bc4d29ca-e482-4031-a817-c6a7c744f97a" providerId="ADAL" clId="{26E8905B-7078-46C5-9101-BEFD3468A585}" dt="2022-01-08T04:42:07.360" v="413" actId="1076"/>
          <ac:picMkLst>
            <pc:docMk/>
            <pc:sldMk cId="2532840979" sldId="323"/>
            <ac:picMk id="20" creationId="{F0A311FF-5037-43E1-BE69-97D7A1E6CBD1}"/>
          </ac:picMkLst>
        </pc:picChg>
        <pc:cxnChg chg="add del mod">
          <ac:chgData name="Siddarth Joshi" userId="bc4d29ca-e482-4031-a817-c6a7c744f97a" providerId="ADAL" clId="{26E8905B-7078-46C5-9101-BEFD3468A585}" dt="2022-01-08T04:41:59.741" v="411"/>
          <ac:cxnSpMkLst>
            <pc:docMk/>
            <pc:sldMk cId="2532840979" sldId="323"/>
            <ac:cxnSpMk id="9" creationId="{F225BCF3-D0C7-40E6-9B71-68D626B08F5A}"/>
          </ac:cxnSpMkLst>
        </pc:cxnChg>
        <pc:cxnChg chg="add del mod">
          <ac:chgData name="Siddarth Joshi" userId="bc4d29ca-e482-4031-a817-c6a7c744f97a" providerId="ADAL" clId="{26E8905B-7078-46C5-9101-BEFD3468A585}" dt="2022-01-08T04:41:59.741" v="411"/>
          <ac:cxnSpMkLst>
            <pc:docMk/>
            <pc:sldMk cId="2532840979" sldId="323"/>
            <ac:cxnSpMk id="13" creationId="{E502CFA7-1E1A-4DE9-94EB-4012743715F2}"/>
          </ac:cxnSpMkLst>
        </pc:cxnChg>
        <pc:cxnChg chg="add del mod">
          <ac:chgData name="Siddarth Joshi" userId="bc4d29ca-e482-4031-a817-c6a7c744f97a" providerId="ADAL" clId="{26E8905B-7078-46C5-9101-BEFD3468A585}" dt="2022-01-08T04:41:59.741" v="411"/>
          <ac:cxnSpMkLst>
            <pc:docMk/>
            <pc:sldMk cId="2532840979" sldId="323"/>
            <ac:cxnSpMk id="14" creationId="{1058175C-E49E-4F07-A7A9-CBAFB6B548CA}"/>
          </ac:cxnSpMkLst>
        </pc:cxnChg>
        <pc:cxnChg chg="add del mod">
          <ac:chgData name="Siddarth Joshi" userId="bc4d29ca-e482-4031-a817-c6a7c744f97a" providerId="ADAL" clId="{26E8905B-7078-46C5-9101-BEFD3468A585}" dt="2022-01-08T04:41:59.741" v="411"/>
          <ac:cxnSpMkLst>
            <pc:docMk/>
            <pc:sldMk cId="2532840979" sldId="323"/>
            <ac:cxnSpMk id="17" creationId="{8E7D946C-7F35-4B4F-BF98-6C3AD8459C10}"/>
          </ac:cxnSpMkLst>
        </pc:cxnChg>
        <pc:cxnChg chg="add mod">
          <ac:chgData name="Siddarth Joshi" userId="bc4d29ca-e482-4031-a817-c6a7c744f97a" providerId="ADAL" clId="{26E8905B-7078-46C5-9101-BEFD3468A585}" dt="2022-01-08T04:42:07.360" v="413" actId="1076"/>
          <ac:cxnSpMkLst>
            <pc:docMk/>
            <pc:sldMk cId="2532840979" sldId="323"/>
            <ac:cxnSpMk id="21" creationId="{B04EA3DE-495A-496B-87D3-DBA7931BAAF2}"/>
          </ac:cxnSpMkLst>
        </pc:cxnChg>
        <pc:cxnChg chg="add mod">
          <ac:chgData name="Siddarth Joshi" userId="bc4d29ca-e482-4031-a817-c6a7c744f97a" providerId="ADAL" clId="{26E8905B-7078-46C5-9101-BEFD3468A585}" dt="2022-01-08T04:42:07.360" v="413" actId="1076"/>
          <ac:cxnSpMkLst>
            <pc:docMk/>
            <pc:sldMk cId="2532840979" sldId="323"/>
            <ac:cxnSpMk id="24" creationId="{B4168E08-45C0-4FFD-873B-8758A4998200}"/>
          </ac:cxnSpMkLst>
        </pc:cxnChg>
        <pc:cxnChg chg="add mod">
          <ac:chgData name="Siddarth Joshi" userId="bc4d29ca-e482-4031-a817-c6a7c744f97a" providerId="ADAL" clId="{26E8905B-7078-46C5-9101-BEFD3468A585}" dt="2022-01-08T04:42:07.360" v="413" actId="1076"/>
          <ac:cxnSpMkLst>
            <pc:docMk/>
            <pc:sldMk cId="2532840979" sldId="323"/>
            <ac:cxnSpMk id="25" creationId="{B3201690-DD46-4EBB-A0B9-D3B8CA1ECE85}"/>
          </ac:cxnSpMkLst>
        </pc:cxnChg>
        <pc:cxnChg chg="add mod">
          <ac:chgData name="Siddarth Joshi" userId="bc4d29ca-e482-4031-a817-c6a7c744f97a" providerId="ADAL" clId="{26E8905B-7078-46C5-9101-BEFD3468A585}" dt="2022-01-08T04:42:07.360" v="413" actId="1076"/>
          <ac:cxnSpMkLst>
            <pc:docMk/>
            <pc:sldMk cId="2532840979" sldId="323"/>
            <ac:cxnSpMk id="28" creationId="{484EAD0E-6502-413A-8482-F10E2B2CBDEF}"/>
          </ac:cxnSpMkLst>
        </pc:cxnChg>
      </pc:sldChg>
      <pc:sldChg chg="addSp delSp modSp add mod">
        <pc:chgData name="Siddarth Joshi" userId="bc4d29ca-e482-4031-a817-c6a7c744f97a" providerId="ADAL" clId="{26E8905B-7078-46C5-9101-BEFD3468A585}" dt="2022-01-08T04:46:30.441" v="485" actId="20577"/>
        <pc:sldMkLst>
          <pc:docMk/>
          <pc:sldMk cId="361619267" sldId="324"/>
        </pc:sldMkLst>
        <pc:spChg chg="mod">
          <ac:chgData name="Siddarth Joshi" userId="bc4d29ca-e482-4031-a817-c6a7c744f97a" providerId="ADAL" clId="{26E8905B-7078-46C5-9101-BEFD3468A585}" dt="2022-01-08T04:45:02.645" v="460" actId="6549"/>
          <ac:spMkLst>
            <pc:docMk/>
            <pc:sldMk cId="361619267" sldId="324"/>
            <ac:spMk id="8" creationId="{BBB9B1C4-5210-4BEA-A556-2A53383A911F}"/>
          </ac:spMkLst>
        </pc:spChg>
        <pc:spChg chg="add del mod">
          <ac:chgData name="Siddarth Joshi" userId="bc4d29ca-e482-4031-a817-c6a7c744f97a" providerId="ADAL" clId="{26E8905B-7078-46C5-9101-BEFD3468A585}" dt="2022-01-08T04:44:52.960" v="456" actId="478"/>
          <ac:spMkLst>
            <pc:docMk/>
            <pc:sldMk cId="361619267" sldId="324"/>
            <ac:spMk id="18" creationId="{D21F0D94-3477-4F58-A311-346C752227AA}"/>
          </ac:spMkLst>
        </pc:spChg>
        <pc:spChg chg="add mod">
          <ac:chgData name="Siddarth Joshi" userId="bc4d29ca-e482-4031-a817-c6a7c744f97a" providerId="ADAL" clId="{26E8905B-7078-46C5-9101-BEFD3468A585}" dt="2022-01-08T04:45:19.072" v="463" actId="14100"/>
          <ac:spMkLst>
            <pc:docMk/>
            <pc:sldMk cId="361619267" sldId="324"/>
            <ac:spMk id="19" creationId="{6ABFB707-658D-4674-9AA5-256FE21A3145}"/>
          </ac:spMkLst>
        </pc:spChg>
        <pc:spChg chg="del">
          <ac:chgData name="Siddarth Joshi" userId="bc4d29ca-e482-4031-a817-c6a7c744f97a" providerId="ADAL" clId="{26E8905B-7078-46C5-9101-BEFD3468A585}" dt="2022-01-08T04:44:30.963" v="447" actId="478"/>
          <ac:spMkLst>
            <pc:docMk/>
            <pc:sldMk cId="361619267" sldId="324"/>
            <ac:spMk id="22" creationId="{5F3C2167-F5DF-40B5-A835-67F111338457}"/>
          </ac:spMkLst>
        </pc:spChg>
        <pc:spChg chg="del">
          <ac:chgData name="Siddarth Joshi" userId="bc4d29ca-e482-4031-a817-c6a7c744f97a" providerId="ADAL" clId="{26E8905B-7078-46C5-9101-BEFD3468A585}" dt="2022-01-08T04:44:25.662" v="445" actId="478"/>
          <ac:spMkLst>
            <pc:docMk/>
            <pc:sldMk cId="361619267" sldId="324"/>
            <ac:spMk id="23" creationId="{70CCF7E7-384B-49B9-9202-2A079EF5B747}"/>
          </ac:spMkLst>
        </pc:spChg>
        <pc:spChg chg="del">
          <ac:chgData name="Siddarth Joshi" userId="bc4d29ca-e482-4031-a817-c6a7c744f97a" providerId="ADAL" clId="{26E8905B-7078-46C5-9101-BEFD3468A585}" dt="2022-01-08T04:44:30.963" v="447" actId="478"/>
          <ac:spMkLst>
            <pc:docMk/>
            <pc:sldMk cId="361619267" sldId="324"/>
            <ac:spMk id="26" creationId="{12FE3928-18C0-4A17-9B06-51B8FC66D9C2}"/>
          </ac:spMkLst>
        </pc:spChg>
        <pc:spChg chg="del">
          <ac:chgData name="Siddarth Joshi" userId="bc4d29ca-e482-4031-a817-c6a7c744f97a" providerId="ADAL" clId="{26E8905B-7078-46C5-9101-BEFD3468A585}" dt="2022-01-08T04:44:30.963" v="447" actId="478"/>
          <ac:spMkLst>
            <pc:docMk/>
            <pc:sldMk cId="361619267" sldId="324"/>
            <ac:spMk id="27" creationId="{F51E62AF-8D53-4944-838F-BD1FA768CABB}"/>
          </ac:spMkLst>
        </pc:spChg>
        <pc:spChg chg="del">
          <ac:chgData name="Siddarth Joshi" userId="bc4d29ca-e482-4031-a817-c6a7c744f97a" providerId="ADAL" clId="{26E8905B-7078-46C5-9101-BEFD3468A585}" dt="2022-01-08T04:44:30.963" v="447" actId="478"/>
          <ac:spMkLst>
            <pc:docMk/>
            <pc:sldMk cId="361619267" sldId="324"/>
            <ac:spMk id="29" creationId="{12061E58-675A-4592-98B4-F507949E8F45}"/>
          </ac:spMkLst>
        </pc:spChg>
        <pc:spChg chg="del">
          <ac:chgData name="Siddarth Joshi" userId="bc4d29ca-e482-4031-a817-c6a7c744f97a" providerId="ADAL" clId="{26E8905B-7078-46C5-9101-BEFD3468A585}" dt="2022-01-08T04:44:30.963" v="447" actId="478"/>
          <ac:spMkLst>
            <pc:docMk/>
            <pc:sldMk cId="361619267" sldId="324"/>
            <ac:spMk id="30" creationId="{7AD2B2DD-FA8C-4840-9C7E-A7C9DF86B4FF}"/>
          </ac:spMkLst>
        </pc:spChg>
        <pc:spChg chg="del">
          <ac:chgData name="Siddarth Joshi" userId="bc4d29ca-e482-4031-a817-c6a7c744f97a" providerId="ADAL" clId="{26E8905B-7078-46C5-9101-BEFD3468A585}" dt="2022-01-08T04:44:33.935" v="448" actId="478"/>
          <ac:spMkLst>
            <pc:docMk/>
            <pc:sldMk cId="361619267" sldId="324"/>
            <ac:spMk id="31" creationId="{4437302D-7F63-4566-8439-0B2524E1911E}"/>
          </ac:spMkLst>
        </pc:spChg>
        <pc:spChg chg="add mod">
          <ac:chgData name="Siddarth Joshi" userId="bc4d29ca-e482-4031-a817-c6a7c744f97a" providerId="ADAL" clId="{26E8905B-7078-46C5-9101-BEFD3468A585}" dt="2022-01-08T04:46:30.441" v="485" actId="20577"/>
          <ac:spMkLst>
            <pc:docMk/>
            <pc:sldMk cId="361619267" sldId="324"/>
            <ac:spMk id="32" creationId="{5C0786AE-5E8E-4A91-9F94-39B213415F56}"/>
          </ac:spMkLst>
        </pc:spChg>
        <pc:picChg chg="del">
          <ac:chgData name="Siddarth Joshi" userId="bc4d29ca-e482-4031-a817-c6a7c744f97a" providerId="ADAL" clId="{26E8905B-7078-46C5-9101-BEFD3468A585}" dt="2022-01-08T04:44:24.622" v="444" actId="478"/>
          <ac:picMkLst>
            <pc:docMk/>
            <pc:sldMk cId="361619267" sldId="324"/>
            <ac:picMk id="5" creationId="{30AB1945-2986-4BBF-A835-B348A6D4FC98}"/>
          </ac:picMkLst>
        </pc:picChg>
        <pc:picChg chg="del">
          <ac:chgData name="Siddarth Joshi" userId="bc4d29ca-e482-4031-a817-c6a7c744f97a" providerId="ADAL" clId="{26E8905B-7078-46C5-9101-BEFD3468A585}" dt="2022-01-08T04:44:27.079" v="446" actId="478"/>
          <ac:picMkLst>
            <pc:docMk/>
            <pc:sldMk cId="361619267" sldId="324"/>
            <ac:picMk id="20" creationId="{F0A311FF-5037-43E1-BE69-97D7A1E6CBD1}"/>
          </ac:picMkLst>
        </pc:picChg>
        <pc:cxnChg chg="del">
          <ac:chgData name="Siddarth Joshi" userId="bc4d29ca-e482-4031-a817-c6a7c744f97a" providerId="ADAL" clId="{26E8905B-7078-46C5-9101-BEFD3468A585}" dt="2022-01-08T04:44:30.963" v="447" actId="478"/>
          <ac:cxnSpMkLst>
            <pc:docMk/>
            <pc:sldMk cId="361619267" sldId="324"/>
            <ac:cxnSpMk id="21" creationId="{B04EA3DE-495A-496B-87D3-DBA7931BAAF2}"/>
          </ac:cxnSpMkLst>
        </pc:cxnChg>
        <pc:cxnChg chg="del">
          <ac:chgData name="Siddarth Joshi" userId="bc4d29ca-e482-4031-a817-c6a7c744f97a" providerId="ADAL" clId="{26E8905B-7078-46C5-9101-BEFD3468A585}" dt="2022-01-08T04:44:30.963" v="447" actId="478"/>
          <ac:cxnSpMkLst>
            <pc:docMk/>
            <pc:sldMk cId="361619267" sldId="324"/>
            <ac:cxnSpMk id="24" creationId="{B4168E08-45C0-4FFD-873B-8758A4998200}"/>
          </ac:cxnSpMkLst>
        </pc:cxnChg>
        <pc:cxnChg chg="del">
          <ac:chgData name="Siddarth Joshi" userId="bc4d29ca-e482-4031-a817-c6a7c744f97a" providerId="ADAL" clId="{26E8905B-7078-46C5-9101-BEFD3468A585}" dt="2022-01-08T04:44:30.963" v="447" actId="478"/>
          <ac:cxnSpMkLst>
            <pc:docMk/>
            <pc:sldMk cId="361619267" sldId="324"/>
            <ac:cxnSpMk id="25" creationId="{B3201690-DD46-4EBB-A0B9-D3B8CA1ECE85}"/>
          </ac:cxnSpMkLst>
        </pc:cxnChg>
        <pc:cxnChg chg="del">
          <ac:chgData name="Siddarth Joshi" userId="bc4d29ca-e482-4031-a817-c6a7c744f97a" providerId="ADAL" clId="{26E8905B-7078-46C5-9101-BEFD3468A585}" dt="2022-01-08T04:44:30.963" v="447" actId="478"/>
          <ac:cxnSpMkLst>
            <pc:docMk/>
            <pc:sldMk cId="361619267" sldId="324"/>
            <ac:cxnSpMk id="28" creationId="{484EAD0E-6502-413A-8482-F10E2B2CBDEF}"/>
          </ac:cxnSpMkLst>
        </pc:cxnChg>
      </pc:sldChg>
      <pc:sldChg chg="add del">
        <pc:chgData name="Siddarth Joshi" userId="bc4d29ca-e482-4031-a817-c6a7c744f97a" providerId="ADAL" clId="{26E8905B-7078-46C5-9101-BEFD3468A585}" dt="2022-01-08T04:49:55.469" v="488" actId="47"/>
        <pc:sldMkLst>
          <pc:docMk/>
          <pc:sldMk cId="1420919321" sldId="325"/>
        </pc:sldMkLst>
      </pc:sldChg>
      <pc:sldChg chg="add del">
        <pc:chgData name="Siddarth Joshi" userId="bc4d29ca-e482-4031-a817-c6a7c744f97a" providerId="ADAL" clId="{26E8905B-7078-46C5-9101-BEFD3468A585}" dt="2022-01-08T04:49:55.469" v="488" actId="47"/>
        <pc:sldMkLst>
          <pc:docMk/>
          <pc:sldMk cId="2589548285" sldId="326"/>
        </pc:sldMkLst>
      </pc:sldChg>
      <pc:sldChg chg="add del">
        <pc:chgData name="Siddarth Joshi" userId="bc4d29ca-e482-4031-a817-c6a7c744f97a" providerId="ADAL" clId="{26E8905B-7078-46C5-9101-BEFD3468A585}" dt="2022-01-08T04:49:55.469" v="488" actId="47"/>
        <pc:sldMkLst>
          <pc:docMk/>
          <pc:sldMk cId="4120156233" sldId="327"/>
        </pc:sldMkLst>
      </pc:sldChg>
      <pc:sldChg chg="add del">
        <pc:chgData name="Siddarth Joshi" userId="bc4d29ca-e482-4031-a817-c6a7c744f97a" providerId="ADAL" clId="{26E8905B-7078-46C5-9101-BEFD3468A585}" dt="2022-01-08T04:49:55.469" v="488" actId="47"/>
        <pc:sldMkLst>
          <pc:docMk/>
          <pc:sldMk cId="2003019296" sldId="328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3063750106" sldId="328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2454109517" sldId="329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2740369512" sldId="330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670798545" sldId="331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668126263" sldId="332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679027218" sldId="333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170209390" sldId="334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3877792258" sldId="335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355091510" sldId="336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2749964110" sldId="337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123736625" sldId="338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241886654" sldId="339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3047277458" sldId="340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473481009" sldId="373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3966550041" sldId="374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224435046" sldId="376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4024260661" sldId="377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175625152" sldId="378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2378096759" sldId="379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321269158" sldId="380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845758960" sldId="381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644880761" sldId="382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491844017" sldId="383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2351388630" sldId="385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747135394" sldId="386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1757034839" sldId="387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4071987049" sldId="388"/>
        </pc:sldMkLst>
      </pc:sldChg>
      <pc:sldChg chg="del">
        <pc:chgData name="Siddarth Joshi" userId="bc4d29ca-e482-4031-a817-c6a7c744f97a" providerId="ADAL" clId="{26E8905B-7078-46C5-9101-BEFD3468A585}" dt="2022-01-08T04:15:25.442" v="4" actId="47"/>
        <pc:sldMkLst>
          <pc:docMk/>
          <pc:sldMk cId="722081642" sldId="38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6FD1E6-1959-4D56-BB72-59F8F1EBA93A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10DD6-E776-41D7-BD9F-62EB747C78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307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6C4EB-D586-40D0-B3B1-BFBF67D8D0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5A4495-8640-4D92-9622-484FCB7EA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1280A-751E-4F45-B3C9-0FAAB1CD9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290CC-95F2-46FD-A687-70D4A69E4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C403F-1698-4E87-ACE0-C14C23A9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4393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A26CE-83AF-4CF4-98DE-590ACB815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D03B9A-B1ED-4EC7-901B-260EFD42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070C3-4D2F-49EB-B070-977A2138B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9997E-AC3D-4636-97B4-2DB18ED98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65A24-2FDC-463A-8656-96E17CD80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2182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DDF8D3-D53B-4BE7-9EB1-FD5C672DEF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4BFE72-1137-4BE0-9FC6-2272D26D06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169A7-EA62-40F8-8BEC-D8AE1C5B7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7D8D6-D075-4DE8-9FD9-1CE6EF915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4D658-1A02-41E6-98E1-8C549D26D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55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3EB30-F2DC-41AD-B0AE-3355A138B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446CA-104A-49EB-B048-7C46D4DF7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75BA2-58D7-495C-BB21-AF1B5BCB4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A43AD-44C9-4C8B-B9ED-51139CB07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1911E-0DDE-4A74-BF70-44BCCF4DD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1568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B2EEC-000C-47EE-A78E-934F3FDB6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8B7ED2-53F0-49C7-8153-8E3F7C5E1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E295A-2C72-4330-ADAA-71EAD70D6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439F0-37E9-471C-8AD7-D4F7FEA47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E6F43-038E-4A86-863D-98E745C2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41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9DEB-082C-447E-BFAB-EDDDD6147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5BDEB-D13C-49EB-A24F-6602FEFBF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9951BA-EAD8-40B3-9EB6-05694E0DF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0E2F16-6E26-4559-B21E-AFE6639BF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903BA-4EB4-4BD6-ACF8-AC94BD1B0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374A4A-B24D-4D47-87F0-73AEEC530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312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B2FF7-DBE1-4EE0-9526-719577723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B546E-BA07-464A-AAEF-9D43FDC2D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6A6224-CE85-430C-9FBD-9B7E168A0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E2042F-7254-49F2-9DCB-5EA1D52401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3F7C38-B0C1-4C33-B1DA-3194694281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F4BA2E-7D23-4EE5-8D48-9A4599498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FC1209-2ACB-4881-B911-0917A2165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CE1776-DC33-456D-ACA3-A314B6A09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344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E6021-ECB1-49C5-B744-D92EFE9F4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B45049-B9AE-4DBB-B2F9-59EE69F0C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376C7-2E1B-43E7-8145-55EFA128C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15EBE8-3679-43CA-8CBE-A1F6D922E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325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7F68F7-2C3A-477C-8B5B-405DDBF1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767986-A384-4892-89D3-B9A6D0C2D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90B0-C207-4DC1-95C5-20FD74C5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4372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165E3-8E65-4516-885F-94970A8F5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434AE-1C29-4438-9AC6-C6E341D91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197DFE-2F09-4E87-8B53-8200877A4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67F55-6EC1-45A3-A978-3FC19B3BE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4E5213-1D02-4474-B7C5-119454A12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10286-1AE8-4F2E-B89E-78555AF3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729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DD954-AA3A-45DD-8CAA-1024A6890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307FA4-453A-4328-8C9A-E549CB5A5B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DC4C5-24E5-402F-8383-46CD326A2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BA8B3D-0D5F-4F7A-9083-DFD37CAF0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1C5C3-3866-4BA3-A7A0-4AE1D5CA4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15BF2-7E55-4636-818E-B586C8917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793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83E2F4-2B93-4030-9147-AEDAE5F43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9A6EC-4FBA-46F7-B5B1-45564091F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F3FF4-6953-4B53-A36F-45B66CA8A7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8B4B3-6BE3-4F57-80F5-7F3A7D99CE5B}" type="datetimeFigureOut">
              <a:rPr lang="en-GB" smtClean="0"/>
              <a:t>11/02/2022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48D95-B460-4FAB-A6D7-BCB0A7E5D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6D1BE-EEB2-4B34-AEC6-C4F6F61DC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6AF24-4A12-4C43-9707-2023A193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128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9E2F3"/>
            </a:gs>
            <a:gs pos="83000">
              <a:srgbClr val="E2E9F6"/>
            </a:gs>
            <a:gs pos="100000">
              <a:srgbClr val="DCE5F4">
                <a:alpha val="4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D64C7-2B57-4995-8266-CA21FD2E15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3999" cy="3242114"/>
          </a:xfrm>
        </p:spPr>
        <p:txBody>
          <a:bodyPr>
            <a:normAutofit/>
          </a:bodyPr>
          <a:lstStyle/>
          <a:p>
            <a:r>
              <a:rPr lang="en-GB" dirty="0"/>
              <a:t>Optical communications and data networks (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EENGM2001</a:t>
            </a:r>
            <a:r>
              <a:rPr lang="en-GB" dirty="0"/>
              <a:t>)</a:t>
            </a:r>
            <a:br>
              <a:rPr lang="en-GB" dirty="0"/>
            </a:br>
            <a:r>
              <a:rPr lang="en-GB" sz="4900" dirty="0">
                <a:solidFill>
                  <a:srgbClr val="0070C0"/>
                </a:solidFill>
                <a:latin typeface="Arial Narrow" panose="020B0606020202030204" pitchFamily="34" charset="0"/>
              </a:rPr>
              <a:t>Week13_Lecture003_ASync_Laser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9AC113-DE17-47B7-9EFF-86A8919B7B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76466"/>
            <a:ext cx="9144000" cy="781334"/>
          </a:xfrm>
        </p:spPr>
        <p:txBody>
          <a:bodyPr/>
          <a:lstStyle/>
          <a:p>
            <a:r>
              <a:rPr lang="en-GB"/>
              <a:t>Siddarth K Joshi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827ACC-E19D-4E38-AE05-33F188248FC2}"/>
              </a:ext>
            </a:extLst>
          </p:cNvPr>
          <p:cNvSpPr/>
          <p:nvPr/>
        </p:nvSpPr>
        <p:spPr>
          <a:xfrm>
            <a:off x="0" y="0"/>
            <a:ext cx="12192000" cy="825690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83878-284F-4939-B017-2D70417ABE01}"/>
              </a:ext>
            </a:extLst>
          </p:cNvPr>
          <p:cNvSpPr/>
          <p:nvPr/>
        </p:nvSpPr>
        <p:spPr>
          <a:xfrm>
            <a:off x="0" y="6134668"/>
            <a:ext cx="12192000" cy="118282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CAB54B3-DFAE-4089-835D-6F80EF1BFF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2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758"/>
    </mc:Choice>
    <mc:Fallback xmlns="">
      <p:transition spd="slow" advTm="49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818" x="1046163" y="1233488"/>
          <p14:tracePt t="47825" x="1368425" y="1487488"/>
          <p14:tracePt t="47833" x="1674813" y="1744663"/>
          <p14:tracePt t="47840" x="1903413" y="1944688"/>
          <p14:tracePt t="47849" x="2055813" y="2098675"/>
          <p14:tracePt t="47856" x="2155825" y="2209800"/>
          <p14:tracePt t="47864" x="2214563" y="2274888"/>
          <p14:tracePt t="47876" x="2244725" y="2320925"/>
          <p14:tracePt t="47879" x="2244725" y="2327275"/>
          <p14:tracePt t="47887" x="2251075" y="2327275"/>
          <p14:tracePt t="47934" x="2255838" y="2333625"/>
          <p14:tracePt t="47942" x="2262188" y="2333625"/>
          <p14:tracePt t="47949" x="2273300" y="2344738"/>
          <p14:tracePt t="47957" x="2290763" y="2351088"/>
          <p14:tracePt t="47965" x="2309813" y="2362200"/>
          <p14:tracePt t="47972" x="2327275" y="2374900"/>
          <p14:tracePt t="47997" x="2332038" y="2374900"/>
          <p14:tracePt t="48066" x="2338388" y="2374900"/>
          <p14:tracePt t="48073" x="2344738" y="2374900"/>
          <p14:tracePt t="48081" x="2379663" y="2355850"/>
          <p14:tracePt t="48089" x="2420938" y="2344738"/>
          <p14:tracePt t="48097" x="2473325" y="2316163"/>
          <p14:tracePt t="48104" x="2538413" y="2279650"/>
          <p14:tracePt t="48112" x="2614613" y="2268538"/>
          <p14:tracePt t="48120" x="2714625" y="2251075"/>
          <p14:tracePt t="48128" x="2814638" y="2238375"/>
          <p14:tracePt t="48136" x="2908300" y="2233613"/>
          <p14:tracePt t="48143" x="3025775" y="2233613"/>
          <p14:tracePt t="48151" x="3149600" y="2233613"/>
          <p14:tracePt t="48159" x="3325813" y="2262188"/>
          <p14:tracePt t="48167" x="3490913" y="2268538"/>
          <p14:tracePt t="48174" x="3695700" y="2292350"/>
          <p14:tracePt t="48182" x="3948113" y="2344738"/>
          <p14:tracePt t="48190" x="4206875" y="2397125"/>
          <p14:tracePt t="48198" x="4513263" y="2433638"/>
          <p14:tracePt t="48205" x="4841875" y="2473325"/>
          <p14:tracePt t="48213" x="5170488" y="2532063"/>
          <p14:tracePt t="48221" x="5476875" y="2573338"/>
          <p14:tracePt t="48229" x="5770563" y="2609850"/>
          <p14:tracePt t="48236" x="5992813" y="2632075"/>
          <p14:tracePt t="48244" x="6240463" y="2662238"/>
          <p14:tracePt t="48252" x="6469063" y="2673350"/>
          <p14:tracePt t="48260" x="6627813" y="2673350"/>
          <p14:tracePt t="48267" x="6786563" y="2673350"/>
          <p14:tracePt t="48276" x="6938963" y="2655888"/>
          <p14:tracePt t="48283" x="7091363" y="2627313"/>
          <p14:tracePt t="48291" x="7226300" y="2597150"/>
          <p14:tracePt t="48299" x="7391400" y="2555875"/>
          <p14:tracePt t="48306" x="7526338" y="2514600"/>
          <p14:tracePt t="48314" x="7708900" y="2468563"/>
          <p14:tracePt t="48322" x="7891463" y="2414588"/>
          <p14:tracePt t="48330" x="8102600" y="2362200"/>
          <p14:tracePt t="48337" x="8361363" y="2316163"/>
          <p14:tracePt t="48345" x="8655050" y="2244725"/>
          <p14:tracePt t="48353" x="8918575" y="2220913"/>
          <p14:tracePt t="48361" x="9231313" y="2179638"/>
          <p14:tracePt t="48368" x="9436100" y="2157413"/>
          <p14:tracePt t="48376" x="9659938" y="2144713"/>
          <p14:tracePt t="48384" x="9859963" y="2144713"/>
          <p14:tracePt t="48392" x="10058400" y="2144713"/>
          <p14:tracePt t="48399" x="10282238" y="2151063"/>
          <p14:tracePt t="48407" x="10529888" y="2179638"/>
          <p14:tracePt t="48415" x="10799763" y="2216150"/>
          <p14:tracePt t="48423" x="11069638" y="2238375"/>
          <p14:tracePt t="48431" x="11293475" y="2251075"/>
          <p14:tracePt t="48438" x="11498263" y="2274888"/>
          <p14:tracePt t="48446" x="11628438" y="2286000"/>
          <p14:tracePt t="48454" x="11722100" y="2292350"/>
          <p14:tracePt t="48462" x="11804650" y="2292350"/>
          <p14:tracePt t="48469" x="11863388" y="2292350"/>
          <p14:tracePt t="48477" x="11891963" y="2297113"/>
          <p14:tracePt t="48485" x="11909425" y="2297113"/>
          <p14:tracePt t="48531" x="11922125" y="2297113"/>
          <p14:tracePt t="48539" x="11933238" y="2297113"/>
          <p14:tracePt t="48547" x="11945938" y="2297113"/>
          <p14:tracePt t="48555" x="11963400" y="2297113"/>
          <p14:tracePt t="48562" x="11980863" y="2297113"/>
          <p14:tracePt t="48570" x="11991975" y="2297113"/>
          <p14:tracePt t="48579" x="12015788" y="2297113"/>
          <p14:tracePt t="48586" x="12044363" y="2297113"/>
          <p14:tracePt t="48594" x="12068175" y="2297113"/>
          <p14:tracePt t="48601" x="12080875" y="2303463"/>
          <p14:tracePt t="48609" x="12091988" y="2309813"/>
          <p14:tracePt t="48617" x="12098338" y="2320925"/>
          <p14:tracePt t="48625" x="12103100" y="2327275"/>
          <p14:tracePt t="48640" x="12109450" y="2338388"/>
          <p14:tracePt t="48648" x="12122150" y="2355850"/>
          <p14:tracePt t="48656" x="12139613" y="2374900"/>
          <p14:tracePt t="48663" x="12168188" y="24098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9E2F3"/>
            </a:gs>
            <a:gs pos="83000">
              <a:srgbClr val="E2E9F6"/>
            </a:gs>
            <a:gs pos="100000">
              <a:srgbClr val="DCE5F4">
                <a:alpha val="4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827ACC-E19D-4E38-AE05-33F188248FC2}"/>
              </a:ext>
            </a:extLst>
          </p:cNvPr>
          <p:cNvSpPr/>
          <p:nvPr/>
        </p:nvSpPr>
        <p:spPr>
          <a:xfrm>
            <a:off x="0" y="0"/>
            <a:ext cx="12192000" cy="825690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BB9B1C4-5210-4BEA-A556-2A53383A911F}"/>
              </a:ext>
            </a:extLst>
          </p:cNvPr>
          <p:cNvSpPr txBox="1">
            <a:spLocks/>
          </p:cNvSpPr>
          <p:nvPr/>
        </p:nvSpPr>
        <p:spPr>
          <a:xfrm>
            <a:off x="0" y="183519"/>
            <a:ext cx="12191999" cy="421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rgbClr val="002060"/>
                </a:solidFill>
              </a:rPr>
              <a:t>Laser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DA2CC3D-A139-4741-BB7C-0A48922251A4}"/>
              </a:ext>
            </a:extLst>
          </p:cNvPr>
          <p:cNvSpPr/>
          <p:nvPr/>
        </p:nvSpPr>
        <p:spPr>
          <a:xfrm>
            <a:off x="0" y="6134668"/>
            <a:ext cx="12192000" cy="118282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1C066B-0D6F-4746-A0CB-076EB0B47299}"/>
              </a:ext>
            </a:extLst>
          </p:cNvPr>
          <p:cNvSpPr txBox="1"/>
          <p:nvPr/>
        </p:nvSpPr>
        <p:spPr>
          <a:xfrm>
            <a:off x="395592" y="1092900"/>
            <a:ext cx="71076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Light amplification by stimulated emission of radiation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3E7721-E4B1-40E8-BB29-31820E2C5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280" y="1642612"/>
            <a:ext cx="7788613" cy="412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7BA86F2-B743-4B52-BCE2-65784BE3755D}"/>
              </a:ext>
            </a:extLst>
          </p:cNvPr>
          <p:cNvSpPr txBox="1"/>
          <p:nvPr/>
        </p:nvSpPr>
        <p:spPr>
          <a:xfrm>
            <a:off x="126461" y="1821775"/>
            <a:ext cx="390079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h is planks constant and ν is the frequency</a:t>
            </a:r>
          </a:p>
          <a:p>
            <a:r>
              <a:rPr lang="en-GB" sz="2400" dirty="0"/>
              <a:t>h = 6.62607004 × 10</a:t>
            </a:r>
            <a:r>
              <a:rPr lang="en-GB" sz="2400" baseline="30000" dirty="0"/>
              <a:t>-34</a:t>
            </a:r>
            <a:r>
              <a:rPr lang="en-GB" sz="2400" dirty="0"/>
              <a:t> m</a:t>
            </a:r>
            <a:r>
              <a:rPr lang="en-GB" sz="2400" baseline="30000" dirty="0"/>
              <a:t>2</a:t>
            </a:r>
            <a:r>
              <a:rPr lang="en-GB" sz="2400" dirty="0"/>
              <a:t>kg/s</a:t>
            </a:r>
          </a:p>
          <a:p>
            <a:endParaRPr lang="en-GB" sz="2400" dirty="0"/>
          </a:p>
          <a:p>
            <a:r>
              <a:rPr lang="en-GB" sz="2400" dirty="0"/>
              <a:t>Any system with discrete energy levels can be made into a laser.</a:t>
            </a:r>
          </a:p>
          <a:p>
            <a:endParaRPr lang="en-GB" sz="2400" dirty="0"/>
          </a:p>
          <a:p>
            <a:r>
              <a:rPr lang="en-GB" sz="2400" dirty="0"/>
              <a:t>Most common are semiconductor lasers.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B0710DD-9CC6-44D8-84F0-9C24AEAEDB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519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100"/>
    </mc:Choice>
    <mc:Fallback xmlns="">
      <p:transition spd="slow" advTm="167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86" x="12180888" y="2651125"/>
          <p14:tracePt t="695" x="12168188" y="2638425"/>
          <p14:tracePt t="702" x="12150725" y="2620963"/>
          <p14:tracePt t="710" x="12139613" y="2597150"/>
          <p14:tracePt t="718" x="12126913" y="2579688"/>
          <p14:tracePt t="726" x="12122150" y="2562225"/>
          <p14:tracePt t="733" x="12109450" y="2551113"/>
          <p14:tracePt t="740" x="12091988" y="2532063"/>
          <p14:tracePt t="748" x="12085638" y="2520950"/>
          <p14:tracePt t="757" x="12080875" y="2509838"/>
          <p14:tracePt t="765" x="12068175" y="2486025"/>
          <p14:tracePt t="771" x="12057063" y="2462213"/>
          <p14:tracePt t="779" x="12039600" y="2444750"/>
          <p14:tracePt t="788" x="12033250" y="2427288"/>
          <p14:tracePt t="795" x="12022138" y="2414588"/>
          <p14:tracePt t="802" x="12009438" y="2403475"/>
          <p14:tracePt t="810" x="12004675" y="2392363"/>
          <p14:tracePt t="819" x="11991975" y="2379663"/>
          <p14:tracePt t="826" x="11991975" y="2374900"/>
          <p14:tracePt t="833" x="11991975" y="2368550"/>
          <p14:tracePt t="842" x="11985625" y="2362200"/>
          <p14:tracePt t="850" x="11980863" y="2355850"/>
          <p14:tracePt t="857" x="11974513" y="2355850"/>
          <p14:tracePt t="865" x="11974513" y="2351088"/>
          <p14:tracePt t="873" x="11968163" y="2344738"/>
          <p14:tracePt t="881" x="11968163" y="2338388"/>
          <p14:tracePt t="22829" x="11980863" y="2251075"/>
          <p14:tracePt t="22837" x="11980863" y="2233613"/>
          <p14:tracePt t="23024" x="11968163" y="2233613"/>
          <p14:tracePt t="23031" x="11957050" y="2233613"/>
          <p14:tracePt t="23038" x="11939588" y="2233613"/>
          <p14:tracePt t="23046" x="11904663" y="2227263"/>
          <p14:tracePt t="23054" x="11833225" y="2227263"/>
          <p14:tracePt t="23062" x="11733213" y="2220913"/>
          <p14:tracePt t="23070" x="11587163" y="2209800"/>
          <p14:tracePt t="23077" x="11317288" y="2174875"/>
          <p14:tracePt t="23085" x="11028363" y="2133600"/>
          <p14:tracePt t="23092" x="10699750" y="2092325"/>
          <p14:tracePt t="23101" x="10371138" y="2051050"/>
          <p14:tracePt t="23109" x="10018713" y="1981200"/>
          <p14:tracePt t="23115" x="9653588" y="1951038"/>
          <p14:tracePt t="23124" x="9348788" y="1916113"/>
          <p14:tracePt t="23131" x="9042400" y="1885950"/>
          <p14:tracePt t="23139" x="8778875" y="1874838"/>
          <p14:tracePt t="23147" x="8537575" y="1874838"/>
          <p14:tracePt t="23155" x="8337550" y="1874838"/>
          <p14:tracePt t="23162" x="8137525" y="1874838"/>
          <p14:tracePt t="23170" x="7974013" y="1881188"/>
          <p14:tracePt t="23177" x="7820025" y="1909763"/>
          <p14:tracePt t="23185" x="7702550" y="1927225"/>
          <p14:tracePt t="23194" x="7608888" y="1944688"/>
          <p14:tracePt t="23201" x="7515225" y="1968500"/>
          <p14:tracePt t="23209" x="7443788" y="1998663"/>
          <p14:tracePt t="23217" x="7385050" y="2020888"/>
          <p14:tracePt t="23225" x="7339013" y="2062163"/>
          <p14:tracePt t="23232" x="7304088" y="2085975"/>
          <p14:tracePt t="23241" x="7256463" y="2133600"/>
          <p14:tracePt t="23247" x="7221538" y="2179638"/>
          <p14:tracePt t="23255" x="7191375" y="2238375"/>
          <p14:tracePt t="23263" x="7150100" y="2316163"/>
          <p14:tracePt t="23270" x="7115175" y="2403475"/>
          <p14:tracePt t="23279" x="7091363" y="2492375"/>
          <p14:tracePt t="23286" x="7045325" y="2609850"/>
          <p14:tracePt t="23294" x="7004050" y="2790825"/>
          <p14:tracePt t="23302" x="6932613" y="2973388"/>
          <p14:tracePt t="23310" x="6873875" y="3173413"/>
          <p14:tracePt t="23317" x="6797675" y="3397250"/>
          <p14:tracePt t="23326" x="6738938" y="3614738"/>
          <p14:tracePt t="23333" x="6675438" y="3854450"/>
          <p14:tracePt t="23340" x="6638925" y="4067175"/>
          <p14:tracePt t="23348" x="6610350" y="4260850"/>
          <p14:tracePt t="23357" x="6597650" y="4443413"/>
          <p14:tracePt t="23364" x="6597650" y="4624388"/>
          <p14:tracePt t="23372" x="6597650" y="4748213"/>
          <p14:tracePt t="23379" x="6597650" y="4854575"/>
          <p14:tracePt t="23388" x="6604000" y="4941888"/>
          <p14:tracePt t="23395" x="6621463" y="5024438"/>
          <p14:tracePt t="23403" x="6627813" y="5089525"/>
          <p14:tracePt t="23411" x="6638925" y="5141913"/>
          <p14:tracePt t="23419" x="6645275" y="5194300"/>
          <p14:tracePt t="23426" x="6656388" y="5235575"/>
          <p14:tracePt t="23435" x="6662738" y="5265738"/>
          <p14:tracePt t="23441" x="6669088" y="5289550"/>
          <p14:tracePt t="23450" x="6675438" y="5311775"/>
          <p14:tracePt t="23457" x="6675438" y="5335588"/>
          <p14:tracePt t="23465" x="6680200" y="5348288"/>
          <p14:tracePt t="23472" x="6680200" y="5359400"/>
          <p14:tracePt t="23481" x="6680200" y="5370513"/>
          <p14:tracePt t="23488" x="6680200" y="5376863"/>
          <p14:tracePt t="23497" x="6680200" y="5389563"/>
          <p14:tracePt t="23503" x="6686550" y="5400675"/>
          <p14:tracePt t="23511" x="6686550" y="5407025"/>
          <p14:tracePt t="23520" x="6692900" y="5411788"/>
          <p14:tracePt t="23536" x="6692900" y="5418138"/>
          <p14:tracePt t="23714" x="6692900" y="5411788"/>
          <p14:tracePt t="23721" x="6692900" y="5407025"/>
          <p14:tracePt t="23730" x="6692900" y="5394325"/>
          <p14:tracePt t="23736" x="6686550" y="5376863"/>
          <p14:tracePt t="23745" x="6680200" y="5370513"/>
          <p14:tracePt t="23753" x="6680200" y="5359400"/>
          <p14:tracePt t="23760" x="6675438" y="5348288"/>
          <p14:tracePt t="23768" x="6662738" y="5330825"/>
          <p14:tracePt t="23775" x="6656388" y="5324475"/>
          <p14:tracePt t="23783" x="6645275" y="5307013"/>
          <p14:tracePt t="23792" x="6634163" y="5283200"/>
          <p14:tracePt t="23799" x="6634163" y="5272088"/>
          <p14:tracePt t="23807" x="6616700" y="5248275"/>
          <p14:tracePt t="23815" x="6610350" y="5235575"/>
          <p14:tracePt t="23823" x="6592888" y="5218113"/>
          <p14:tracePt t="23830" x="6586538" y="5200650"/>
          <p14:tracePt t="23837" x="6575425" y="5176838"/>
          <p14:tracePt t="23845" x="6562725" y="5159375"/>
          <p14:tracePt t="23854" x="6557963" y="5141913"/>
          <p14:tracePt t="23861" x="6545263" y="5130800"/>
          <p14:tracePt t="23868" x="6534150" y="5106988"/>
          <p14:tracePt t="23876" x="6527800" y="5094288"/>
          <p14:tracePt t="23885" x="6510338" y="5076825"/>
          <p14:tracePt t="23893" x="6503988" y="5059363"/>
          <p14:tracePt t="23900" x="6499225" y="5054600"/>
          <p14:tracePt t="23908" x="6492875" y="5035550"/>
          <p14:tracePt t="23915" x="6486525" y="5024438"/>
          <p14:tracePt t="23924" x="6475413" y="5018088"/>
          <p14:tracePt t="23931" x="6469063" y="5006975"/>
          <p14:tracePt t="23938" x="6457950" y="4983163"/>
          <p14:tracePt t="23946" x="6451600" y="4972050"/>
          <p14:tracePt t="23955" x="6427788" y="4954588"/>
          <p14:tracePt t="23963" x="6416675" y="4937125"/>
          <p14:tracePt t="23970" x="6403975" y="4918075"/>
          <p14:tracePt t="23978" x="6392863" y="4906963"/>
          <p14:tracePt t="23985" x="6386513" y="4900613"/>
          <p14:tracePt t="23994" x="6375400" y="4883150"/>
          <p14:tracePt t="24009" x="6369050" y="4872038"/>
          <p14:tracePt t="24017" x="6362700" y="4859338"/>
          <p14:tracePt t="24024" x="6351588" y="4854575"/>
          <p14:tracePt t="24032" x="6345238" y="4841875"/>
          <p14:tracePt t="24040" x="6334125" y="4830763"/>
          <p14:tracePt t="24048" x="6334125" y="4824413"/>
          <p14:tracePt t="24056" x="6321425" y="4813300"/>
          <p14:tracePt t="24062" x="6310313" y="4795838"/>
          <p14:tracePt t="24070" x="6299200" y="4783138"/>
          <p14:tracePt t="24078" x="6292850" y="4772025"/>
          <p14:tracePt t="24087" x="6286500" y="4759325"/>
          <p14:tracePt t="24094" x="6281738" y="4754563"/>
          <p14:tracePt t="24102" x="6275388" y="4741863"/>
          <p14:tracePt t="24109" x="6262688" y="4741863"/>
          <p14:tracePt t="24117" x="6262688" y="4737100"/>
          <p14:tracePt t="24126" x="6262688" y="4730750"/>
          <p14:tracePt t="24132" x="6262688" y="4724400"/>
          <p14:tracePt t="24141" x="6251575" y="4724400"/>
          <p14:tracePt t="24149" x="6251575" y="4719638"/>
          <p14:tracePt t="24157" x="6251575" y="4713288"/>
          <p14:tracePt t="24163" x="6245225" y="4706938"/>
          <p14:tracePt t="24180" x="6240463" y="4695825"/>
          <p14:tracePt t="24188" x="6227763" y="4683125"/>
          <p14:tracePt t="24195" x="6216650" y="4678363"/>
          <p14:tracePt t="24202" x="6210300" y="4665663"/>
          <p14:tracePt t="24212" x="6199188" y="4654550"/>
          <p14:tracePt t="24218" x="6186488" y="4641850"/>
          <p14:tracePt t="24227" x="6175375" y="4637088"/>
          <p14:tracePt t="24233" x="6157913" y="4619625"/>
          <p14:tracePt t="24242" x="6134100" y="4606925"/>
          <p14:tracePt t="24249" x="6116638" y="4595813"/>
          <p14:tracePt t="24258" x="6086475" y="4578350"/>
          <p14:tracePt t="24265" x="6064250" y="4572000"/>
          <p14:tracePt t="24273" x="6027738" y="4548188"/>
          <p14:tracePt t="24280" x="6010275" y="4541838"/>
          <p14:tracePt t="24288" x="5981700" y="4530725"/>
          <p14:tracePt t="24296" x="5964238" y="4524375"/>
          <p14:tracePt t="24303" x="5951538" y="4519613"/>
          <p14:tracePt t="24311" x="5940425" y="4513263"/>
          <p14:tracePt t="24319" x="5934075" y="4513263"/>
          <p14:tracePt t="24374" x="5929313" y="4513263"/>
          <p14:tracePt t="24381" x="5922963" y="4513263"/>
          <p14:tracePt t="24436" x="5922963" y="4524375"/>
          <p14:tracePt t="24460" x="5922963" y="4530725"/>
          <p14:tracePt t="24553" x="5922963" y="4537075"/>
          <p14:tracePt t="24561" x="5922963" y="4541838"/>
          <p14:tracePt t="24568" x="5929313" y="4548188"/>
          <p14:tracePt t="24576" x="5929313" y="4554538"/>
          <p14:tracePt t="24583" x="5934075" y="4554538"/>
          <p14:tracePt t="24607" x="5940425" y="4554538"/>
          <p14:tracePt t="24623" x="5946775" y="4554538"/>
          <p14:tracePt t="24646" x="5951538" y="4554538"/>
          <p14:tracePt t="24662" x="5957888" y="4554538"/>
          <p14:tracePt t="24668" x="5957888" y="4548188"/>
          <p14:tracePt t="24676" x="5969000" y="4541838"/>
          <p14:tracePt t="24684" x="5969000" y="4530725"/>
          <p14:tracePt t="24692" x="5975350" y="4519613"/>
          <p14:tracePt t="24700" x="5975350" y="4506913"/>
          <p14:tracePt t="24709" x="5975350" y="4489450"/>
          <p14:tracePt t="24715" x="5981700" y="4478338"/>
          <p14:tracePt t="24724" x="5981700" y="4465638"/>
          <p14:tracePt t="24731" x="5981700" y="4454525"/>
          <p14:tracePt t="24739" x="5981700" y="4443413"/>
          <p14:tracePt t="24747" x="5981700" y="4424363"/>
          <p14:tracePt t="24755" x="5981700" y="4419600"/>
          <p14:tracePt t="24761" x="5975350" y="4406900"/>
          <p14:tracePt t="24769" x="5975350" y="4402138"/>
          <p14:tracePt t="24778" x="5975350" y="4395788"/>
          <p14:tracePt t="24793" x="5969000" y="4395788"/>
          <p14:tracePt t="24800" x="5964238" y="4389438"/>
          <p14:tracePt t="24809" x="5964238" y="4384675"/>
          <p14:tracePt t="24817" x="5946775" y="4384675"/>
          <p14:tracePt t="24824" x="5929313" y="4384675"/>
          <p14:tracePt t="24831" x="5899150" y="4378325"/>
          <p14:tracePt t="24840" x="5870575" y="4378325"/>
          <p14:tracePt t="24847" x="5829300" y="4378325"/>
          <p14:tracePt t="24855" x="5788025" y="4371975"/>
          <p14:tracePt t="24862" x="5746750" y="4365625"/>
          <p14:tracePt t="24870" x="5716588" y="4360863"/>
          <p14:tracePt t="24878" x="5688013" y="4360863"/>
          <p14:tracePt t="24886" x="5670550" y="4360863"/>
          <p14:tracePt t="24893" x="5653088" y="4360863"/>
          <p14:tracePt t="24902" x="5653088" y="4354513"/>
          <p14:tracePt t="24941" x="5646738" y="4354513"/>
          <p14:tracePt t="24949" x="5634038" y="4365625"/>
          <p14:tracePt t="24957" x="5616575" y="4384675"/>
          <p14:tracePt t="24963" x="5605463" y="4419600"/>
          <p14:tracePt t="24972" x="5588000" y="4454525"/>
          <p14:tracePt t="24979" x="5557838" y="4495800"/>
          <p14:tracePt t="24987" x="5540375" y="4548188"/>
          <p14:tracePt t="24994" x="5522913" y="4589463"/>
          <p14:tracePt t="25002" x="5505450" y="4641850"/>
          <p14:tracePt t="25011" x="5494338" y="4683125"/>
          <p14:tracePt t="25018" x="5487988" y="4719638"/>
          <p14:tracePt t="25025" x="5487988" y="4741863"/>
          <p14:tracePt t="25033" x="5487988" y="4754563"/>
          <p14:tracePt t="25042" x="5487988" y="4772025"/>
          <p14:tracePt t="25050" x="5487988" y="4778375"/>
          <p14:tracePt t="25058" x="5487988" y="4783138"/>
          <p14:tracePt t="25127" x="5494338" y="4783138"/>
          <p14:tracePt t="25151" x="5511800" y="4789488"/>
          <p14:tracePt t="25166" x="5516563" y="4789488"/>
          <p14:tracePt t="25469" x="5535613" y="4789488"/>
          <p14:tracePt t="25478" x="5575300" y="4789488"/>
          <p14:tracePt t="25484" x="5616575" y="4789488"/>
          <p14:tracePt t="25492" x="5670550" y="4789488"/>
          <p14:tracePt t="25499" x="5729288" y="4772025"/>
          <p14:tracePt t="25508" x="5781675" y="4759325"/>
          <p14:tracePt t="25514" x="5840413" y="4748213"/>
          <p14:tracePt t="25523" x="5899150" y="4748213"/>
          <p14:tracePt t="25531" x="5951538" y="4737100"/>
          <p14:tracePt t="25539" x="5999163" y="4730750"/>
          <p14:tracePt t="25546" x="6051550" y="4730750"/>
          <p14:tracePt t="25554" x="6081713" y="4724400"/>
          <p14:tracePt t="25561" x="6116638" y="4719638"/>
          <p14:tracePt t="25570" x="6122988" y="4713288"/>
          <p14:tracePt t="25576" x="6127750" y="4713288"/>
          <p14:tracePt t="25584" x="6134100" y="4713288"/>
          <p14:tracePt t="25601" x="6134100" y="4706938"/>
          <p14:tracePt t="25624" x="6140450" y="4700588"/>
          <p14:tracePt t="25632" x="6140450" y="4683125"/>
          <p14:tracePt t="25640" x="6151563" y="4672013"/>
          <p14:tracePt t="25647" x="6164263" y="4648200"/>
          <p14:tracePt t="25654" x="6169025" y="4613275"/>
          <p14:tracePt t="25663" x="6186488" y="4572000"/>
          <p14:tracePt t="25670" x="6199188" y="4513263"/>
          <p14:tracePt t="25678" x="6210300" y="4443413"/>
          <p14:tracePt t="25685" x="6216650" y="4389438"/>
          <p14:tracePt t="25693" x="6234113" y="4319588"/>
          <p14:tracePt t="25702" x="6240463" y="4271963"/>
          <p14:tracePt t="25710" x="6245225" y="4213225"/>
          <p14:tracePt t="25716" x="6245225" y="4171950"/>
          <p14:tracePt t="25725" x="6245225" y="4130675"/>
          <p14:tracePt t="25732" x="6245225" y="4102100"/>
          <p14:tracePt t="25739" x="6245225" y="4078288"/>
          <p14:tracePt t="25748" x="6245225" y="4054475"/>
          <p14:tracePt t="25755" x="6245225" y="4043363"/>
          <p14:tracePt t="25763" x="6245225" y="4037013"/>
          <p14:tracePt t="25772" x="6245225" y="4025900"/>
          <p14:tracePt t="25803" x="6245225" y="4019550"/>
          <p14:tracePt t="25818" x="6234113" y="4013200"/>
          <p14:tracePt t="25826" x="6227763" y="4013200"/>
          <p14:tracePt t="25833" x="6216650" y="4008438"/>
          <p14:tracePt t="25841" x="6199188" y="4002088"/>
          <p14:tracePt t="25848" x="6175375" y="3990975"/>
          <p14:tracePt t="25857" x="6151563" y="3984625"/>
          <p14:tracePt t="25865" x="6122988" y="3978275"/>
          <p14:tracePt t="25872" x="6086475" y="3971925"/>
          <p14:tracePt t="25885" x="6069013" y="3967163"/>
          <p14:tracePt t="25888" x="6034088" y="3960813"/>
          <p14:tracePt t="25896" x="6010275" y="3954463"/>
          <p14:tracePt t="25903" x="5981700" y="3954463"/>
          <p14:tracePt t="25910" x="5957888" y="3954463"/>
          <p14:tracePt t="25918" x="5940425" y="3954463"/>
          <p14:tracePt t="25927" x="5910263" y="3954463"/>
          <p14:tracePt t="25934" x="5888038" y="3954463"/>
          <p14:tracePt t="25942" x="5870575" y="3960813"/>
          <p14:tracePt t="25950" x="5846763" y="3960813"/>
          <p14:tracePt t="25958" x="5829300" y="3978275"/>
          <p14:tracePt t="25965" x="5822950" y="3990975"/>
          <p14:tracePt t="25973" x="5805488" y="4008438"/>
          <p14:tracePt t="25981" x="5788025" y="4025900"/>
          <p14:tracePt t="25988" x="5775325" y="4037013"/>
          <p14:tracePt t="25996" x="5764213" y="4054475"/>
          <p14:tracePt t="26005" x="5757863" y="4071938"/>
          <p14:tracePt t="26011" x="5751513" y="4084638"/>
          <p14:tracePt t="26020" x="5746750" y="4102100"/>
          <p14:tracePt t="26027" x="5746750" y="4108450"/>
          <p14:tracePt t="26035" x="5746750" y="4130675"/>
          <p14:tracePt t="26042" x="5740400" y="4148138"/>
          <p14:tracePt t="26050" x="5740400" y="4167188"/>
          <p14:tracePt t="26059" x="5740400" y="4184650"/>
          <p14:tracePt t="26066" x="5740400" y="4195763"/>
          <p14:tracePt t="26073" x="5740400" y="4206875"/>
          <p14:tracePt t="26082" x="5740400" y="4219575"/>
          <p14:tracePt t="26090" x="5740400" y="4225925"/>
          <p14:tracePt t="26097" x="5740400" y="4237038"/>
          <p14:tracePt t="26104" x="5746750" y="4248150"/>
          <p14:tracePt t="26112" x="5757863" y="4267200"/>
          <p14:tracePt t="26120" x="5775325" y="4289425"/>
          <p14:tracePt t="26129" x="5792788" y="4313238"/>
          <p14:tracePt t="26136" x="5822950" y="4343400"/>
          <p14:tracePt t="26144" x="5846763" y="4365625"/>
          <p14:tracePt t="26152" x="5905500" y="4402138"/>
          <p14:tracePt t="26160" x="5940425" y="4424363"/>
          <p14:tracePt t="26167" x="5981700" y="4448175"/>
          <p14:tracePt t="26175" x="6034088" y="4471988"/>
          <p14:tracePt t="26182" x="6086475" y="4495800"/>
          <p14:tracePt t="26191" x="6134100" y="4495800"/>
          <p14:tracePt t="26199" x="6186488" y="4502150"/>
          <p14:tracePt t="26206" x="6216650" y="4506913"/>
          <p14:tracePt t="26213" x="6245225" y="4506913"/>
          <p14:tracePt t="26221" x="6269038" y="4506913"/>
          <p14:tracePt t="26229" x="6286500" y="4506913"/>
          <p14:tracePt t="26253" x="6292850" y="4506913"/>
          <p14:tracePt t="26323" x="6281738" y="4502150"/>
          <p14:tracePt t="26331" x="6262688" y="4489450"/>
          <p14:tracePt t="26338" x="6240463" y="4478338"/>
          <p14:tracePt t="26346" x="6199188" y="4471988"/>
          <p14:tracePt t="26353" x="6140450" y="4454525"/>
          <p14:tracePt t="26362" x="6081713" y="4443413"/>
          <p14:tracePt t="26369" x="6010275" y="4430713"/>
          <p14:tracePt t="26376" x="5940425" y="4419600"/>
          <p14:tracePt t="26384" x="5857875" y="4406900"/>
          <p14:tracePt t="26393" x="5792788" y="4402138"/>
          <p14:tracePt t="26399" x="5734050" y="4402138"/>
          <p14:tracePt t="26407" x="5664200" y="4395788"/>
          <p14:tracePt t="26416" x="5605463" y="4384675"/>
          <p14:tracePt t="26423" x="5553075" y="4384675"/>
          <p14:tracePt t="26431" x="5522913" y="4384675"/>
          <p14:tracePt t="26439" x="5505450" y="4384675"/>
          <p14:tracePt t="26447" x="5499100" y="4384675"/>
          <p14:tracePt t="26486" x="5494338" y="4384675"/>
          <p14:tracePt t="26548" x="5499100" y="4384675"/>
          <p14:tracePt t="26557" x="5505450" y="4389438"/>
          <p14:tracePt t="26563" x="5516563" y="4389438"/>
          <p14:tracePt t="26571" x="5546725" y="4395788"/>
          <p14:tracePt t="26578" x="5588000" y="4402138"/>
          <p14:tracePt t="26587" x="5629275" y="4402138"/>
          <p14:tracePt t="26595" x="5699125" y="4419600"/>
          <p14:tracePt t="26602" x="5770563" y="4419600"/>
          <p14:tracePt t="26610" x="5840413" y="4424363"/>
          <p14:tracePt t="26618" x="5905500" y="4424363"/>
          <p14:tracePt t="26625" x="5988050" y="4424363"/>
          <p14:tracePt t="26632" x="6075363" y="4424363"/>
          <p14:tracePt t="26641" x="6140450" y="4424363"/>
          <p14:tracePt t="26649" x="6210300" y="4419600"/>
          <p14:tracePt t="26657" x="6262688" y="4406900"/>
          <p14:tracePt t="26665" x="6310313" y="4402138"/>
          <p14:tracePt t="26672" x="6327775" y="4395788"/>
          <p14:tracePt t="26679" x="6340475" y="4395788"/>
          <p14:tracePt t="26781" x="6321425" y="4389438"/>
          <p14:tracePt t="26788" x="6292850" y="4384675"/>
          <p14:tracePt t="26797" x="6240463" y="4378325"/>
          <p14:tracePt t="26804" x="6169025" y="4371975"/>
          <p14:tracePt t="26812" x="6105525" y="4354513"/>
          <p14:tracePt t="26820" x="6034088" y="4348163"/>
          <p14:tracePt t="26827" x="5951538" y="4337050"/>
          <p14:tracePt t="26835" x="5892800" y="4330700"/>
          <p14:tracePt t="26843" x="5822950" y="4330700"/>
          <p14:tracePt t="26850" x="5764213" y="4330700"/>
          <p14:tracePt t="26859" x="5716588" y="4343400"/>
          <p14:tracePt t="26865" x="5670550" y="4354513"/>
          <p14:tracePt t="26874" x="5640388" y="4365625"/>
          <p14:tracePt t="26882" x="5629275" y="4378325"/>
          <p14:tracePt t="26902" x="5611813" y="4395788"/>
          <p14:tracePt t="26976" x="5616575" y="4395788"/>
          <p14:tracePt t="26983" x="5640388" y="4402138"/>
          <p14:tracePt t="26990" x="5681663" y="4413250"/>
          <p14:tracePt t="26998" x="5740400" y="4419600"/>
          <p14:tracePt t="27005" x="5834063" y="4419600"/>
          <p14:tracePt t="27013" x="5934075" y="4419600"/>
          <p14:tracePt t="27021" x="6040438" y="4419600"/>
          <p14:tracePt t="27030" x="6157913" y="4419600"/>
          <p14:tracePt t="27036" x="6281738" y="4419600"/>
          <p14:tracePt t="27044" x="6369050" y="4413250"/>
          <p14:tracePt t="27053" x="6457950" y="4413250"/>
          <p14:tracePt t="27060" x="6503988" y="4406900"/>
          <p14:tracePt t="27067" x="6527800" y="4406900"/>
          <p14:tracePt t="27076" x="6534150" y="4406900"/>
          <p14:tracePt t="27185" x="6527800" y="4402138"/>
          <p14:tracePt t="27193" x="6516688" y="4395788"/>
          <p14:tracePt t="27200" x="6499225" y="4389438"/>
          <p14:tracePt t="27208" x="6475413" y="4371975"/>
          <p14:tracePt t="27216" x="6434138" y="4365625"/>
          <p14:tracePt t="27224" x="6386513" y="4348163"/>
          <p14:tracePt t="27230" x="6340475" y="4337050"/>
          <p14:tracePt t="27239" x="6286500" y="4319588"/>
          <p14:tracePt t="27247" x="6234113" y="4306888"/>
          <p14:tracePt t="27254" x="6175375" y="4284663"/>
          <p14:tracePt t="27261" x="6122988" y="4267200"/>
          <p14:tracePt t="27269" x="6057900" y="4254500"/>
          <p14:tracePt t="27277" x="5999163" y="4230688"/>
          <p14:tracePt t="27285" x="5957888" y="4213225"/>
          <p14:tracePt t="27293" x="5916613" y="4213225"/>
          <p14:tracePt t="27300" x="5875338" y="4195763"/>
          <p14:tracePt t="27309" x="5840413" y="4189413"/>
          <p14:tracePt t="27316" x="5799138" y="4178300"/>
          <p14:tracePt t="27325" x="5757863" y="4171950"/>
          <p14:tracePt t="27332" x="5699125" y="4171950"/>
          <p14:tracePt t="27339" x="5640388" y="4167188"/>
          <p14:tracePt t="27347" x="5564188" y="4167188"/>
          <p14:tracePt t="27356" x="5505450" y="4167188"/>
          <p14:tracePt t="27362" x="5440363" y="4167188"/>
          <p14:tracePt t="27370" x="5411788" y="4184650"/>
          <p14:tracePt t="27378" x="5387975" y="4184650"/>
          <p14:tracePt t="27387" x="5381625" y="4189413"/>
          <p14:tracePt t="27394" x="5376863" y="4195763"/>
          <p14:tracePt t="27410" x="5376863" y="4202113"/>
          <p14:tracePt t="27426" x="5376863" y="4219575"/>
          <p14:tracePt t="27432" x="5376863" y="4225925"/>
          <p14:tracePt t="27441" x="5376863" y="4243388"/>
          <p14:tracePt t="27449" x="5376863" y="4260850"/>
          <p14:tracePt t="27455" x="5376863" y="4271963"/>
          <p14:tracePt t="27463" x="5376863" y="4295775"/>
          <p14:tracePt t="27472" x="5376863" y="4313238"/>
          <p14:tracePt t="27480" x="5376863" y="4330700"/>
          <p14:tracePt t="27488" x="5381625" y="4348163"/>
          <p14:tracePt t="27495" x="5387975" y="4371975"/>
          <p14:tracePt t="27502" x="5399088" y="4395788"/>
          <p14:tracePt t="27511" x="5418138" y="4424363"/>
          <p14:tracePt t="27518" x="5440363" y="4448175"/>
          <p14:tracePt t="27526" x="5470525" y="4478338"/>
          <p14:tracePt t="27533" x="5511800" y="4506913"/>
          <p14:tracePt t="27542" x="5557838" y="4524375"/>
          <p14:tracePt t="27550" x="5611813" y="4548188"/>
          <p14:tracePt t="27557" x="5653088" y="4565650"/>
          <p14:tracePt t="27564" x="5699125" y="4572000"/>
          <p14:tracePt t="27573" x="5746750" y="4578350"/>
          <p14:tracePt t="27580" x="5775325" y="4583113"/>
          <p14:tracePt t="27587" x="5792788" y="4583113"/>
          <p14:tracePt t="27595" x="5805488" y="4583113"/>
          <p14:tracePt t="27603" x="5822950" y="4583113"/>
          <p14:tracePt t="27612" x="5846763" y="4583113"/>
          <p14:tracePt t="27620" x="5857875" y="4583113"/>
          <p14:tracePt t="27626" x="5881688" y="4583113"/>
          <p14:tracePt t="27635" x="5905500" y="4578350"/>
          <p14:tracePt t="27642" x="5922963" y="4572000"/>
          <p14:tracePt t="27651" x="5946775" y="4565650"/>
          <p14:tracePt t="27658" x="5969000" y="4548188"/>
          <p14:tracePt t="27665" x="5988050" y="4541838"/>
          <p14:tracePt t="27673" x="5992813" y="4537075"/>
          <p14:tracePt t="27689" x="5999163" y="4530725"/>
          <p14:tracePt t="27697" x="6005513" y="4524375"/>
          <p14:tracePt t="27705" x="6010275" y="4524375"/>
          <p14:tracePt t="27713" x="6010275" y="4513263"/>
          <p14:tracePt t="27721" x="6016625" y="4502150"/>
          <p14:tracePt t="27728" x="6022975" y="4478338"/>
          <p14:tracePt t="27735" x="6034088" y="4454525"/>
          <p14:tracePt t="27744" x="6046788" y="4424363"/>
          <p14:tracePt t="27752" x="6064250" y="4371975"/>
          <p14:tracePt t="27758" x="6086475" y="4325938"/>
          <p14:tracePt t="27766" x="6092825" y="4278313"/>
          <p14:tracePt t="27775" x="6110288" y="4195763"/>
          <p14:tracePt t="27782" x="6122988" y="4119563"/>
          <p14:tracePt t="27789" x="6145213" y="4030663"/>
          <p14:tracePt t="27797" x="6164263" y="3919538"/>
          <p14:tracePt t="27805" x="6175375" y="3808413"/>
          <p14:tracePt t="27813" x="6181725" y="3702050"/>
          <p14:tracePt t="27821" x="6192838" y="3584575"/>
          <p14:tracePt t="27828" x="6199188" y="3414713"/>
          <p14:tracePt t="27837" x="6199188" y="3255963"/>
          <p14:tracePt t="27844" x="6199188" y="3132138"/>
          <p14:tracePt t="27853" x="6199188" y="2955925"/>
          <p14:tracePt t="27859" x="6199188" y="2827338"/>
          <p14:tracePt t="27868" x="6181725" y="2714625"/>
          <p14:tracePt t="27876" x="6164263" y="2614613"/>
          <p14:tracePt t="27884" x="6140450" y="2514600"/>
          <p14:tracePt t="27890" x="6116638" y="2438400"/>
          <p14:tracePt t="27898" x="6092825" y="2368550"/>
          <p14:tracePt t="27906" x="6057900" y="2303463"/>
          <p14:tracePt t="27915" x="6022975" y="2238375"/>
          <p14:tracePt t="27921" x="5988050" y="2203450"/>
          <p14:tracePt t="27929" x="5946775" y="2168525"/>
          <p14:tracePt t="27938" x="5905500" y="2144713"/>
          <p14:tracePt t="27945" x="5864225" y="2116138"/>
          <p14:tracePt t="27953" x="5810250" y="2103438"/>
          <p14:tracePt t="27961" x="5757863" y="2098675"/>
          <p14:tracePt t="27968" x="5699125" y="2079625"/>
          <p14:tracePt t="27976" x="5629275" y="2062163"/>
          <p14:tracePt t="27984" x="5570538" y="2057400"/>
          <p14:tracePt t="27991" x="5516563" y="2057400"/>
          <p14:tracePt t="27999" x="5470525" y="2051050"/>
          <p14:tracePt t="28007" x="5429250" y="2051050"/>
          <p14:tracePt t="28015" x="5399088" y="2051050"/>
          <p14:tracePt t="28023" x="5370513" y="2051050"/>
          <p14:tracePt t="28030" x="5346700" y="2051050"/>
          <p14:tracePt t="28039" x="5329238" y="2051050"/>
          <p14:tracePt t="28048" x="5311775" y="2057400"/>
          <p14:tracePt t="28053" x="5299075" y="2062163"/>
          <p14:tracePt t="28061" x="5281613" y="2062163"/>
          <p14:tracePt t="28069" x="5270500" y="2068513"/>
          <p14:tracePt t="28085" x="5259388" y="2085975"/>
          <p14:tracePt t="28093" x="5253038" y="2085975"/>
          <p14:tracePt t="28100" x="5253038" y="2092325"/>
          <p14:tracePt t="28108" x="5246688" y="2103438"/>
          <p14:tracePt t="28116" x="5246688" y="2127250"/>
          <p14:tracePt t="28123" x="5246688" y="2151063"/>
          <p14:tracePt t="28132" x="5240338" y="2168525"/>
          <p14:tracePt t="28140" x="5240338" y="2209800"/>
          <p14:tracePt t="28148" x="5240338" y="2251075"/>
          <p14:tracePt t="28155" x="5253038" y="2303463"/>
          <p14:tracePt t="28162" x="5259388" y="2333625"/>
          <p14:tracePt t="28171" x="5287963" y="2386013"/>
          <p14:tracePt t="28179" x="5318125" y="2433638"/>
          <p14:tracePt t="28185" x="5353050" y="2462213"/>
          <p14:tracePt t="28193" x="5387975" y="2479675"/>
          <p14:tracePt t="28201" x="5446713" y="2509838"/>
          <p14:tracePt t="28209" x="5516563" y="2527300"/>
          <p14:tracePt t="28217" x="5611813" y="2551113"/>
          <p14:tracePt t="28224" x="5705475" y="2562225"/>
          <p14:tracePt t="28232" x="5810250" y="2562225"/>
          <p14:tracePt t="28241" x="5946775" y="2568575"/>
          <p14:tracePt t="28248" x="6069013" y="2568575"/>
          <p14:tracePt t="28255" x="6192838" y="2568575"/>
          <p14:tracePt t="28263" x="6281738" y="2555875"/>
          <p14:tracePt t="28272" x="6369050" y="2544763"/>
          <p14:tracePt t="28280" x="6434138" y="2520950"/>
          <p14:tracePt t="28287" x="6475413" y="2497138"/>
          <p14:tracePt t="28294" x="6510338" y="2479675"/>
          <p14:tracePt t="28303" x="6534150" y="2455863"/>
          <p14:tracePt t="28311" x="6562725" y="2420938"/>
          <p14:tracePt t="28317" x="6592888" y="2379663"/>
          <p14:tracePt t="28326" x="6610350" y="2344738"/>
          <p14:tracePt t="28333" x="6621463" y="2303463"/>
          <p14:tracePt t="28342" x="6638925" y="2268538"/>
          <p14:tracePt t="28348" x="6638925" y="2238375"/>
          <p14:tracePt t="28357" x="6638925" y="2197100"/>
          <p14:tracePt t="28364" x="6638925" y="2168525"/>
          <p14:tracePt t="28372" x="6638925" y="2138363"/>
          <p14:tracePt t="28380" x="6638925" y="2103438"/>
          <p14:tracePt t="28387" x="6621463" y="2079625"/>
          <p14:tracePt t="28395" x="6610350" y="2057400"/>
          <p14:tracePt t="28403" x="6592888" y="2039938"/>
          <p14:tracePt t="28411" x="6562725" y="2020888"/>
          <p14:tracePt t="28418" x="6538913" y="2009775"/>
          <p14:tracePt t="28426" x="6499225" y="1992313"/>
          <p14:tracePt t="28435" x="6451600" y="1985963"/>
          <p14:tracePt t="28442" x="6386513" y="1981200"/>
          <p14:tracePt t="28449" x="6321425" y="1981200"/>
          <p14:tracePt t="28457" x="6234113" y="1981200"/>
          <p14:tracePt t="28465" x="6145213" y="1981200"/>
          <p14:tracePt t="28473" x="6046788" y="1998663"/>
          <p14:tracePt t="28481" x="5946775" y="2020888"/>
          <p14:tracePt t="28489" x="5857875" y="2062163"/>
          <p14:tracePt t="28496" x="5775325" y="2116138"/>
          <p14:tracePt t="28505" x="5699125" y="2168525"/>
          <p14:tracePt t="28512" x="5634038" y="2233613"/>
          <p14:tracePt t="28520" x="5581650" y="2297113"/>
          <p14:tracePt t="28527" x="5540375" y="2362200"/>
          <p14:tracePt t="28535" x="5494338" y="2414588"/>
          <p14:tracePt t="28544" x="5464175" y="2479675"/>
          <p14:tracePt t="28551" x="5429250" y="2532063"/>
          <p14:tracePt t="28558" x="5418138" y="2573338"/>
          <p14:tracePt t="28566" x="5411788" y="2632075"/>
          <p14:tracePt t="28575" x="5405438" y="2686050"/>
          <p14:tracePt t="28581" x="5405438" y="2714625"/>
          <p14:tracePt t="28590" x="5405438" y="2744788"/>
          <p14:tracePt t="28597" x="5411788" y="2786063"/>
          <p14:tracePt t="28606" x="5418138" y="2803525"/>
          <p14:tracePt t="28612" x="5429250" y="2820988"/>
          <p14:tracePt t="28621" x="5440363" y="2844800"/>
          <p14:tracePt t="28629" x="5453063" y="2849563"/>
          <p14:tracePt t="28637" x="5487988" y="2867025"/>
          <p14:tracePt t="28643" x="5540375" y="2886075"/>
          <p14:tracePt t="28651" x="5599113" y="2897188"/>
          <p14:tracePt t="28660" x="5699125" y="2908300"/>
          <p14:tracePt t="28668" x="5822950" y="2925763"/>
          <p14:tracePt t="28676" x="5940425" y="2925763"/>
          <p14:tracePt t="28683" x="6081713" y="2925763"/>
          <p14:tracePt t="28691" x="6203950" y="2925763"/>
          <p14:tracePt t="28698" x="6316663" y="2914650"/>
          <p14:tracePt t="28707" x="6427788" y="2897188"/>
          <p14:tracePt t="28714" x="6527800" y="2873375"/>
          <p14:tracePt t="28721" x="6592888" y="2855913"/>
          <p14:tracePt t="28730" x="6621463" y="2832100"/>
          <p14:tracePt t="28738" x="6627813" y="2827338"/>
          <p14:tracePt t="28744" x="6645275" y="2814638"/>
          <p14:tracePt t="28753" x="6645275" y="2790825"/>
          <p14:tracePt t="28761" x="6645275" y="2762250"/>
          <p14:tracePt t="28769" x="6645275" y="2720975"/>
          <p14:tracePt t="28776" x="6627813" y="2679700"/>
          <p14:tracePt t="28783" x="6610350" y="2638425"/>
          <p14:tracePt t="28792" x="6586538" y="2586038"/>
          <p14:tracePt t="28800" x="6557963" y="2551113"/>
          <p14:tracePt t="28806" x="6521450" y="2503488"/>
          <p14:tracePt t="28815" x="6469063" y="2462213"/>
          <p14:tracePt t="28823" x="6392863" y="2433638"/>
          <p14:tracePt t="28831" x="6303963" y="2409825"/>
          <p14:tracePt t="28839" x="6216650" y="2386013"/>
          <p14:tracePt t="28846" x="6075363" y="2355850"/>
          <p14:tracePt t="28853" x="5929313" y="2344738"/>
          <p14:tracePt t="28862" x="5781675" y="2338388"/>
          <p14:tracePt t="28870" x="5675313" y="2327275"/>
          <p14:tracePt t="28877" x="5588000" y="2327275"/>
          <p14:tracePt t="28902" x="5476875" y="2333625"/>
          <p14:tracePt t="28908" x="5457825" y="2338388"/>
          <p14:tracePt t="28915" x="5453063" y="2338388"/>
          <p14:tracePt t="28924" x="5453063" y="2344738"/>
          <p14:tracePt t="29040" x="5453063" y="2351088"/>
          <p14:tracePt t="29576" x="5457825" y="2351088"/>
          <p14:tracePt t="29584" x="5470525" y="2355850"/>
          <p14:tracePt t="29591" x="5481638" y="2355850"/>
          <p14:tracePt t="29600" x="5499100" y="2362200"/>
          <p14:tracePt t="29606" x="5511800" y="2362200"/>
          <p14:tracePt t="29615" x="5535613" y="2368550"/>
          <p14:tracePt t="29623" x="5557838" y="2374900"/>
          <p14:tracePt t="29631" x="5588000" y="2379663"/>
          <p14:tracePt t="29639" x="5622925" y="2386013"/>
          <p14:tracePt t="29645" x="5664200" y="2397125"/>
          <p14:tracePt t="29653" x="5692775" y="2403475"/>
          <p14:tracePt t="29661" x="5734050" y="2414588"/>
          <p14:tracePt t="29668" x="5770563" y="2420938"/>
          <p14:tracePt t="29676" x="5792788" y="2420938"/>
          <p14:tracePt t="29685" x="5822950" y="2427288"/>
          <p14:tracePt t="29692" x="5851525" y="2438400"/>
          <p14:tracePt t="29700" x="5892800" y="2451100"/>
          <p14:tracePt t="29708" x="5946775" y="2468563"/>
          <p14:tracePt t="29715" x="5999163" y="2468563"/>
          <p14:tracePt t="29724" x="6027738" y="2479675"/>
          <p14:tracePt t="29732" x="6051550" y="2486025"/>
          <p14:tracePt t="29738" x="6057900" y="2486025"/>
          <p14:tracePt t="30493" x="6057900" y="2479675"/>
          <p14:tracePt t="30500" x="6057900" y="2468563"/>
          <p14:tracePt t="30516" x="6057900" y="2455863"/>
          <p14:tracePt t="30524" x="6057900" y="2451100"/>
          <p14:tracePt t="30531" x="6051550" y="2451100"/>
          <p14:tracePt t="30547" x="6051550" y="2444750"/>
          <p14:tracePt t="30570" x="6051550" y="2438400"/>
          <p14:tracePt t="30577" x="6046788" y="2438400"/>
          <p14:tracePt t="31067" x="6051550" y="2444750"/>
          <p14:tracePt t="31075" x="6069013" y="2451100"/>
          <p14:tracePt t="31083" x="6086475" y="2455863"/>
          <p14:tracePt t="31090" x="6110288" y="2468563"/>
          <p14:tracePt t="31097" x="6122988" y="2468563"/>
          <p14:tracePt t="31106" x="6140450" y="2473325"/>
          <p14:tracePt t="31114" x="6151563" y="2473325"/>
          <p14:tracePt t="31120" x="6164263" y="2479675"/>
          <p14:tracePt t="31129" x="6164263" y="2486025"/>
          <p14:tracePt t="31137" x="6164263" y="2492375"/>
          <p14:tracePt t="31160" x="6169025" y="2492375"/>
          <p14:tracePt t="31183" x="6169025" y="2497138"/>
          <p14:tracePt t="31191" x="6169025" y="2503488"/>
          <p14:tracePt t="31199" x="6169025" y="2509838"/>
          <p14:tracePt t="31215" x="6175375" y="2520950"/>
          <p14:tracePt t="31222" x="6175375" y="2527300"/>
          <p14:tracePt t="31230" x="6175375" y="2532063"/>
          <p14:tracePt t="31238" x="6175375" y="2544763"/>
          <p14:tracePt t="31246" x="6175375" y="2551113"/>
          <p14:tracePt t="31253" x="6175375" y="2555875"/>
          <p14:tracePt t="31261" x="6175375" y="2562225"/>
          <p14:tracePt t="31269" x="6175375" y="2568575"/>
          <p14:tracePt t="31277" x="6181725" y="2573338"/>
          <p14:tracePt t="31284" x="6181725" y="2579688"/>
          <p14:tracePt t="31292" x="6186488" y="2586038"/>
          <p14:tracePt t="31300" x="6192838" y="2597150"/>
          <p14:tracePt t="31308" x="6199188" y="2603500"/>
          <p14:tracePt t="31315" x="6203950" y="2603500"/>
          <p14:tracePt t="31393" x="6210300" y="2603500"/>
          <p14:tracePt t="31401" x="6216650" y="2603500"/>
          <p14:tracePt t="31424" x="6223000" y="2603500"/>
          <p14:tracePt t="31440" x="6223000" y="2597150"/>
          <p14:tracePt t="31455" x="6223000" y="2579688"/>
          <p14:tracePt t="31463" x="6223000" y="2562225"/>
          <p14:tracePt t="31470" x="6223000" y="2544763"/>
          <p14:tracePt t="31478" x="6223000" y="2520950"/>
          <p14:tracePt t="31486" x="6223000" y="2492375"/>
          <p14:tracePt t="31493" x="6216650" y="2479675"/>
          <p14:tracePt t="31502" x="6210300" y="2462213"/>
          <p14:tracePt t="31509" x="6210300" y="2455863"/>
          <p14:tracePt t="31516" x="6210300" y="2451100"/>
          <p14:tracePt t="31525" x="6210300" y="2444750"/>
          <p14:tracePt t="31532" x="6203950" y="2444750"/>
          <p14:tracePt t="31541" x="6199188" y="2444750"/>
          <p14:tracePt t="31556" x="6192838" y="2444750"/>
          <p14:tracePt t="31572" x="6186488" y="2444750"/>
          <p14:tracePt t="31578" x="6181725" y="2444750"/>
          <p14:tracePt t="31587" x="6181725" y="2451100"/>
          <p14:tracePt t="31602" x="6181725" y="2455863"/>
          <p14:tracePt t="31610" x="6181725" y="2462213"/>
          <p14:tracePt t="31618" x="6175375" y="2468563"/>
          <p14:tracePt t="31625" x="6175375" y="2479675"/>
          <p14:tracePt t="31634" x="6175375" y="2492375"/>
          <p14:tracePt t="31642" x="6175375" y="2497138"/>
          <p14:tracePt t="31648" x="6175375" y="2514600"/>
          <p14:tracePt t="31656" x="6175375" y="2532063"/>
          <p14:tracePt t="31665" x="6175375" y="2538413"/>
          <p14:tracePt t="31672" x="6175375" y="2551113"/>
          <p14:tracePt t="31679" x="6175375" y="2555875"/>
          <p14:tracePt t="31687" x="6175375" y="2568575"/>
          <p14:tracePt t="31696" x="6175375" y="2573338"/>
          <p14:tracePt t="31710" x="6175375" y="2579688"/>
          <p14:tracePt t="31718" x="6175375" y="2586038"/>
          <p14:tracePt t="31735" x="6175375" y="2590800"/>
          <p14:tracePt t="31789" x="6181725" y="2590800"/>
          <p14:tracePt t="31796" x="6186488" y="2590800"/>
          <p14:tracePt t="31804" x="6192838" y="2590800"/>
          <p14:tracePt t="31812" x="6199188" y="2590800"/>
          <p14:tracePt t="31819" x="6203950" y="2590800"/>
          <p14:tracePt t="31836" x="6210300" y="2590800"/>
          <p14:tracePt t="31842" x="6216650" y="2590800"/>
          <p14:tracePt t="31859" x="6223000" y="2590800"/>
          <p14:tracePt t="31874" x="6223000" y="2586038"/>
          <p14:tracePt t="31913" x="6223000" y="2579688"/>
          <p14:tracePt t="31921" x="6223000" y="2568575"/>
          <p14:tracePt t="31929" x="6223000" y="2555875"/>
          <p14:tracePt t="31935" x="6223000" y="2551113"/>
          <p14:tracePt t="31944" x="6216650" y="2538413"/>
          <p14:tracePt t="31951" x="6216650" y="2527300"/>
          <p14:tracePt t="31960" x="6203950" y="2520950"/>
          <p14:tracePt t="31967" x="6192838" y="2503488"/>
          <p14:tracePt t="31974" x="6175375" y="2492375"/>
          <p14:tracePt t="31982" x="6157913" y="2479675"/>
          <p14:tracePt t="31991" x="6151563" y="2473325"/>
          <p14:tracePt t="31999" x="6134100" y="2468563"/>
          <p14:tracePt t="32006" x="6122988" y="2455863"/>
          <p14:tracePt t="32014" x="6105525" y="2455863"/>
          <p14:tracePt t="32022" x="6092825" y="2455863"/>
          <p14:tracePt t="32030" x="6081713" y="2455863"/>
          <p14:tracePt t="32036" x="6064250" y="2455863"/>
          <p14:tracePt t="32044" x="6057900" y="2455863"/>
          <p14:tracePt t="32053" x="6051550" y="2455863"/>
          <p14:tracePt t="32061" x="6040438" y="2455863"/>
          <p14:tracePt t="32076" x="6034088" y="2455863"/>
          <p14:tracePt t="32100" x="6027738" y="2455863"/>
          <p14:tracePt t="32107" x="6027738" y="2462213"/>
          <p14:tracePt t="32123" x="6027738" y="2468563"/>
          <p14:tracePt t="32129" x="6027738" y="2479675"/>
          <p14:tracePt t="32154" x="6027738" y="2486025"/>
          <p14:tracePt t="32168" x="6027738" y="2492375"/>
          <p14:tracePt t="32176" x="6027738" y="2497138"/>
          <p14:tracePt t="32193" x="6027738" y="2503488"/>
          <p14:tracePt t="32199" x="6027738" y="2509838"/>
          <p14:tracePt t="32208" x="6027738" y="2520950"/>
          <p14:tracePt t="32216" x="6027738" y="2538413"/>
          <p14:tracePt t="32224" x="6040438" y="2551113"/>
          <p14:tracePt t="32231" x="6046788" y="2555875"/>
          <p14:tracePt t="32239" x="6051550" y="2568575"/>
          <p14:tracePt t="32247" x="6064250" y="2573338"/>
          <p14:tracePt t="32254" x="6064250" y="2579688"/>
          <p14:tracePt t="32263" x="6069013" y="2579688"/>
          <p14:tracePt t="32269" x="6075363" y="2579688"/>
          <p14:tracePt t="32387" x="6075363" y="2573338"/>
          <p14:tracePt t="32395" x="6075363" y="2568575"/>
          <p14:tracePt t="32402" x="6075363" y="2562225"/>
          <p14:tracePt t="32410" x="6075363" y="2555875"/>
          <p14:tracePt t="32417" x="6069013" y="2555875"/>
          <p14:tracePt t="32845" x="6064250" y="2555875"/>
          <p14:tracePt t="32853" x="6051550" y="2555875"/>
          <p14:tracePt t="32860" x="6040438" y="2551113"/>
          <p14:tracePt t="32867" x="6027738" y="2544763"/>
          <p14:tracePt t="32875" x="6016625" y="2532063"/>
          <p14:tracePt t="32884" x="6005513" y="2527300"/>
          <p14:tracePt t="32902" x="5981700" y="2514600"/>
          <p14:tracePt t="32907" x="5975350" y="2509838"/>
          <p14:tracePt t="32922" x="5969000" y="2509838"/>
          <p14:tracePt t="32993" x="5969000" y="2527300"/>
          <p14:tracePt t="33000" x="5969000" y="2568575"/>
          <p14:tracePt t="33007" x="5981700" y="2651125"/>
          <p14:tracePt t="33015" x="5999163" y="2738438"/>
          <p14:tracePt t="33023" x="6005513" y="2838450"/>
          <p14:tracePt t="33031" x="6005513" y="2925763"/>
          <p14:tracePt t="33038" x="6022975" y="3032125"/>
          <p14:tracePt t="33047" x="6027738" y="3132138"/>
          <p14:tracePt t="33054" x="6046788" y="3214688"/>
          <p14:tracePt t="33061" x="6051550" y="3279775"/>
          <p14:tracePt t="33069" x="6051550" y="3332163"/>
          <p14:tracePt t="33078" x="6057900" y="3355975"/>
          <p14:tracePt t="33085" x="6064250" y="3379788"/>
          <p14:tracePt t="33124" x="6064250" y="3384550"/>
          <p14:tracePt t="33132" x="6064250" y="3390900"/>
          <p14:tracePt t="33140" x="6069013" y="3390900"/>
          <p14:tracePt t="33148" x="6069013" y="3402013"/>
          <p14:tracePt t="33156" x="6075363" y="3419475"/>
          <p14:tracePt t="33163" x="6081713" y="3432175"/>
          <p14:tracePt t="33170" x="6092825" y="3467100"/>
          <p14:tracePt t="33178" x="6092825" y="3497263"/>
          <p14:tracePt t="33186" x="6092825" y="3536950"/>
          <p14:tracePt t="33193" x="6105525" y="3578225"/>
          <p14:tracePt t="33201" x="6116638" y="3619500"/>
          <p14:tracePt t="33209" x="6116638" y="3660775"/>
          <p14:tracePt t="33218" x="6116638" y="3690938"/>
          <p14:tracePt t="33224" x="6122988" y="3732213"/>
          <p14:tracePt t="33233" x="6122988" y="3760788"/>
          <p14:tracePt t="33241" x="6127750" y="3802063"/>
          <p14:tracePt t="33248" x="6127750" y="3832225"/>
          <p14:tracePt t="33256" x="6134100" y="3860800"/>
          <p14:tracePt t="33263" x="6134100" y="3902075"/>
          <p14:tracePt t="33271" x="6140450" y="3943350"/>
          <p14:tracePt t="33280" x="6145213" y="3995738"/>
          <p14:tracePt t="33288" x="6145213" y="4043363"/>
          <p14:tracePt t="33294" x="6151563" y="4084638"/>
          <p14:tracePt t="33302" x="6164263" y="4137025"/>
          <p14:tracePt t="33310" x="6169025" y="4167188"/>
          <p14:tracePt t="33318" x="6169025" y="4195763"/>
          <p14:tracePt t="33326" x="6175375" y="4230688"/>
          <p14:tracePt t="33333" x="6181725" y="4254500"/>
          <p14:tracePt t="33342" x="6186488" y="4271963"/>
          <p14:tracePt t="33350" x="6192838" y="4284663"/>
          <p14:tracePt t="33357" x="6192838" y="4289425"/>
          <p14:tracePt t="33364" x="6192838" y="4295775"/>
          <p14:tracePt t="34158" x="6192838" y="4302125"/>
          <p14:tracePt t="34173" x="6192838" y="4306888"/>
          <p14:tracePt t="34181" x="6192838" y="4313238"/>
          <p14:tracePt t="34204" x="6192838" y="4319588"/>
          <p14:tracePt t="34220" x="6192838" y="4325938"/>
          <p14:tracePt t="34259" x="6186488" y="4325938"/>
          <p14:tracePt t="34429" x="6186488" y="4330700"/>
          <p14:tracePt t="34436" x="6186488" y="4337050"/>
          <p14:tracePt t="34444" x="6186488" y="4343400"/>
          <p14:tracePt t="34476" x="6186488" y="4348163"/>
          <p14:tracePt t="34484" x="6186488" y="4354513"/>
          <p14:tracePt t="34491" x="6186488" y="4360863"/>
          <p14:tracePt t="34498" x="6186488" y="4365625"/>
          <p14:tracePt t="34507" x="6181725" y="4371975"/>
          <p14:tracePt t="34515" x="6181725" y="4378325"/>
          <p14:tracePt t="34523" x="6181725" y="4384675"/>
          <p14:tracePt t="34530" x="6175375" y="4389438"/>
          <p14:tracePt t="34538" x="6175375" y="4395788"/>
          <p14:tracePt t="34546" x="6175375" y="4402138"/>
          <p14:tracePt t="34554" x="6169025" y="4402138"/>
          <p14:tracePt t="34562" x="6169025" y="4406900"/>
          <p14:tracePt t="35625" x="6164263" y="4406900"/>
          <p14:tracePt t="35633" x="6157913" y="4406900"/>
          <p14:tracePt t="35642" x="6151563" y="4406900"/>
          <p14:tracePt t="35656" x="6145213" y="4406900"/>
          <p14:tracePt t="35712" x="6140450" y="4406900"/>
          <p14:tracePt t="35804" x="6145213" y="4406900"/>
          <p14:tracePt t="35843" x="6157913" y="4406900"/>
          <p14:tracePt t="35851" x="6169025" y="4413250"/>
          <p14:tracePt t="35858" x="6169025" y="4424363"/>
          <p14:tracePt t="35866" x="6181725" y="4424363"/>
          <p14:tracePt t="35873" x="6199188" y="4437063"/>
          <p14:tracePt t="35880" x="6216650" y="4437063"/>
          <p14:tracePt t="35902" x="6227763" y="4443413"/>
          <p14:tracePt t="35905" x="6234113" y="4443413"/>
          <p14:tracePt t="35928" x="6245225" y="4443413"/>
          <p14:tracePt t="35935" x="6251575" y="4443413"/>
          <p14:tracePt t="36060" x="6245225" y="4443413"/>
          <p14:tracePt t="36068" x="6240463" y="4443413"/>
          <p14:tracePt t="36076" x="6234113" y="4443413"/>
          <p14:tracePt t="36083" x="6227763" y="4443413"/>
          <p14:tracePt t="36090" x="6223000" y="4443413"/>
          <p14:tracePt t="36098" x="6216650" y="4443413"/>
          <p14:tracePt t="36107" x="6210300" y="4443413"/>
          <p14:tracePt t="36138" x="6210300" y="4448175"/>
          <p14:tracePt t="36177" x="6203950" y="4448175"/>
          <p14:tracePt t="36309" x="6210300" y="4448175"/>
          <p14:tracePt t="36315" x="6223000" y="4448175"/>
          <p14:tracePt t="36324" x="6223000" y="4454525"/>
          <p14:tracePt t="36681" x="6223000" y="4460875"/>
          <p14:tracePt t="36688" x="6223000" y="4471988"/>
          <p14:tracePt t="36712" x="6223000" y="4478338"/>
          <p14:tracePt t="36720" x="6223000" y="4483100"/>
          <p14:tracePt t="37031" x="6223000" y="4489450"/>
          <p14:tracePt t="37039" x="6223000" y="4513263"/>
          <p14:tracePt t="37046" x="6223000" y="4537075"/>
          <p14:tracePt t="37053" x="6223000" y="4554538"/>
          <p14:tracePt t="37062" x="6223000" y="4572000"/>
          <p14:tracePt t="37068" x="6223000" y="4583113"/>
          <p14:tracePt t="37077" x="6223000" y="4595813"/>
          <p14:tracePt t="37084" x="6223000" y="4606925"/>
          <p14:tracePt t="37093" x="6223000" y="4619625"/>
          <p14:tracePt t="37101" x="6223000" y="4624388"/>
          <p14:tracePt t="37108" x="6223000" y="4630738"/>
          <p14:tracePt t="37115" x="6223000" y="4637088"/>
          <p14:tracePt t="37287" x="6216650" y="4637088"/>
          <p14:tracePt t="38141" x="6216650" y="4624388"/>
          <p14:tracePt t="38157" x="6210300" y="4624388"/>
          <p14:tracePt t="38163" x="6210300" y="4619625"/>
          <p14:tracePt t="38172" x="6210300" y="4613275"/>
          <p14:tracePt t="39019" x="6210300" y="4602163"/>
          <p14:tracePt t="39026" x="6210300" y="4595813"/>
          <p14:tracePt t="39042" x="6203950" y="4583113"/>
          <p14:tracePt t="39050" x="6203950" y="4578350"/>
          <p14:tracePt t="39056" x="6203950" y="4572000"/>
          <p14:tracePt t="39065" x="6203950" y="4565650"/>
          <p14:tracePt t="39073" x="6199188" y="4560888"/>
          <p14:tracePt t="39088" x="6192838" y="4554538"/>
          <p14:tracePt t="39095" x="6192838" y="4548188"/>
          <p14:tracePt t="39112" x="6192838" y="4537075"/>
          <p14:tracePt t="39135" x="6192838" y="4530725"/>
          <p14:tracePt t="39205" x="6186488" y="4524375"/>
          <p14:tracePt t="39213" x="6181725" y="4519613"/>
          <p14:tracePt t="39220" x="6181725" y="4513263"/>
          <p14:tracePt t="39228" x="6181725" y="4506913"/>
          <p14:tracePt t="39245" x="6181725" y="4502150"/>
          <p14:tracePt t="39251" x="6175375" y="4502150"/>
          <p14:tracePt t="39267" x="6169025" y="4502150"/>
          <p14:tracePt t="39275" x="6164263" y="4495800"/>
          <p14:tracePt t="39298" x="6164263" y="4489450"/>
          <p14:tracePt t="39321" x="6164263" y="4483100"/>
          <p14:tracePt t="39446" x="6151563" y="4478338"/>
          <p14:tracePt t="39453" x="6140450" y="4465638"/>
          <p14:tracePt t="39460" x="6134100" y="4454525"/>
          <p14:tracePt t="39469" x="6122988" y="4448175"/>
          <p14:tracePt t="39477" x="6110288" y="4448175"/>
          <p14:tracePt t="39483" x="6099175" y="4437063"/>
          <p14:tracePt t="39492" x="6092825" y="4430713"/>
          <p14:tracePt t="39499" x="6086475" y="4424363"/>
          <p14:tracePt t="39508" x="6075363" y="4419600"/>
          <p14:tracePt t="39514" x="6069013" y="4419600"/>
          <p14:tracePt t="39522" x="6064250" y="4413250"/>
          <p14:tracePt t="39530" x="6057900" y="4406900"/>
          <p14:tracePt t="39935" x="6040438" y="4406900"/>
          <p14:tracePt t="39942" x="6016625" y="4402138"/>
          <p14:tracePt t="39950" x="5981700" y="4402138"/>
          <p14:tracePt t="39957" x="5946775" y="4395788"/>
          <p14:tracePt t="39965" x="5916613" y="4389438"/>
          <p14:tracePt t="39973" x="5899150" y="4389438"/>
          <p14:tracePt t="39980" x="5881688" y="4389438"/>
          <p14:tracePt t="39997" x="5875338" y="4389438"/>
          <p14:tracePt t="40003" x="5870575" y="4389438"/>
          <p14:tracePt t="40028" x="5864225" y="4389438"/>
          <p14:tracePt t="40082" x="5857875" y="4389438"/>
          <p14:tracePt t="40113" x="5851525" y="4395788"/>
          <p14:tracePt t="40137" x="5846763" y="4395788"/>
          <p14:tracePt t="40152" x="5846763" y="4402138"/>
          <p14:tracePt t="40168" x="5846763" y="4413250"/>
          <p14:tracePt t="40183" x="5846763" y="4419600"/>
          <p14:tracePt t="40191" x="5851525" y="4430713"/>
          <p14:tracePt t="40198" x="5857875" y="4437063"/>
          <p14:tracePt t="40205" x="5870575" y="4448175"/>
          <p14:tracePt t="40214" x="5875338" y="4454525"/>
          <p14:tracePt t="40222" x="5888038" y="4460875"/>
          <p14:tracePt t="40229" x="5899150" y="4465638"/>
          <p14:tracePt t="40236" x="5916613" y="4471988"/>
          <p14:tracePt t="40244" x="5940425" y="4478338"/>
          <p14:tracePt t="40253" x="5957888" y="4478338"/>
          <p14:tracePt t="40260" x="5981700" y="4483100"/>
          <p14:tracePt t="40267" x="6010275" y="4483100"/>
          <p14:tracePt t="40276" x="6040438" y="4483100"/>
          <p14:tracePt t="40284" x="6064250" y="4483100"/>
          <p14:tracePt t="40292" x="6086475" y="4483100"/>
          <p14:tracePt t="40298" x="6099175" y="4483100"/>
          <p14:tracePt t="40307" x="6105525" y="4483100"/>
          <p14:tracePt t="40315" x="6110288" y="4483100"/>
          <p14:tracePt t="40323" x="6116638" y="4483100"/>
          <p14:tracePt t="40330" x="6116638" y="4478338"/>
          <p14:tracePt t="40339" x="6116638" y="4465638"/>
          <p14:tracePt t="40354" x="6116638" y="4448175"/>
          <p14:tracePt t="40362" x="6116638" y="4443413"/>
          <p14:tracePt t="40368" x="6122988" y="4424363"/>
          <p14:tracePt t="40376" x="6122988" y="4413250"/>
          <p14:tracePt t="40384" x="6122988" y="4395788"/>
          <p14:tracePt t="40393" x="6122988" y="4384675"/>
          <p14:tracePt t="40400" x="6122988" y="4365625"/>
          <p14:tracePt t="40408" x="6116638" y="4348163"/>
          <p14:tracePt t="40416" x="6110288" y="4337050"/>
          <p14:tracePt t="40424" x="6105525" y="4319588"/>
          <p14:tracePt t="40432" x="6099175" y="4302125"/>
          <p14:tracePt t="40439" x="6081713" y="4284663"/>
          <p14:tracePt t="40447" x="6075363" y="4271963"/>
          <p14:tracePt t="40454" x="6057900" y="4243388"/>
          <p14:tracePt t="40463" x="6040438" y="4219575"/>
          <p14:tracePt t="40469" x="6022975" y="4202113"/>
          <p14:tracePt t="40478" x="6005513" y="4178300"/>
          <p14:tracePt t="40486" x="5988050" y="4167188"/>
          <p14:tracePt t="40494" x="5969000" y="4148138"/>
          <p14:tracePt t="40500" x="5946775" y="4137025"/>
          <p14:tracePt t="40509" x="5929313" y="4130675"/>
          <p14:tracePt t="40517" x="5910263" y="4125913"/>
          <p14:tracePt t="40525" x="5899150" y="4119563"/>
          <p14:tracePt t="40532" x="5881688" y="4119563"/>
          <p14:tracePt t="40539" x="5864225" y="4119563"/>
          <p14:tracePt t="40548" x="5851525" y="4113213"/>
          <p14:tracePt t="40556" x="5840413" y="4113213"/>
          <p14:tracePt t="40571" x="5834063" y="4113213"/>
          <p14:tracePt t="40587" x="5829300" y="4113213"/>
          <p14:tracePt t="40594" x="5822950" y="4113213"/>
          <p14:tracePt t="40601" x="5816600" y="4113213"/>
          <p14:tracePt t="40610" x="5810250" y="4125913"/>
          <p14:tracePt t="40617" x="5805488" y="4125913"/>
          <p14:tracePt t="40625" x="5799138" y="4137025"/>
          <p14:tracePt t="40632" x="5792788" y="4143375"/>
          <p14:tracePt t="40641" x="5788025" y="4148138"/>
          <p14:tracePt t="40657" x="5781675" y="4160838"/>
          <p14:tracePt t="40663" x="5775325" y="4171950"/>
          <p14:tracePt t="40672" x="5764213" y="4184650"/>
          <p14:tracePt t="40679" x="5764213" y="4206875"/>
          <p14:tracePt t="40688" x="5757863" y="4219575"/>
          <p14:tracePt t="40695" x="5751513" y="4243388"/>
          <p14:tracePt t="40702" x="5746750" y="4260850"/>
          <p14:tracePt t="40710" x="5746750" y="4267200"/>
          <p14:tracePt t="40718" x="5740400" y="4289425"/>
          <p14:tracePt t="40727" x="5740400" y="4295775"/>
          <p14:tracePt t="40734" x="5734050" y="4306888"/>
          <p14:tracePt t="40742" x="5734050" y="4325938"/>
          <p14:tracePt t="40750" x="5734050" y="4330700"/>
          <p14:tracePt t="40757" x="5734050" y="4343400"/>
          <p14:tracePt t="40765" x="5734050" y="4354513"/>
          <p14:tracePt t="40772" x="5734050" y="4360863"/>
          <p14:tracePt t="40781" x="5734050" y="4371975"/>
          <p14:tracePt t="40788" x="5740400" y="4389438"/>
          <p14:tracePt t="40795" x="5751513" y="4395788"/>
          <p14:tracePt t="40803" x="5751513" y="4413250"/>
          <p14:tracePt t="40812" x="5770563" y="4419600"/>
          <p14:tracePt t="40820" x="5781675" y="4430713"/>
          <p14:tracePt t="40827" x="5799138" y="4448175"/>
          <p14:tracePt t="40835" x="5816600" y="4454525"/>
          <p14:tracePt t="40843" x="5840413" y="4465638"/>
          <p14:tracePt t="40850" x="5864225" y="4478338"/>
          <p14:tracePt t="40859" x="5888038" y="4489450"/>
          <p14:tracePt t="40865" x="5922963" y="4502150"/>
          <p14:tracePt t="40873" x="5964238" y="4506913"/>
          <p14:tracePt t="40881" x="5981700" y="4513263"/>
          <p14:tracePt t="40890" x="6022975" y="4513263"/>
          <p14:tracePt t="40896" x="6051550" y="4513263"/>
          <p14:tracePt t="40905" x="6075363" y="4519613"/>
          <p14:tracePt t="40912" x="6092825" y="4519613"/>
          <p14:tracePt t="40920" x="6099175" y="4519613"/>
          <p14:tracePt t="40928" x="6116638" y="4519613"/>
          <p14:tracePt t="40935" x="6122988" y="4519613"/>
          <p14:tracePt t="40944" x="6140450" y="4519613"/>
          <p14:tracePt t="40951" x="6145213" y="4519613"/>
          <p14:tracePt t="40958" x="6157913" y="4519613"/>
          <p14:tracePt t="40967" x="6169025" y="4519613"/>
          <p14:tracePt t="40975" x="6175375" y="4513263"/>
          <p14:tracePt t="40991" x="6181725" y="4513263"/>
          <p14:tracePt t="41005" x="6186488" y="4506913"/>
          <p14:tracePt t="41013" x="6186488" y="4502150"/>
          <p14:tracePt t="41021" x="6192838" y="4495800"/>
          <p14:tracePt t="41029" x="6199188" y="4483100"/>
          <p14:tracePt t="41036" x="6203950" y="4471988"/>
          <p14:tracePt t="41044" x="6210300" y="4465638"/>
          <p14:tracePt t="41053" x="6216650" y="4448175"/>
          <p14:tracePt t="41060" x="6223000" y="4419600"/>
          <p14:tracePt t="41067" x="6227763" y="4402138"/>
          <p14:tracePt t="41076" x="6227763" y="4378325"/>
          <p14:tracePt t="41084" x="6234113" y="4354513"/>
          <p14:tracePt t="41102" x="6234113" y="4313238"/>
          <p14:tracePt t="41107" x="6227763" y="4278313"/>
          <p14:tracePt t="41115" x="6223000" y="4260850"/>
          <p14:tracePt t="41123" x="6210300" y="4225925"/>
          <p14:tracePt t="41129" x="6199188" y="4202113"/>
          <p14:tracePt t="41138" x="6181725" y="4178300"/>
          <p14:tracePt t="41145" x="6181725" y="4167188"/>
          <p14:tracePt t="41154" x="6164263" y="4148138"/>
          <p14:tracePt t="41160" x="6151563" y="4137025"/>
          <p14:tracePt t="41168" x="6140450" y="4137025"/>
          <p14:tracePt t="41176" x="6134100" y="4137025"/>
          <p14:tracePt t="41184" x="6116638" y="4130675"/>
          <p14:tracePt t="41193" x="6092825" y="4125913"/>
          <p14:tracePt t="41200" x="6069013" y="4125913"/>
          <p14:tracePt t="41208" x="6034088" y="4119563"/>
          <p14:tracePt t="41215" x="6010275" y="4119563"/>
          <p14:tracePt t="41223" x="5975350" y="4119563"/>
          <p14:tracePt t="41230" x="5934075" y="4119563"/>
          <p14:tracePt t="41239" x="5905500" y="4119563"/>
          <p14:tracePt t="41247" x="5881688" y="4125913"/>
          <p14:tracePt t="41254" x="5864225" y="4130675"/>
          <p14:tracePt t="41261" x="5840413" y="4143375"/>
          <p14:tracePt t="41269" x="5822950" y="4154488"/>
          <p14:tracePt t="41278" x="5799138" y="4178300"/>
          <p14:tracePt t="41285" x="5770563" y="4202113"/>
          <p14:tracePt t="41293" x="5740400" y="4237038"/>
          <p14:tracePt t="41300" x="5711825" y="4260850"/>
          <p14:tracePt t="41309" x="5670550" y="4302125"/>
          <p14:tracePt t="41316" x="5634038" y="4343400"/>
          <p14:tracePt t="41324" x="5605463" y="4378325"/>
          <p14:tracePt t="41332" x="5588000" y="4389438"/>
          <p14:tracePt t="41339" x="5575300" y="4419600"/>
          <p14:tracePt t="41347" x="5564188" y="4430713"/>
          <p14:tracePt t="41355" x="5564188" y="4448175"/>
          <p14:tracePt t="41363" x="5553075" y="4465638"/>
          <p14:tracePt t="41371" x="5553075" y="4483100"/>
          <p14:tracePt t="41378" x="5546725" y="4495800"/>
          <p14:tracePt t="41386" x="5546725" y="4513263"/>
          <p14:tracePt t="41393" x="5540375" y="4524375"/>
          <p14:tracePt t="41401" x="5540375" y="4541838"/>
          <p14:tracePt t="41410" x="5540375" y="4554538"/>
          <p14:tracePt t="41417" x="5540375" y="4572000"/>
          <p14:tracePt t="41424" x="5540375" y="4578350"/>
          <p14:tracePt t="41432" x="5540375" y="4583113"/>
          <p14:tracePt t="41441" x="5540375" y="4589463"/>
          <p14:tracePt t="41464" x="5540375" y="4595813"/>
          <p14:tracePt t="41472" x="5540375" y="4602163"/>
          <p14:tracePt t="41480" x="5546725" y="4606925"/>
          <p14:tracePt t="41488" x="5557838" y="4606925"/>
          <p14:tracePt t="41495" x="5575300" y="4613275"/>
          <p14:tracePt t="41502" x="5594350" y="4624388"/>
          <p14:tracePt t="41510" x="5616575" y="4630738"/>
          <p14:tracePt t="41517" x="5640388" y="4637088"/>
          <p14:tracePt t="41526" x="5653088" y="4641850"/>
          <p14:tracePt t="41533" x="5681663" y="4641850"/>
          <p14:tracePt t="41542" x="5716588" y="4641850"/>
          <p14:tracePt t="41550" x="5734050" y="4648200"/>
          <p14:tracePt t="41557" x="5770563" y="4648200"/>
          <p14:tracePt t="41564" x="5799138" y="4648200"/>
          <p14:tracePt t="41573" x="5829300" y="4648200"/>
          <p14:tracePt t="41581" x="5851525" y="4648200"/>
          <p14:tracePt t="41587" x="5875338" y="4641850"/>
          <p14:tracePt t="41595" x="5905500" y="4630738"/>
          <p14:tracePt t="41603" x="5922963" y="4624388"/>
          <p14:tracePt t="41612" x="5946775" y="4613275"/>
          <p14:tracePt t="41619" x="5957888" y="4602163"/>
          <p14:tracePt t="41626" x="5969000" y="4589463"/>
          <p14:tracePt t="41635" x="5969000" y="4583113"/>
          <p14:tracePt t="41642" x="5981700" y="4578350"/>
          <p14:tracePt t="41650" x="5988050" y="4560888"/>
          <p14:tracePt t="41657" x="5999163" y="4541838"/>
          <p14:tracePt t="41666" x="6005513" y="4524375"/>
          <p14:tracePt t="41673" x="6010275" y="4519613"/>
          <p14:tracePt t="41682" x="6016625" y="4495800"/>
          <p14:tracePt t="41689" x="6016625" y="4478338"/>
          <p14:tracePt t="41697" x="6022975" y="4454525"/>
          <p14:tracePt t="41705" x="6022975" y="4443413"/>
          <p14:tracePt t="41712" x="6022975" y="4424363"/>
          <p14:tracePt t="41720" x="6022975" y="4413250"/>
          <p14:tracePt t="41728" x="6022975" y="4402138"/>
          <p14:tracePt t="41735" x="6022975" y="4378325"/>
          <p14:tracePt t="41744" x="6016625" y="4365625"/>
          <p14:tracePt t="41751" x="6016625" y="4360863"/>
          <p14:tracePt t="41758" x="6010275" y="4348163"/>
          <p14:tracePt t="41766" x="6005513" y="4343400"/>
          <p14:tracePt t="41783" x="5999163" y="4343400"/>
          <p14:tracePt t="41790" x="5992813" y="4337050"/>
          <p14:tracePt t="41798" x="5988050" y="4337050"/>
          <p14:tracePt t="41806" x="5969000" y="4330700"/>
          <p14:tracePt t="41813" x="5951538" y="4330700"/>
          <p14:tracePt t="41821" x="5934075" y="4330700"/>
          <p14:tracePt t="41828" x="5922963" y="4330700"/>
          <p14:tracePt t="41836" x="5910263" y="4330700"/>
          <p14:tracePt t="41845" x="5899150" y="4330700"/>
          <p14:tracePt t="41876" x="5892800" y="4337050"/>
          <p14:tracePt t="41884" x="5888038" y="4343400"/>
          <p14:tracePt t="41907" x="5881688" y="4354513"/>
          <p14:tracePt t="41914" x="5881688" y="4365625"/>
          <p14:tracePt t="41930" x="5875338" y="4371975"/>
          <p14:tracePt t="41938" x="5875338" y="4378325"/>
          <p14:tracePt t="41945" x="5875338" y="4389438"/>
          <p14:tracePt t="41953" x="5875338" y="4395788"/>
          <p14:tracePt t="41961" x="5870575" y="4402138"/>
          <p14:tracePt t="41969" x="5870575" y="4406900"/>
          <p14:tracePt t="41977" x="5870575" y="4413250"/>
          <p14:tracePt t="41983" x="5870575" y="4424363"/>
          <p14:tracePt t="41993" x="5870575" y="4430713"/>
          <p14:tracePt t="41999" x="5870575" y="4437063"/>
          <p14:tracePt t="42008" x="5875338" y="4443413"/>
          <p14:tracePt t="42014" x="5881688" y="4443413"/>
          <p14:tracePt t="42031" x="5888038" y="4443413"/>
          <p14:tracePt t="42039" x="5899150" y="4443413"/>
          <p14:tracePt t="42045" x="5905500" y="4443413"/>
          <p14:tracePt t="42054" x="5910263" y="4443413"/>
          <p14:tracePt t="42061" x="5916613" y="4443413"/>
          <p14:tracePt t="42069" x="5922963" y="4443413"/>
          <p14:tracePt t="42077" x="5929313" y="4443413"/>
          <p14:tracePt t="42093" x="5934075" y="4437063"/>
          <p14:tracePt t="42100" x="5934075" y="4424363"/>
          <p14:tracePt t="42107" x="5940425" y="4419600"/>
          <p14:tracePt t="42115" x="5951538" y="4395788"/>
          <p14:tracePt t="42124" x="5964238" y="4378325"/>
          <p14:tracePt t="42132" x="5964238" y="4354513"/>
          <p14:tracePt t="42139" x="5969000" y="4330700"/>
          <p14:tracePt t="42146" x="5969000" y="4302125"/>
          <p14:tracePt t="42154" x="5969000" y="4278313"/>
          <p14:tracePt t="42162" x="5969000" y="4260850"/>
          <p14:tracePt t="42171" x="5969000" y="4237038"/>
          <p14:tracePt t="42177" x="5969000" y="4219575"/>
          <p14:tracePt t="42186" x="5969000" y="4206875"/>
          <p14:tracePt t="42193" x="5964238" y="4195763"/>
          <p14:tracePt t="42201" x="5964238" y="4189413"/>
          <p14:tracePt t="42208" x="5957888" y="4189413"/>
          <p14:tracePt t="42217" x="5951538" y="4184650"/>
          <p14:tracePt t="42224" x="5946775" y="4184650"/>
          <p14:tracePt t="42232" x="5929313" y="4184650"/>
          <p14:tracePt t="42240" x="5910263" y="4184650"/>
          <p14:tracePt t="42248" x="5899150" y="4184650"/>
          <p14:tracePt t="42256" x="5881688" y="4184650"/>
          <p14:tracePt t="42263" x="5870575" y="4195763"/>
          <p14:tracePt t="42272" x="5851525" y="4202113"/>
          <p14:tracePt t="42278" x="5846763" y="4206875"/>
          <p14:tracePt t="42287" x="5834063" y="4225925"/>
          <p14:tracePt t="42295" x="5822950" y="4237038"/>
          <p14:tracePt t="42303" x="5810250" y="4243388"/>
          <p14:tracePt t="42309" x="5805488" y="4260850"/>
          <p14:tracePt t="42317" x="5799138" y="4284663"/>
          <p14:tracePt t="42326" x="5781675" y="4306888"/>
          <p14:tracePt t="42333" x="5775325" y="4325938"/>
          <p14:tracePt t="42340" x="5770563" y="4354513"/>
          <p14:tracePt t="42349" x="5764213" y="4389438"/>
          <p14:tracePt t="42357" x="5757863" y="4402138"/>
          <p14:tracePt t="42365" x="5746750" y="4437063"/>
          <p14:tracePt t="42372" x="5740400" y="4454525"/>
          <p14:tracePt t="42380" x="5734050" y="4471988"/>
          <p14:tracePt t="42388" x="5729288" y="4495800"/>
          <p14:tracePt t="42395" x="5729288" y="4513263"/>
          <p14:tracePt t="42403" x="5722938" y="4524375"/>
          <p14:tracePt t="42410" x="5722938" y="4537075"/>
          <p14:tracePt t="42418" x="5722938" y="4541838"/>
          <p14:tracePt t="42426" x="5722938" y="4548188"/>
          <p14:tracePt t="42433" x="5722938" y="4554538"/>
          <p14:tracePt t="42442" x="5722938" y="4560888"/>
          <p14:tracePt t="42450" x="5729288" y="4560888"/>
          <p14:tracePt t="42458" x="5734050" y="4572000"/>
          <p14:tracePt t="42466" x="5751513" y="4578350"/>
          <p14:tracePt t="42472" x="5781675" y="4589463"/>
          <p14:tracePt t="42480" x="5805488" y="4595813"/>
          <p14:tracePt t="42488" x="5829300" y="4602163"/>
          <p14:tracePt t="42497" x="5857875" y="4606925"/>
          <p14:tracePt t="42503" x="5881688" y="4613275"/>
          <p14:tracePt t="42511" x="5916613" y="4613275"/>
          <p14:tracePt t="42520" x="5946775" y="4613275"/>
          <p14:tracePt t="42528" x="5964238" y="4613275"/>
          <p14:tracePt t="42534" x="5981700" y="4613275"/>
          <p14:tracePt t="42543" x="5992813" y="4613275"/>
          <p14:tracePt t="42551" x="6005513" y="4602163"/>
          <p14:tracePt t="42565" x="6005513" y="4595813"/>
          <p14:tracePt t="42574" x="6010275" y="4583113"/>
          <p14:tracePt t="42581" x="6016625" y="4578350"/>
          <p14:tracePt t="42590" x="6022975" y="4560888"/>
          <p14:tracePt t="42597" x="6022975" y="4541838"/>
          <p14:tracePt t="42605" x="6034088" y="4524375"/>
          <p14:tracePt t="42612" x="6034088" y="4506913"/>
          <p14:tracePt t="42621" x="6040438" y="4489450"/>
          <p14:tracePt t="42629" x="6046788" y="4460875"/>
          <p14:tracePt t="42636" x="6046788" y="4443413"/>
          <p14:tracePt t="42643" x="6046788" y="4424363"/>
          <p14:tracePt t="42652" x="6046788" y="4419600"/>
          <p14:tracePt t="42660" x="6046788" y="4395788"/>
          <p14:tracePt t="42666" x="6040438" y="4378325"/>
          <p14:tracePt t="42675" x="6034088" y="4365625"/>
          <p14:tracePt t="42683" x="6027738" y="4354513"/>
          <p14:tracePt t="42690" x="6016625" y="4337050"/>
          <p14:tracePt t="42698" x="6005513" y="4325938"/>
          <p14:tracePt t="42706" x="5999163" y="4313238"/>
          <p14:tracePt t="42714" x="5988050" y="4313238"/>
          <p14:tracePt t="42721" x="5969000" y="4306888"/>
          <p14:tracePt t="42730" x="5951538" y="4306888"/>
          <p14:tracePt t="42736" x="5940425" y="4306888"/>
          <p14:tracePt t="42745" x="5922963" y="4306888"/>
          <p14:tracePt t="42753" x="5905500" y="4306888"/>
          <p14:tracePt t="42760" x="5892800" y="4306888"/>
          <p14:tracePt t="42768" x="5870575" y="4306888"/>
          <p14:tracePt t="42776" x="5851525" y="4313238"/>
          <p14:tracePt t="42784" x="5834063" y="4330700"/>
          <p14:tracePt t="42792" x="5816600" y="4348163"/>
          <p14:tracePt t="42799" x="5810250" y="4365625"/>
          <p14:tracePt t="42807" x="5799138" y="4384675"/>
          <p14:tracePt t="42815" x="5792788" y="4402138"/>
          <p14:tracePt t="42823" x="5788025" y="4413250"/>
          <p14:tracePt t="42830" x="5781675" y="4430713"/>
          <p14:tracePt t="42838" x="5775325" y="4443413"/>
          <p14:tracePt t="42845" x="5770563" y="4460875"/>
          <p14:tracePt t="42853" x="5770563" y="4465638"/>
          <p14:tracePt t="42860" x="5770563" y="4483100"/>
          <p14:tracePt t="42868" x="5770563" y="4495800"/>
          <p14:tracePt t="42877" x="5770563" y="4506913"/>
          <p14:tracePt t="42902" x="5770563" y="4530725"/>
          <p14:tracePt t="42908" x="5781675" y="4537075"/>
          <p14:tracePt t="42916" x="5788025" y="4541838"/>
          <p14:tracePt t="42924" x="5799138" y="4548188"/>
          <p14:tracePt t="42930" x="5816600" y="4548188"/>
          <p14:tracePt t="42939" x="5846763" y="4554538"/>
          <p14:tracePt t="42946" x="5875338" y="4554538"/>
          <p14:tracePt t="42955" x="5929313" y="4560888"/>
          <p14:tracePt t="42962" x="5988050" y="4560888"/>
          <p14:tracePt t="42969" x="6034088" y="4560888"/>
          <p14:tracePt t="42978" x="6086475" y="4541838"/>
          <p14:tracePt t="42986" x="6122988" y="4530725"/>
          <p14:tracePt t="43001" x="6122988" y="4524375"/>
          <p14:tracePt t="43009" x="6127750" y="4524375"/>
          <p14:tracePt t="43125" x="6122988" y="4524375"/>
          <p14:tracePt t="43133" x="6122988" y="4530725"/>
          <p14:tracePt t="43273" x="6122988" y="4524375"/>
          <p14:tracePt t="43281" x="6122988" y="4513263"/>
          <p14:tracePt t="43287" x="6122988" y="4495800"/>
          <p14:tracePt t="43296" x="6116638" y="4471988"/>
          <p14:tracePt t="43304" x="6116638" y="4430713"/>
          <p14:tracePt t="43311" x="6116638" y="4402138"/>
          <p14:tracePt t="43320" x="6116638" y="4365625"/>
          <p14:tracePt t="43327" x="6110288" y="4302125"/>
          <p14:tracePt t="43334" x="6092825" y="4243388"/>
          <p14:tracePt t="43343" x="6092825" y="4171950"/>
          <p14:tracePt t="43350" x="6086475" y="4095750"/>
          <p14:tracePt t="43357" x="6075363" y="4013200"/>
          <p14:tracePt t="43365" x="6069013" y="3919538"/>
          <p14:tracePt t="43374" x="6064250" y="3832225"/>
          <p14:tracePt t="43382" x="6064250" y="3743325"/>
          <p14:tracePt t="43388" x="6051550" y="3643313"/>
          <p14:tracePt t="43396" x="6051550" y="3556000"/>
          <p14:tracePt t="43405" x="6046788" y="3467100"/>
          <p14:tracePt t="43412" x="6027738" y="3397250"/>
          <p14:tracePt t="43419" x="6027738" y="3321050"/>
          <p14:tracePt t="43427" x="6022975" y="3249613"/>
          <p14:tracePt t="43436" x="6022975" y="3184525"/>
          <p14:tracePt t="43443" x="6016625" y="3121025"/>
          <p14:tracePt t="43450" x="6005513" y="3073400"/>
          <p14:tracePt t="43459" x="5999163" y="3003550"/>
          <p14:tracePt t="43466" x="5992813" y="2949575"/>
          <p14:tracePt t="43475" x="5992813" y="2903538"/>
          <p14:tracePt t="43482" x="5992813" y="2855913"/>
          <p14:tracePt t="43490" x="5992813" y="2803525"/>
          <p14:tracePt t="43498" x="5988050" y="2773363"/>
          <p14:tracePt t="43506" x="5988050" y="2744788"/>
          <p14:tracePt t="43513" x="5988050" y="2720975"/>
          <p14:tracePt t="43520" x="5981700" y="2703513"/>
          <p14:tracePt t="43528" x="5981700" y="2686050"/>
          <p14:tracePt t="43536" x="5981700" y="2679700"/>
          <p14:tracePt t="43545" x="5981700" y="2662238"/>
          <p14:tracePt t="43551" x="5981700" y="2655888"/>
          <p14:tracePt t="43559" x="5981700" y="2651125"/>
          <p14:tracePt t="43568" x="5981700" y="2638425"/>
          <p14:tracePt t="43582" x="5981700" y="2627313"/>
          <p14:tracePt t="43591" x="5981700" y="2620963"/>
          <p14:tracePt t="43598" x="5981700" y="2609850"/>
          <p14:tracePt t="43607" x="5981700" y="2603500"/>
          <p14:tracePt t="43613" x="5981700" y="2597150"/>
          <p14:tracePt t="43622" x="5981700" y="2590800"/>
          <p14:tracePt t="43629" x="5981700" y="2586038"/>
          <p14:tracePt t="43638" x="5981700" y="2579688"/>
          <p14:tracePt t="43644" x="5981700" y="2573338"/>
          <p14:tracePt t="43653" x="5981700" y="2568575"/>
          <p14:tracePt t="43660" x="5981700" y="2562225"/>
          <p14:tracePt t="43668" x="5981700" y="2551113"/>
          <p14:tracePt t="43684" x="5981700" y="2538413"/>
          <p14:tracePt t="43692" x="5981700" y="2527300"/>
          <p14:tracePt t="43708" x="5981700" y="2520950"/>
          <p14:tracePt t="43714" x="5981700" y="2514600"/>
          <p14:tracePt t="43731" x="5981700" y="2509838"/>
          <p14:tracePt t="43738" x="5981700" y="2503488"/>
          <p14:tracePt t="43762" x="5981700" y="2497138"/>
          <p14:tracePt t="43839" x="5981700" y="2492375"/>
          <p14:tracePt t="49439" x="5975350" y="2455863"/>
          <p14:tracePt t="49447" x="5964238" y="2414588"/>
          <p14:tracePt t="49454" x="5946775" y="2379663"/>
          <p14:tracePt t="49463" x="5940425" y="2362200"/>
          <p14:tracePt t="49471" x="5934075" y="2351088"/>
          <p14:tracePt t="49478" x="5929313" y="2351088"/>
          <p14:tracePt t="49485" x="5916613" y="2338388"/>
          <p14:tracePt t="49494" x="5910263" y="2333625"/>
          <p14:tracePt t="49500" x="5905500" y="2333625"/>
          <p14:tracePt t="49509" x="5899150" y="2333625"/>
          <p14:tracePt t="49516" x="5888038" y="2320925"/>
          <p14:tracePt t="49525" x="5875338" y="2316163"/>
          <p14:tracePt t="49532" x="5857875" y="2309813"/>
          <p14:tracePt t="49539" x="5851525" y="2309813"/>
          <p14:tracePt t="49547" x="5846763" y="2309813"/>
          <p14:tracePt t="49696" x="5834063" y="2309813"/>
          <p14:tracePt t="49703" x="5816600" y="2327275"/>
          <p14:tracePt t="49711" x="5781675" y="2344738"/>
          <p14:tracePt t="49719" x="5746750" y="2374900"/>
          <p14:tracePt t="49726" x="5711825" y="2403475"/>
          <p14:tracePt t="49734" x="5670550" y="2433638"/>
          <p14:tracePt t="49742" x="5634038" y="2462213"/>
          <p14:tracePt t="49750" x="5599113" y="2486025"/>
          <p14:tracePt t="49757" x="5570538" y="2514600"/>
          <p14:tracePt t="49764" x="5546725" y="2538413"/>
          <p14:tracePt t="49773" x="5516563" y="2562225"/>
          <p14:tracePt t="49781" x="5505450" y="2579688"/>
          <p14:tracePt t="49789" x="5487988" y="2590800"/>
          <p14:tracePt t="49796" x="5464175" y="2620963"/>
          <p14:tracePt t="49804" x="5440363" y="2638425"/>
          <p14:tracePt t="49812" x="5422900" y="2655888"/>
          <p14:tracePt t="49820" x="5399088" y="2679700"/>
          <p14:tracePt t="49827" x="5376863" y="2709863"/>
          <p14:tracePt t="49835" x="5353050" y="2732088"/>
          <p14:tracePt t="49843" x="5335588" y="2762250"/>
          <p14:tracePt t="49849" x="5294313" y="2803525"/>
          <p14:tracePt t="49858" x="5259388" y="2832100"/>
          <p14:tracePt t="49865" x="5222875" y="2867025"/>
          <p14:tracePt t="49874" x="5205413" y="2903538"/>
          <p14:tracePt t="49885" x="5187950" y="2921000"/>
          <p14:tracePt t="49889" x="5176838" y="2932113"/>
          <p14:tracePt t="49897" x="5170488" y="2949575"/>
          <p14:tracePt t="49905" x="5164138" y="2949575"/>
          <p14:tracePt t="49920" x="5159375" y="2949575"/>
          <p14:tracePt t="49975" x="5159375" y="2962275"/>
          <p14:tracePt t="49999" x="5153025" y="2962275"/>
          <p14:tracePt t="50013" x="5153025" y="2967038"/>
          <p14:tracePt t="50137" x="5146675" y="2967038"/>
          <p14:tracePt t="50308" x="5141913" y="2967038"/>
          <p14:tracePt t="50315" x="5129213" y="2967038"/>
          <p14:tracePt t="50324" x="5094288" y="2962275"/>
          <p14:tracePt t="50331" x="5070475" y="2955925"/>
          <p14:tracePt t="50339" x="5046663" y="2938463"/>
          <p14:tracePt t="50346" x="5018088" y="2932113"/>
          <p14:tracePt t="50355" x="4976813" y="2914650"/>
          <p14:tracePt t="50362" x="4941888" y="2897188"/>
          <p14:tracePt t="50370" x="4887913" y="2879725"/>
          <p14:tracePt t="50377" x="4829175" y="2867025"/>
          <p14:tracePt t="50386" x="4776788" y="2849563"/>
          <p14:tracePt t="50393" x="4724400" y="2838450"/>
          <p14:tracePt t="50401" x="4683125" y="2814638"/>
          <p14:tracePt t="50409" x="4648200" y="2808288"/>
          <p14:tracePt t="50417" x="4624388" y="2808288"/>
          <p14:tracePt t="50423" x="4611688" y="2803525"/>
          <p14:tracePt t="50431" x="4594225" y="2797175"/>
          <p14:tracePt t="50440" x="4576763" y="2790825"/>
          <p14:tracePt t="50448" x="4565650" y="2790825"/>
          <p14:tracePt t="50455" x="4559300" y="2790825"/>
          <p14:tracePt t="50462" x="4535488" y="2786063"/>
          <p14:tracePt t="50471" x="4524375" y="2786063"/>
          <p14:tracePt t="50479" x="4513263" y="2786063"/>
          <p14:tracePt t="50487" x="4506913" y="2786063"/>
          <p14:tracePt t="50494" x="4494213" y="2786063"/>
          <p14:tracePt t="50502" x="4489450" y="2786063"/>
          <p14:tracePt t="50509" x="4483100" y="2786063"/>
          <p14:tracePt t="50549" x="4476750" y="2786063"/>
          <p14:tracePt t="50556" x="4471988" y="2786063"/>
          <p14:tracePt t="50572" x="4459288" y="2790825"/>
          <p14:tracePt t="50580" x="4459288" y="2797175"/>
          <p14:tracePt t="50587" x="4448175" y="2803525"/>
          <p14:tracePt t="50594" x="4435475" y="2808288"/>
          <p14:tracePt t="50603" x="4435475" y="2820988"/>
          <p14:tracePt t="50611" x="4430713" y="2832100"/>
          <p14:tracePt t="50618" x="4424363" y="2832100"/>
          <p14:tracePt t="50626" x="4424363" y="2838450"/>
          <p14:tracePt t="50633" x="4418013" y="2849563"/>
          <p14:tracePt t="50642" x="4413250" y="2855913"/>
          <p14:tracePt t="50649" x="4413250" y="2862263"/>
          <p14:tracePt t="50657" x="4400550" y="2873375"/>
          <p14:tracePt t="50665" x="4395788" y="2886075"/>
          <p14:tracePt t="50672" x="4383088" y="2890838"/>
          <p14:tracePt t="50679" x="4383088" y="2908300"/>
          <p14:tracePt t="50688" x="4376738" y="2921000"/>
          <p14:tracePt t="50695" x="4376738" y="2932113"/>
          <p14:tracePt t="50704" x="4371975" y="2949575"/>
          <p14:tracePt t="50711" x="4365625" y="2967038"/>
          <p14:tracePt t="50718" x="4365625" y="2986088"/>
          <p14:tracePt t="50727" x="4359275" y="3003550"/>
          <p14:tracePt t="50734" x="4348163" y="3021013"/>
          <p14:tracePt t="50742" x="4348163" y="3044825"/>
          <p14:tracePt t="50750" x="4341813" y="3062288"/>
          <p14:tracePt t="50758" x="4335463" y="3067050"/>
          <p14:tracePt t="50765" x="4330700" y="3084513"/>
          <p14:tracePt t="50773" x="4330700" y="3090863"/>
          <p14:tracePt t="50781" x="4330700" y="3103563"/>
          <p14:tracePt t="50789" x="4330700" y="3114675"/>
          <p14:tracePt t="50805" x="4330700" y="3125788"/>
          <p14:tracePt t="50811" x="4324350" y="3138488"/>
          <p14:tracePt t="50820" x="4324350" y="3155950"/>
          <p14:tracePt t="50827" x="4324350" y="3173413"/>
          <p14:tracePt t="50836" x="4324350" y="3197225"/>
          <p14:tracePt t="50842" x="4324350" y="3208338"/>
          <p14:tracePt t="50850" x="4324350" y="3225800"/>
          <p14:tracePt t="50859" x="4324350" y="3238500"/>
          <p14:tracePt t="50866" x="4324350" y="3249613"/>
          <p14:tracePt t="50874" x="4324350" y="3260725"/>
          <p14:tracePt t="50884" x="4330700" y="3279775"/>
          <p14:tracePt t="50890" x="4335463" y="3297238"/>
          <p14:tracePt t="50898" x="4341813" y="3308350"/>
          <p14:tracePt t="50905" x="4354513" y="3343275"/>
          <p14:tracePt t="50912" x="4365625" y="3367088"/>
          <p14:tracePt t="50920" x="4383088" y="3397250"/>
          <p14:tracePt t="50928" x="4400550" y="3425825"/>
          <p14:tracePt t="50935" x="4430713" y="3449638"/>
          <p14:tracePt t="50944" x="4454525" y="3484563"/>
          <p14:tracePt t="50951" x="4500563" y="3525838"/>
          <p14:tracePt t="50960" x="4548188" y="3560763"/>
          <p14:tracePt t="50967" x="4606925" y="3602038"/>
          <p14:tracePt t="50975" x="4659313" y="3632200"/>
          <p14:tracePt t="50982" x="4741863" y="3660775"/>
          <p14:tracePt t="50991" x="4824413" y="3695700"/>
          <p14:tracePt t="50998" x="4935538" y="3719513"/>
          <p14:tracePt t="51006" x="5059363" y="3760788"/>
          <p14:tracePt t="51013" x="5159375" y="3778250"/>
          <p14:tracePt t="51022" x="5235575" y="3784600"/>
          <p14:tracePt t="51028" x="5305425" y="3802063"/>
          <p14:tracePt t="51036" x="5335588" y="3802063"/>
          <p14:tracePt t="51044" x="5357813" y="3802063"/>
          <p14:tracePt t="51053" x="5376863" y="3802063"/>
          <p14:tracePt t="51067" x="5387975" y="3802063"/>
          <p14:tracePt t="51075" x="5394325" y="3802063"/>
          <p14:tracePt t="51084" x="5394325" y="3790950"/>
          <p14:tracePt t="51090" x="5394325" y="3784600"/>
          <p14:tracePt t="51098" x="5399088" y="3773488"/>
          <p14:tracePt t="51106" x="5405438" y="3760788"/>
          <p14:tracePt t="51115" x="5411788" y="3749675"/>
          <p14:tracePt t="51121" x="5422900" y="3725863"/>
          <p14:tracePt t="51129" x="5435600" y="3695700"/>
          <p14:tracePt t="51138" x="5440363" y="3684588"/>
          <p14:tracePt t="51145" x="5457825" y="3667125"/>
          <p14:tracePt t="51154" x="5464175" y="3649663"/>
          <p14:tracePt t="51161" x="5476875" y="3632200"/>
          <p14:tracePt t="51169" x="5481638" y="3614738"/>
          <p14:tracePt t="51177" x="5487988" y="3608388"/>
          <p14:tracePt t="51184" x="5487988" y="3597275"/>
          <p14:tracePt t="51192" x="5487988" y="3590925"/>
          <p14:tracePt t="51208" x="5487988" y="3578225"/>
          <p14:tracePt t="51215" x="5487988" y="3573463"/>
          <p14:tracePt t="51222" x="5487988" y="3556000"/>
          <p14:tracePt t="51230" x="5487988" y="3536950"/>
          <p14:tracePt t="51239" x="5487988" y="3525838"/>
          <p14:tracePt t="51246" x="5487988" y="3508375"/>
          <p14:tracePt t="51253" x="5487988" y="3497263"/>
          <p14:tracePt t="51261" x="5487988" y="3484563"/>
          <p14:tracePt t="51269" x="5481638" y="3467100"/>
          <p14:tracePt t="51278" x="5481638" y="3443288"/>
          <p14:tracePt t="51284" x="5476875" y="3432175"/>
          <p14:tracePt t="51292" x="5464175" y="3414713"/>
          <p14:tracePt t="51300" x="5453063" y="3408363"/>
          <p14:tracePt t="51309" x="5446713" y="3390900"/>
          <p14:tracePt t="51315" x="5429250" y="3373438"/>
          <p14:tracePt t="51324" x="5422900" y="3355975"/>
          <p14:tracePt t="51332" x="5411788" y="3343275"/>
          <p14:tracePt t="51339" x="5399088" y="3332163"/>
          <p14:tracePt t="51346" x="5381625" y="3321050"/>
          <p14:tracePt t="51355" x="5364163" y="3302000"/>
          <p14:tracePt t="51362" x="5346700" y="3284538"/>
          <p14:tracePt t="51371" x="5322888" y="3273425"/>
          <p14:tracePt t="51378" x="5305425" y="3255963"/>
          <p14:tracePt t="51386" x="5270500" y="3243263"/>
          <p14:tracePt t="51394" x="5240338" y="3232150"/>
          <p14:tracePt t="51401" x="5211763" y="3208338"/>
          <p14:tracePt t="51410" x="5164138" y="3184525"/>
          <p14:tracePt t="51416" x="5118100" y="3167063"/>
          <p14:tracePt t="51424" x="5083175" y="3143250"/>
          <p14:tracePt t="51432" x="5029200" y="3108325"/>
          <p14:tracePt t="51441" x="4987925" y="3079750"/>
          <p14:tracePt t="51447" x="4935538" y="3055938"/>
          <p14:tracePt t="51455" x="4887913" y="3025775"/>
          <p14:tracePt t="51463" x="4865688" y="3014663"/>
          <p14:tracePt t="51472" x="4841875" y="2997200"/>
          <p14:tracePt t="51479" x="4806950" y="2986088"/>
          <p14:tracePt t="51487" x="4783138" y="2967038"/>
          <p14:tracePt t="51495" x="4748213" y="2955925"/>
          <p14:tracePt t="51502" x="4724400" y="2949575"/>
          <p14:tracePt t="51510" x="4694238" y="2938463"/>
          <p14:tracePt t="51517" x="4659313" y="2921000"/>
          <p14:tracePt t="51526" x="4630738" y="2914650"/>
          <p14:tracePt t="51533" x="4583113" y="2903538"/>
          <p14:tracePt t="51541" x="4552950" y="2897188"/>
          <p14:tracePt t="51548" x="4518025" y="2886075"/>
          <p14:tracePt t="51557" x="4489450" y="2886075"/>
          <p14:tracePt t="51565" x="4465638" y="2879725"/>
          <p14:tracePt t="51572" x="4448175" y="2879725"/>
          <p14:tracePt t="51580" x="4430713" y="2873375"/>
          <p14:tracePt t="51587" x="4406900" y="2873375"/>
          <p14:tracePt t="51595" x="4383088" y="2873375"/>
          <p14:tracePt t="51602" x="4365625" y="2873375"/>
          <p14:tracePt t="51611" x="4341813" y="2873375"/>
          <p14:tracePt t="51618" x="4324350" y="2873375"/>
          <p14:tracePt t="51626" x="4306888" y="2873375"/>
          <p14:tracePt t="51635" x="4295775" y="2873375"/>
          <p14:tracePt t="51641" x="4283075" y="2873375"/>
          <p14:tracePt t="51658" x="4276725" y="2873375"/>
          <p14:tracePt t="51665" x="4271963" y="2873375"/>
          <p14:tracePt t="51672" x="4265613" y="2873375"/>
          <p14:tracePt t="51681" x="4254500" y="2873375"/>
          <p14:tracePt t="51689" x="4248150" y="2873375"/>
          <p14:tracePt t="51704" x="4241800" y="2879725"/>
          <p14:tracePt t="51743" x="4241800" y="2886075"/>
          <p14:tracePt t="51751" x="4237038" y="2886075"/>
          <p14:tracePt t="51759" x="4237038" y="2890838"/>
          <p14:tracePt t="51765" x="4230688" y="2903538"/>
          <p14:tracePt t="51774" x="4224338" y="2914650"/>
          <p14:tracePt t="51781" x="4217988" y="2925763"/>
          <p14:tracePt t="51790" x="4206875" y="2949575"/>
          <p14:tracePt t="51796" x="4200525" y="2986088"/>
          <p14:tracePt t="51805" x="4195763" y="3003550"/>
          <p14:tracePt t="51812" x="4189413" y="3038475"/>
          <p14:tracePt t="51821" x="4171950" y="3073400"/>
          <p14:tracePt t="51827" x="4171950" y="3103563"/>
          <p14:tracePt t="51836" x="4165600" y="3132138"/>
          <p14:tracePt t="51843" x="4165600" y="3162300"/>
          <p14:tracePt t="51851" x="4165600" y="3190875"/>
          <p14:tracePt t="51859" x="4159250" y="3214688"/>
          <p14:tracePt t="51867" x="4159250" y="3243263"/>
          <p14:tracePt t="51875" x="4159250" y="3267075"/>
          <p14:tracePt t="51884" x="4159250" y="3290888"/>
          <p14:tracePt t="51890" x="4159250" y="3308350"/>
          <p14:tracePt t="51902" x="4159250" y="3321050"/>
          <p14:tracePt t="51905" x="4159250" y="3338513"/>
          <p14:tracePt t="51914" x="4165600" y="3360738"/>
          <p14:tracePt t="51921" x="4171950" y="3384550"/>
          <p14:tracePt t="51928" x="4178300" y="3408363"/>
          <p14:tracePt t="51936" x="4183063" y="3425825"/>
          <p14:tracePt t="51945" x="4189413" y="3460750"/>
          <p14:tracePt t="51953" x="4195763" y="3484563"/>
          <p14:tracePt t="51959" x="4195763" y="3497263"/>
          <p14:tracePt t="51968" x="4200525" y="3519488"/>
          <p14:tracePt t="51975" x="4213225" y="3536950"/>
          <p14:tracePt t="51983" x="4213225" y="3560763"/>
          <p14:tracePt t="51991" x="4217988" y="3567113"/>
          <p14:tracePt t="51998" x="4224338" y="3584575"/>
          <p14:tracePt t="52007" x="4224338" y="3597275"/>
          <p14:tracePt t="52013" x="4230688" y="3608388"/>
          <p14:tracePt t="52022" x="4237038" y="3614738"/>
          <p14:tracePt t="52029" x="4248150" y="3625850"/>
          <p14:tracePt t="52038" x="4248150" y="3632200"/>
          <p14:tracePt t="52045" x="4259263" y="3636963"/>
          <p14:tracePt t="52061" x="4271963" y="3643313"/>
          <p14:tracePt t="52069" x="4283075" y="3649663"/>
          <p14:tracePt t="52077" x="4295775" y="3656013"/>
          <p14:tracePt t="52084" x="4313238" y="3660775"/>
          <p14:tracePt t="52092" x="4335463" y="3660775"/>
          <p14:tracePt t="52100" x="4365625" y="3667125"/>
          <p14:tracePt t="52108" x="4400550" y="3678238"/>
          <p14:tracePt t="52114" x="4430713" y="3684588"/>
          <p14:tracePt t="52123" x="4471988" y="3690938"/>
          <p14:tracePt t="52131" x="4500563" y="3690938"/>
          <p14:tracePt t="52138" x="4535488" y="3695700"/>
          <p14:tracePt t="52146" x="4565650" y="3708400"/>
          <p14:tracePt t="52154" x="4589463" y="3708400"/>
          <p14:tracePt t="52162" x="4606925" y="3708400"/>
          <p14:tracePt t="52169" x="4630738" y="3708400"/>
          <p14:tracePt t="52176" x="4652963" y="3708400"/>
          <p14:tracePt t="52184" x="4676775" y="3708400"/>
          <p14:tracePt t="52193" x="4689475" y="3708400"/>
          <p14:tracePt t="52200" x="4711700" y="3708400"/>
          <p14:tracePt t="52209" x="4729163" y="3708400"/>
          <p14:tracePt t="52216" x="4752975" y="3708400"/>
          <p14:tracePt t="52224" x="4776788" y="3708400"/>
          <p14:tracePt t="52231" x="4806950" y="3695700"/>
          <p14:tracePt t="52239" x="4829175" y="3684588"/>
          <p14:tracePt t="52247" x="4865688" y="3673475"/>
          <p14:tracePt t="52255" x="4900613" y="3656013"/>
          <p14:tracePt t="52263" x="4924425" y="3632200"/>
          <p14:tracePt t="52270" x="4946650" y="3614738"/>
          <p14:tracePt t="52278" x="4976813" y="3590925"/>
          <p14:tracePt t="52286" x="4994275" y="3560763"/>
          <p14:tracePt t="52293" x="5011738" y="3543300"/>
          <p14:tracePt t="52301" x="5024438" y="3514725"/>
          <p14:tracePt t="52309" x="5046663" y="3478213"/>
          <p14:tracePt t="52316" x="5059363" y="3455988"/>
          <p14:tracePt t="52325" x="5064125" y="3414713"/>
          <p14:tracePt t="52332" x="5083175" y="3379788"/>
          <p14:tracePt t="52339" x="5083175" y="3338513"/>
          <p14:tracePt t="52347" x="5100638" y="3297238"/>
          <p14:tracePt t="52356" x="5105400" y="3243263"/>
          <p14:tracePt t="52364" x="5111750" y="3201988"/>
          <p14:tracePt t="52370" x="5118100" y="3155950"/>
          <p14:tracePt t="52378" x="5118100" y="3114675"/>
          <p14:tracePt t="52387" x="5118100" y="3062288"/>
          <p14:tracePt t="52394" x="5105400" y="3021013"/>
          <p14:tracePt t="52402" x="5100638" y="2979738"/>
          <p14:tracePt t="52410" x="5070475" y="2944813"/>
          <p14:tracePt t="52417" x="5064125" y="2921000"/>
          <p14:tracePt t="52426" x="5046663" y="2897188"/>
          <p14:tracePt t="52432" x="5029200" y="2879725"/>
          <p14:tracePt t="52441" x="5018088" y="2862263"/>
          <p14:tracePt t="52448" x="4994275" y="2849563"/>
          <p14:tracePt t="52457" x="4976813" y="2844800"/>
          <p14:tracePt t="52464" x="4959350" y="2832100"/>
          <p14:tracePt t="52472" x="4935538" y="2827338"/>
          <p14:tracePt t="52480" x="4929188" y="2827338"/>
          <p14:tracePt t="52488" x="4911725" y="2820988"/>
          <p14:tracePt t="52495" x="4887913" y="2814638"/>
          <p14:tracePt t="52502" x="4870450" y="2808288"/>
          <p14:tracePt t="52510" x="4852988" y="2808288"/>
          <p14:tracePt t="52518" x="4829175" y="2803525"/>
          <p14:tracePt t="52526" x="4806950" y="2797175"/>
          <p14:tracePt t="52533" x="4783138" y="2790825"/>
          <p14:tracePt t="52542" x="4752975" y="2786063"/>
          <p14:tracePt t="52550" x="4735513" y="2786063"/>
          <p14:tracePt t="52556" x="4718050" y="2779713"/>
          <p14:tracePt t="52564" x="4706938" y="2779713"/>
          <p14:tracePt t="52573" x="4689475" y="2779713"/>
          <p14:tracePt t="52580" x="4676775" y="2779713"/>
          <p14:tracePt t="52587" x="4670425" y="2773363"/>
          <p14:tracePt t="52595" x="4665663" y="2773363"/>
          <p14:tracePt t="52604" x="4652963" y="2773363"/>
          <p14:tracePt t="52611" x="4648200" y="2773363"/>
          <p14:tracePt t="52620" x="4641850" y="2773363"/>
          <p14:tracePt t="52626" x="4635500" y="2773363"/>
          <p14:tracePt t="52635" x="4635500" y="2779713"/>
          <p14:tracePt t="52642" x="4624388" y="2779713"/>
          <p14:tracePt t="52649" x="4611688" y="2779713"/>
          <p14:tracePt t="52658" x="4606925" y="2790825"/>
          <p14:tracePt t="52665" x="4589463" y="2797175"/>
          <p14:tracePt t="52673" x="4572000" y="2803525"/>
          <p14:tracePt t="52681" x="4552950" y="2808288"/>
          <p14:tracePt t="52689" x="4541838" y="2820988"/>
          <p14:tracePt t="52696" x="4530725" y="2832100"/>
          <p14:tracePt t="52704" x="4506913" y="2844800"/>
          <p14:tracePt t="52712" x="4489450" y="2849563"/>
          <p14:tracePt t="52719" x="4476750" y="2855913"/>
          <p14:tracePt t="52727" x="4465638" y="2873375"/>
          <p14:tracePt t="52735" x="4441825" y="2890838"/>
          <p14:tracePt t="52744" x="4435475" y="2914650"/>
          <p14:tracePt t="52751" x="4430713" y="2932113"/>
          <p14:tracePt t="52758" x="4418013" y="2955925"/>
          <p14:tracePt t="52766" x="4400550" y="2979738"/>
          <p14:tracePt t="52775" x="4383088" y="3014663"/>
          <p14:tracePt t="52781" x="4359275" y="3049588"/>
          <p14:tracePt t="52790" x="4335463" y="3084513"/>
          <p14:tracePt t="52798" x="4306888" y="3121025"/>
          <p14:tracePt t="52805" x="4283075" y="3162300"/>
          <p14:tracePt t="52812" x="4259263" y="3201988"/>
          <p14:tracePt t="52821" x="4241800" y="3249613"/>
          <p14:tracePt t="52828" x="4224338" y="3273425"/>
          <p14:tracePt t="52836" x="4213225" y="3314700"/>
          <p14:tracePt t="52843" x="4206875" y="3355975"/>
          <p14:tracePt t="52851" x="4200525" y="3390900"/>
          <p14:tracePt t="52860" x="4195763" y="3419475"/>
          <p14:tracePt t="52867" x="4195763" y="3460750"/>
          <p14:tracePt t="52875" x="4195763" y="3490913"/>
          <p14:tracePt t="52884" x="4195763" y="3514725"/>
          <p14:tracePt t="52891" x="4195763" y="3543300"/>
          <p14:tracePt t="52898" x="4195763" y="3556000"/>
          <p14:tracePt t="52905" x="4200525" y="3578225"/>
          <p14:tracePt t="52913" x="4200525" y="3590925"/>
          <p14:tracePt t="52921" x="4206875" y="3608388"/>
          <p14:tracePt t="52929" x="4213225" y="3619500"/>
          <p14:tracePt t="52936" x="4213225" y="3636963"/>
          <p14:tracePt t="52945" x="4217988" y="3649663"/>
          <p14:tracePt t="52953" x="4224338" y="3660775"/>
          <p14:tracePt t="52960" x="4237038" y="3678238"/>
          <p14:tracePt t="52968" x="4241800" y="3695700"/>
          <p14:tracePt t="52975" x="4254500" y="3719513"/>
          <p14:tracePt t="52983" x="4265613" y="3732213"/>
          <p14:tracePt t="52992" x="4283075" y="3749675"/>
          <p14:tracePt t="52999" x="4295775" y="3760788"/>
          <p14:tracePt t="53006" x="4306888" y="3778250"/>
          <p14:tracePt t="53015" x="4318000" y="3795713"/>
          <p14:tracePt t="53023" x="4335463" y="3808413"/>
          <p14:tracePt t="53030" x="4348163" y="3825875"/>
          <p14:tracePt t="53038" x="4371975" y="3832225"/>
          <p14:tracePt t="53045" x="4389438" y="3843338"/>
          <p14:tracePt t="53054" x="4406900" y="3849688"/>
          <p14:tracePt t="53061" x="4418013" y="3854450"/>
          <p14:tracePt t="53068" x="4448175" y="3860800"/>
          <p14:tracePt t="53077" x="4483100" y="3867150"/>
          <p14:tracePt t="53084" x="4524375" y="3871913"/>
          <p14:tracePt t="53092" x="4565650" y="3871913"/>
          <p14:tracePt t="53099" x="4611688" y="3878263"/>
          <p14:tracePt t="53107" x="4652963" y="3884613"/>
          <p14:tracePt t="53116" x="4683125" y="3884613"/>
          <p14:tracePt t="53124" x="4718050" y="3890963"/>
          <p14:tracePt t="53132" x="4748213" y="3895725"/>
          <p14:tracePt t="53138" x="4770438" y="3895725"/>
          <p14:tracePt t="53146" x="4787900" y="3895725"/>
          <p14:tracePt t="53155" x="4800600" y="3895725"/>
          <p14:tracePt t="53162" x="4818063" y="3895725"/>
          <p14:tracePt t="53169" x="4829175" y="3895725"/>
          <p14:tracePt t="53178" x="4835525" y="3895725"/>
          <p14:tracePt t="53186" x="4846638" y="3895725"/>
          <p14:tracePt t="53193" x="4852988" y="3895725"/>
          <p14:tracePt t="53200" x="4865688" y="3895725"/>
          <p14:tracePt t="53209" x="4870450" y="3895725"/>
          <p14:tracePt t="53216" x="4876800" y="3895725"/>
          <p14:tracePt t="53224" x="4887913" y="3890963"/>
          <p14:tracePt t="53231" x="4900613" y="3878263"/>
          <p14:tracePt t="53240" x="4900613" y="3871913"/>
          <p14:tracePt t="53247" x="4906963" y="3867150"/>
          <p14:tracePt t="53256" x="4918075" y="3860800"/>
          <p14:tracePt t="53262" x="4924425" y="3854450"/>
          <p14:tracePt t="53271" x="4924425" y="3849688"/>
          <p14:tracePt t="53278" x="4924425" y="3836988"/>
          <p14:tracePt t="53287" x="4935538" y="3813175"/>
          <p14:tracePt t="53293" x="4941888" y="3790950"/>
          <p14:tracePt t="53302" x="4946650" y="3749675"/>
          <p14:tracePt t="53310" x="4953000" y="3719513"/>
          <p14:tracePt t="53317" x="4953000" y="3678238"/>
          <p14:tracePt t="53325" x="4953000" y="3632200"/>
          <p14:tracePt t="53332" x="4953000" y="3602038"/>
          <p14:tracePt t="53341" x="4953000" y="3560763"/>
          <p14:tracePt t="53348" x="4953000" y="3532188"/>
          <p14:tracePt t="53356" x="4953000" y="3478213"/>
          <p14:tracePt t="53364" x="4953000" y="3449638"/>
          <p14:tracePt t="53372" x="4953000" y="3419475"/>
          <p14:tracePt t="53380" x="4953000" y="3390900"/>
          <p14:tracePt t="53387" x="4953000" y="3355975"/>
          <p14:tracePt t="53395" x="4953000" y="3321050"/>
          <p14:tracePt t="53402" x="4935538" y="3273425"/>
          <p14:tracePt t="53411" x="4935538" y="3243263"/>
          <p14:tracePt t="53418" x="4924425" y="3214688"/>
          <p14:tracePt t="53425" x="4918075" y="3190875"/>
          <p14:tracePt t="53433" x="4900613" y="3162300"/>
          <p14:tracePt t="53442" x="4900613" y="3143250"/>
          <p14:tracePt t="53449" x="4883150" y="3114675"/>
          <p14:tracePt t="53457" x="4870450" y="3090863"/>
          <p14:tracePt t="53465" x="4852988" y="3073400"/>
          <p14:tracePt t="53472" x="4835525" y="3062288"/>
          <p14:tracePt t="53480" x="4818063" y="3044825"/>
          <p14:tracePt t="53487" x="4794250" y="3021013"/>
          <p14:tracePt t="53495" x="4770438" y="2997200"/>
          <p14:tracePt t="53503" x="4748213" y="2986088"/>
          <p14:tracePt t="53511" x="4724400" y="2973388"/>
          <p14:tracePt t="53518" x="4706938" y="2955925"/>
          <p14:tracePt t="53526" x="4683125" y="2949575"/>
          <p14:tracePt t="53534" x="4676775" y="2938463"/>
          <p14:tracePt t="53543" x="4652963" y="2932113"/>
          <p14:tracePt t="53551" x="4641850" y="2925763"/>
          <p14:tracePt t="53557" x="4635500" y="2925763"/>
          <p14:tracePt t="53565" x="4630738" y="2925763"/>
          <p14:tracePt t="53574" x="4618038" y="2921000"/>
          <p14:tracePt t="53580" x="4611688" y="2921000"/>
          <p14:tracePt t="53589" x="4594225" y="2921000"/>
          <p14:tracePt t="53596" x="4576763" y="2914650"/>
          <p14:tracePt t="53604" x="4565650" y="2914650"/>
          <p14:tracePt t="53612" x="4548188" y="2914650"/>
          <p14:tracePt t="53620" x="4530725" y="2908300"/>
          <p14:tracePt t="53627" x="4513263" y="2903538"/>
          <p14:tracePt t="53636" x="4500563" y="2897188"/>
          <p14:tracePt t="53644" x="4489450" y="2890838"/>
          <p14:tracePt t="53650" x="4471988" y="2890838"/>
          <p14:tracePt t="53659" x="4465638" y="2890838"/>
          <p14:tracePt t="53666" x="4459288" y="2890838"/>
          <p14:tracePt t="53675" x="4448175" y="2890838"/>
          <p14:tracePt t="53698" x="4441825" y="2890838"/>
          <p14:tracePt t="53706" x="4430713" y="2890838"/>
          <p14:tracePt t="53729" x="4418013" y="2890838"/>
          <p14:tracePt t="53737" x="4413250" y="2890838"/>
          <p14:tracePt t="53752" x="4395788" y="2890838"/>
          <p14:tracePt t="53768" x="4383088" y="2890838"/>
          <p14:tracePt t="53776" x="4371975" y="2897188"/>
          <p14:tracePt t="53782" x="4365625" y="2897188"/>
          <p14:tracePt t="53791" x="4359275" y="2897188"/>
          <p14:tracePt t="53798" x="4354513" y="2897188"/>
          <p14:tracePt t="53869" x="4354513" y="2903538"/>
          <p14:tracePt t="53875" x="4341813" y="2908300"/>
          <p14:tracePt t="53884" x="4324350" y="2908300"/>
          <p14:tracePt t="53892" x="4313238" y="2914650"/>
          <p14:tracePt t="53899" x="4300538" y="2921000"/>
          <p14:tracePt t="53907" x="4276725" y="2932113"/>
          <p14:tracePt t="53914" x="4259263" y="2944813"/>
          <p14:tracePt t="53923" x="4241800" y="2962275"/>
          <p14:tracePt t="53930" x="4237038" y="2967038"/>
          <p14:tracePt t="53938" x="4230688" y="2973388"/>
          <p14:tracePt t="53945" x="4224338" y="2979738"/>
          <p14:tracePt t="54000" x="4224338" y="2986088"/>
          <p14:tracePt t="54008" x="4217988" y="2990850"/>
          <p14:tracePt t="54016" x="4217988" y="2997200"/>
          <p14:tracePt t="54024" x="4217988" y="3008313"/>
          <p14:tracePt t="54030" x="4217988" y="3021013"/>
          <p14:tracePt t="54039" x="4217988" y="3038475"/>
          <p14:tracePt t="54047" x="4224338" y="3055938"/>
          <p14:tracePt t="54055" x="4230688" y="3073400"/>
          <p14:tracePt t="54062" x="4237038" y="3090863"/>
          <p14:tracePt t="54069" x="4241800" y="3103563"/>
          <p14:tracePt t="54078" x="4248150" y="3121025"/>
          <p14:tracePt t="54086" x="4254500" y="3132138"/>
          <p14:tracePt t="54093" x="4259263" y="3143250"/>
          <p14:tracePt t="54100" x="4265613" y="3155950"/>
          <p14:tracePt t="54109" x="4265613" y="3162300"/>
          <p14:tracePt t="54116" x="4283075" y="3167063"/>
          <p14:tracePt t="54125" x="4289425" y="3179763"/>
          <p14:tracePt t="54132" x="4306888" y="3197225"/>
          <p14:tracePt t="54139" x="4313238" y="3197225"/>
          <p14:tracePt t="54147" x="4324350" y="3201988"/>
          <p14:tracePt t="54156" x="4341813" y="3208338"/>
          <p14:tracePt t="54162" x="4354513" y="3208338"/>
          <p14:tracePt t="54171" x="4365625" y="3214688"/>
          <p14:tracePt t="54178" x="4376738" y="3214688"/>
          <p14:tracePt t="54187" x="4383088" y="3214688"/>
          <p14:tracePt t="54193" x="4395788" y="3214688"/>
          <p14:tracePt t="54202" x="4413250" y="3214688"/>
          <p14:tracePt t="54210" x="4424363" y="3221038"/>
          <p14:tracePt t="54218" x="4441825" y="3221038"/>
          <p14:tracePt t="54224" x="4454525" y="3221038"/>
          <p14:tracePt t="54233" x="4471988" y="3221038"/>
          <p14:tracePt t="54240" x="4483100" y="3221038"/>
          <p14:tracePt t="54249" x="4500563" y="3221038"/>
          <p14:tracePt t="54255" x="4506913" y="3221038"/>
          <p14:tracePt t="54264" x="4524375" y="3221038"/>
          <p14:tracePt t="54272" x="4535488" y="3221038"/>
          <p14:tracePt t="54280" x="4548188" y="3221038"/>
          <p14:tracePt t="54288" x="4565650" y="3221038"/>
          <p14:tracePt t="54295" x="4572000" y="3221038"/>
          <p14:tracePt t="54303" x="4576763" y="3221038"/>
          <p14:tracePt t="54311" x="4583113" y="3221038"/>
          <p14:tracePt t="54318" x="4589463" y="3221038"/>
          <p14:tracePt t="54325" x="4589463" y="3214688"/>
          <p14:tracePt t="54333" x="4594225" y="3208338"/>
          <p14:tracePt t="54342" x="4600575" y="3208338"/>
          <p14:tracePt t="54350" x="4600575" y="3201988"/>
          <p14:tracePt t="54357" x="4606925" y="3197225"/>
          <p14:tracePt t="54373" x="4611688" y="3184525"/>
          <p14:tracePt t="54380" x="4618038" y="3179763"/>
          <p14:tracePt t="54388" x="4618038" y="3167063"/>
          <p14:tracePt t="54395" x="4618038" y="3155950"/>
          <p14:tracePt t="54404" x="4624388" y="3149600"/>
          <p14:tracePt t="54411" x="4630738" y="3132138"/>
          <p14:tracePt t="54419" x="4635500" y="3125788"/>
          <p14:tracePt t="54427" x="4635500" y="3121025"/>
          <p14:tracePt t="54443" x="4635500" y="3114675"/>
          <p14:tracePt t="54466" x="4635500" y="3108325"/>
          <p14:tracePt t="54473" x="4635500" y="3103563"/>
          <p14:tracePt t="54489" x="4635500" y="3097213"/>
          <p14:tracePt t="54496" x="4635500" y="3090863"/>
          <p14:tracePt t="54513" x="4635500" y="3084513"/>
          <p14:tracePt t="54519" x="4635500" y="3079750"/>
          <p14:tracePt t="54535" x="4630738" y="3073400"/>
          <p14:tracePt t="54551" x="4624388" y="3073400"/>
          <p14:tracePt t="54559" x="4618038" y="3073400"/>
          <p14:tracePt t="54566" x="4606925" y="3062288"/>
          <p14:tracePt t="54576" x="4583113" y="3049588"/>
          <p14:tracePt t="54581" x="4548188" y="3044825"/>
          <p14:tracePt t="54590" x="4524375" y="3038475"/>
          <p14:tracePt t="54598" x="4506913" y="3032125"/>
          <p14:tracePt t="54606" x="4489450" y="3032125"/>
          <p14:tracePt t="54612" x="4471988" y="3032125"/>
          <p14:tracePt t="54621" x="4459288" y="3032125"/>
          <p14:tracePt t="54628" x="4441825" y="3021013"/>
          <p14:tracePt t="54637" x="4430713" y="3021013"/>
          <p14:tracePt t="54644" x="4418013" y="3021013"/>
          <p14:tracePt t="54651" x="4400550" y="3021013"/>
          <p14:tracePt t="54659" x="4383088" y="3021013"/>
          <p14:tracePt t="54668" x="4376738" y="3021013"/>
          <p14:tracePt t="54676" x="4365625" y="3021013"/>
          <p14:tracePt t="54683" x="4359275" y="3021013"/>
          <p14:tracePt t="54722" x="4354513" y="3021013"/>
          <p14:tracePt t="54730" x="4348163" y="3025775"/>
          <p14:tracePt t="54738" x="4341813" y="3032125"/>
          <p14:tracePt t="54745" x="4341813" y="3038475"/>
          <p14:tracePt t="54753" x="4341813" y="3055938"/>
          <p14:tracePt t="54761" x="4341813" y="3067050"/>
          <p14:tracePt t="54776" x="4335463" y="3079750"/>
          <p14:tracePt t="54784" x="4335463" y="3084513"/>
          <p14:tracePt t="54800" x="4335463" y="3097213"/>
          <p14:tracePt t="54808" x="4335463" y="3103563"/>
          <p14:tracePt t="54823" x="4341813" y="3114675"/>
          <p14:tracePt t="54831" x="4348163" y="3132138"/>
          <p14:tracePt t="54838" x="4359275" y="3138488"/>
          <p14:tracePt t="54846" x="4371975" y="3149600"/>
          <p14:tracePt t="54853" x="4395788" y="3162300"/>
          <p14:tracePt t="54862" x="4406900" y="3173413"/>
          <p14:tracePt t="54869" x="4441825" y="3184525"/>
          <p14:tracePt t="54877" x="4465638" y="3197225"/>
          <p14:tracePt t="54884" x="4506913" y="3214688"/>
          <p14:tracePt t="54903" x="4589463" y="3214688"/>
          <p14:tracePt t="54908" x="4618038" y="3221038"/>
          <p14:tracePt t="54916" x="4659313" y="3221038"/>
          <p14:tracePt t="54923" x="4700588" y="3221038"/>
          <p14:tracePt t="54932" x="4729163" y="3221038"/>
          <p14:tracePt t="54938" x="4748213" y="3221038"/>
          <p14:tracePt t="54946" x="4770438" y="3221038"/>
          <p14:tracePt t="54955" x="4787900" y="3221038"/>
          <p14:tracePt t="54962" x="4806950" y="3221038"/>
          <p14:tracePt t="54970" x="4811713" y="3208338"/>
          <p14:tracePt t="54977" x="4829175" y="3201988"/>
          <p14:tracePt t="54986" x="4846638" y="3190875"/>
          <p14:tracePt t="54993" x="4865688" y="3179763"/>
          <p14:tracePt t="55001" x="4876800" y="3173413"/>
          <p14:tracePt t="55008" x="4883150" y="3162300"/>
          <p14:tracePt t="55016" x="4900613" y="3149600"/>
          <p14:tracePt t="55024" x="4906963" y="3138488"/>
          <p14:tracePt t="55031" x="4918075" y="3125788"/>
          <p14:tracePt t="55040" x="4924425" y="3121025"/>
          <p14:tracePt t="55048" x="4924425" y="3108325"/>
          <p14:tracePt t="55056" x="4924425" y="3097213"/>
          <p14:tracePt t="55063" x="4924425" y="3090863"/>
          <p14:tracePt t="55071" x="4924425" y="3079750"/>
          <p14:tracePt t="55078" x="4929188" y="3067050"/>
          <p14:tracePt t="55086" x="4929188" y="3055938"/>
          <p14:tracePt t="55095" x="4929188" y="3044825"/>
          <p14:tracePt t="55101" x="4929188" y="3038475"/>
          <p14:tracePt t="55110" x="4924425" y="3025775"/>
          <p14:tracePt t="55117" x="4918075" y="3014663"/>
          <p14:tracePt t="55126" x="4900613" y="3003550"/>
          <p14:tracePt t="55132" x="4887913" y="2990850"/>
          <p14:tracePt t="55141" x="4865688" y="2979738"/>
          <p14:tracePt t="55148" x="4835525" y="2967038"/>
          <p14:tracePt t="55157" x="4783138" y="2955925"/>
          <p14:tracePt t="55163" x="4752975" y="2949575"/>
          <p14:tracePt t="55171" x="4700588" y="2938463"/>
          <p14:tracePt t="55180" x="4648200" y="2932113"/>
          <p14:tracePt t="55187" x="4618038" y="2932113"/>
          <p14:tracePt t="55194" x="4589463" y="2925763"/>
          <p14:tracePt t="55202" x="4565650" y="2925763"/>
          <p14:tracePt t="55211" x="4535488" y="2925763"/>
          <p14:tracePt t="55219" x="4518025" y="2925763"/>
          <p14:tracePt t="55226" x="4513263" y="2925763"/>
          <p14:tracePt t="55233" x="4500563" y="2925763"/>
          <p14:tracePt t="55242" x="4489450" y="2932113"/>
          <p14:tracePt t="55249" x="4483100" y="2938463"/>
          <p14:tracePt t="55258" x="4476750" y="2938463"/>
          <p14:tracePt t="55265" x="4465638" y="2944813"/>
          <p14:tracePt t="55272" x="4454525" y="2962275"/>
          <p14:tracePt t="55280" x="4441825" y="2973388"/>
          <p14:tracePt t="55289" x="4430713" y="2990850"/>
          <p14:tracePt t="55296" x="4418013" y="3021013"/>
          <p14:tracePt t="55303" x="4406900" y="3044825"/>
          <p14:tracePt t="55311" x="4383088" y="3079750"/>
          <p14:tracePt t="55320" x="4376738" y="3121025"/>
          <p14:tracePt t="55326" x="4371975" y="3149600"/>
          <p14:tracePt t="55334" x="4371975" y="3190875"/>
          <p14:tracePt t="55343" x="4371975" y="3232150"/>
          <p14:tracePt t="55350" x="4371975" y="3273425"/>
          <p14:tracePt t="55358" x="4371975" y="3290888"/>
          <p14:tracePt t="55365" x="4376738" y="3332163"/>
          <p14:tracePt t="55374" x="4383088" y="3367088"/>
          <p14:tracePt t="55381" x="4395788" y="3384550"/>
          <p14:tracePt t="55388" x="4400550" y="3408363"/>
          <p14:tracePt t="55396" x="4418013" y="3432175"/>
          <p14:tracePt t="55405" x="4435475" y="3449638"/>
          <p14:tracePt t="55413" x="4465638" y="3484563"/>
          <p14:tracePt t="55421" x="4506913" y="3502025"/>
          <p14:tracePt t="55427" x="4552950" y="3525838"/>
          <p14:tracePt t="55435" x="4611688" y="3543300"/>
          <p14:tracePt t="55444" x="4665663" y="3556000"/>
          <p14:tracePt t="55451" x="4724400" y="3567113"/>
          <p14:tracePt t="55459" x="4776788" y="3573463"/>
          <p14:tracePt t="55467" x="4824413" y="3573463"/>
          <p14:tracePt t="55475" x="4852988" y="3573463"/>
          <p14:tracePt t="55483" x="4883150" y="3573463"/>
          <p14:tracePt t="55490" x="4906963" y="3573463"/>
          <p14:tracePt t="55497" x="4924425" y="3567113"/>
          <p14:tracePt t="55506" x="4935538" y="3556000"/>
          <p14:tracePt t="55514" x="4941888" y="3543300"/>
          <p14:tracePt t="55520" x="4953000" y="3519488"/>
          <p14:tracePt t="55528" x="4959350" y="3508375"/>
          <p14:tracePt t="55537" x="4965700" y="3467100"/>
          <p14:tracePt t="55545" x="4983163" y="3432175"/>
          <p14:tracePt t="55551" x="4987925" y="3390900"/>
          <p14:tracePt t="55559" x="4994275" y="3349625"/>
          <p14:tracePt t="55568" x="5000625" y="3321050"/>
          <p14:tracePt t="55575" x="5000625" y="3290888"/>
          <p14:tracePt t="55583" x="5000625" y="3267075"/>
          <p14:tracePt t="55591" x="5000625" y="3238500"/>
          <p14:tracePt t="55598" x="5000625" y="3214688"/>
          <p14:tracePt t="55606" x="5000625" y="3179763"/>
          <p14:tracePt t="55615" x="4987925" y="3155950"/>
          <p14:tracePt t="55622" x="4983163" y="3114675"/>
          <p14:tracePt t="55629" x="4965700" y="3084513"/>
          <p14:tracePt t="55638" x="4959350" y="3055938"/>
          <p14:tracePt t="55646" x="4929188" y="3038475"/>
          <p14:tracePt t="55653" x="4911725" y="3008313"/>
          <p14:tracePt t="55661" x="4894263" y="2986088"/>
          <p14:tracePt t="55669" x="4876800" y="2967038"/>
          <p14:tracePt t="55677" x="4859338" y="2962275"/>
          <p14:tracePt t="55683" x="4846638" y="2955925"/>
          <p14:tracePt t="55691" x="4841875" y="2949575"/>
          <p14:tracePt t="55699" x="4824413" y="2944813"/>
          <p14:tracePt t="55708" x="4806950" y="2944813"/>
          <p14:tracePt t="55716" x="4787900" y="2944813"/>
          <p14:tracePt t="55723" x="4759325" y="2944813"/>
          <p14:tracePt t="55731" x="4741863" y="2944813"/>
          <p14:tracePt t="55738" x="4700588" y="2944813"/>
          <p14:tracePt t="55746" x="4665663" y="2944813"/>
          <p14:tracePt t="55754" x="4624388" y="2944813"/>
          <p14:tracePt t="55762" x="4589463" y="2955925"/>
          <p14:tracePt t="55769" x="4552950" y="2967038"/>
          <p14:tracePt t="55777" x="4530725" y="2990850"/>
          <p14:tracePt t="55784" x="4494213" y="3008313"/>
          <p14:tracePt t="55793" x="4471988" y="3038475"/>
          <p14:tracePt t="55801" x="4454525" y="3055938"/>
          <p14:tracePt t="55809" x="4430713" y="3084513"/>
          <p14:tracePt t="55816" x="4418013" y="3114675"/>
          <p14:tracePt t="55824" x="4406900" y="3155950"/>
          <p14:tracePt t="55831" x="4383088" y="3197225"/>
          <p14:tracePt t="55840" x="4376738" y="3232150"/>
          <p14:tracePt t="55847" x="4371975" y="3260725"/>
          <p14:tracePt t="55854" x="4365625" y="3302000"/>
          <p14:tracePt t="55863" x="4359275" y="3332163"/>
          <p14:tracePt t="55871" x="4354513" y="3355975"/>
          <p14:tracePt t="55885" x="4354513" y="3397250"/>
          <p14:tracePt t="55887" x="4354513" y="3425825"/>
          <p14:tracePt t="55894" x="4354513" y="3460750"/>
          <p14:tracePt t="55901" x="4365625" y="3490913"/>
          <p14:tracePt t="55908" x="4371975" y="3525838"/>
          <p14:tracePt t="55916" x="4383088" y="3549650"/>
          <p14:tracePt t="55925" x="4395788" y="3567113"/>
          <p14:tracePt t="55932" x="4406900" y="3573463"/>
          <p14:tracePt t="55941" x="4418013" y="3584575"/>
          <p14:tracePt t="55948" x="4424363" y="3590925"/>
          <p14:tracePt t="55956" x="4441825" y="3590925"/>
          <p14:tracePt t="55963" x="4454525" y="3590925"/>
          <p14:tracePt t="55972" x="4465638" y="3590925"/>
          <p14:tracePt t="55979" x="4489450" y="3590925"/>
          <p14:tracePt t="55987" x="4513263" y="3590925"/>
          <p14:tracePt t="55994" x="4535488" y="3590925"/>
          <p14:tracePt t="56002" x="4548188" y="3590925"/>
          <p14:tracePt t="56010" x="4572000" y="3584575"/>
          <p14:tracePt t="56018" x="4589463" y="3573463"/>
          <p14:tracePt t="56027" x="4611688" y="3560763"/>
          <p14:tracePt t="56033" x="4630738" y="3543300"/>
          <p14:tracePt t="56041" x="4641850" y="3519488"/>
          <p14:tracePt t="56049" x="4670425" y="3484563"/>
          <p14:tracePt t="56057" x="4683125" y="3460750"/>
          <p14:tracePt t="56065" x="4694238" y="3419475"/>
          <p14:tracePt t="56072" x="4700588" y="3379788"/>
          <p14:tracePt t="56079" x="4706938" y="3325813"/>
          <p14:tracePt t="56088" x="4724400" y="3267075"/>
          <p14:tracePt t="56095" x="4741863" y="3208338"/>
          <p14:tracePt t="56102" x="4748213" y="3155950"/>
          <p14:tracePt t="56110" x="4748213" y="3108325"/>
          <p14:tracePt t="56118" x="4748213" y="3055938"/>
          <p14:tracePt t="56127" x="4748213" y="3014663"/>
          <p14:tracePt t="56134" x="4748213" y="2997200"/>
          <p14:tracePt t="56142" x="4748213" y="2973388"/>
          <p14:tracePt t="56150" x="4741863" y="2955925"/>
          <p14:tracePt t="56157" x="4735513" y="2949575"/>
          <p14:tracePt t="56173" x="4729163" y="2938463"/>
          <p14:tracePt t="56181" x="4718050" y="2938463"/>
          <p14:tracePt t="56197" x="4706938" y="2938463"/>
          <p14:tracePt t="56204" x="4689475" y="2938463"/>
          <p14:tracePt t="56212" x="4676775" y="2938463"/>
          <p14:tracePt t="56220" x="4641850" y="2938463"/>
          <p14:tracePt t="56227" x="4618038" y="2938463"/>
          <p14:tracePt t="56235" x="4600575" y="2938463"/>
          <p14:tracePt t="56242" x="4589463" y="2944813"/>
          <p14:tracePt t="56251" x="4572000" y="2955925"/>
          <p14:tracePt t="56259" x="4552950" y="2973388"/>
          <p14:tracePt t="56265" x="4535488" y="2986088"/>
          <p14:tracePt t="56274" x="4524375" y="2997200"/>
          <p14:tracePt t="56282" x="4518025" y="3008313"/>
          <p14:tracePt t="56290" x="4518025" y="3014663"/>
          <p14:tracePt t="56296" x="4513263" y="3021013"/>
          <p14:tracePt t="56321" x="4513263" y="3025775"/>
          <p14:tracePt t="56329" x="4513263" y="3032125"/>
          <p14:tracePt t="56352" x="4513263" y="3038475"/>
          <p14:tracePt t="56360" x="4513263" y="3044825"/>
          <p14:tracePt t="56366" x="4518025" y="3049588"/>
          <p14:tracePt t="56375" x="4524375" y="3049588"/>
          <p14:tracePt t="56382" x="4535488" y="3062288"/>
          <p14:tracePt t="56391" x="4548188" y="3067050"/>
          <p14:tracePt t="56398" x="4572000" y="3067050"/>
          <p14:tracePt t="56405" x="4600575" y="3079750"/>
          <p14:tracePt t="56413" x="4641850" y="3079750"/>
          <p14:tracePt t="56422" x="4700588" y="3084513"/>
          <p14:tracePt t="56428" x="4759325" y="3084513"/>
          <p14:tracePt t="56436" x="4829175" y="3084513"/>
          <p14:tracePt t="56444" x="4876800" y="3084513"/>
          <p14:tracePt t="56453" x="4924425" y="3084513"/>
          <p14:tracePt t="56459" x="4941888" y="3084513"/>
          <p14:tracePt t="56467" x="4959350" y="3079750"/>
          <p14:tracePt t="56476" x="4970463" y="3073400"/>
          <p14:tracePt t="56493" x="4976813" y="3055938"/>
          <p14:tracePt t="56498" x="4983163" y="3038475"/>
          <p14:tracePt t="56507" x="4983163" y="3025775"/>
          <p14:tracePt t="56514" x="4987925" y="3014663"/>
          <p14:tracePt t="56522" x="5000625" y="2949575"/>
          <p14:tracePt t="56530" x="5000625" y="2932113"/>
          <p14:tracePt t="56538" x="5000625" y="2914650"/>
          <p14:tracePt t="56546" x="4994275" y="2897188"/>
          <p14:tracePt t="56554" x="4987925" y="2879725"/>
          <p14:tracePt t="56560" x="4970463" y="2873375"/>
          <p14:tracePt t="56569" x="4953000" y="2862263"/>
          <p14:tracePt t="56576" x="4924425" y="2849563"/>
          <p14:tracePt t="56584" x="4870450" y="2838450"/>
          <p14:tracePt t="56592" x="4811713" y="2827338"/>
          <p14:tracePt t="56600" x="4741863" y="2827338"/>
          <p14:tracePt t="56608" x="4665663" y="2827338"/>
          <p14:tracePt t="56615" x="4583113" y="2827338"/>
          <p14:tracePt t="56623" x="4513263" y="2844800"/>
          <p14:tracePt t="56630" x="4465638" y="2855913"/>
          <p14:tracePt t="56639" x="4430713" y="2879725"/>
          <p14:tracePt t="56647" x="4395788" y="2908300"/>
          <p14:tracePt t="56654" x="4371975" y="2938463"/>
          <p14:tracePt t="56661" x="4335463" y="2979738"/>
          <p14:tracePt t="56669" x="4324350" y="3008313"/>
          <p14:tracePt t="56677" x="4306888" y="3062288"/>
          <p14:tracePt t="56685" x="4295775" y="3097213"/>
          <p14:tracePt t="56692" x="4295775" y="3143250"/>
          <p14:tracePt t="56701" x="4289425" y="3184525"/>
          <p14:tracePt t="56708" x="4289425" y="3232150"/>
          <p14:tracePt t="56716" x="4289425" y="3267075"/>
          <p14:tracePt t="56724" x="4289425" y="3297238"/>
          <p14:tracePt t="56732" x="4300538" y="3321050"/>
          <p14:tracePt t="56740" x="4313238" y="3355975"/>
          <p14:tracePt t="56748" x="4341813" y="3390900"/>
          <p14:tracePt t="56754" x="4371975" y="3414713"/>
          <p14:tracePt t="56763" x="4413250" y="3443288"/>
          <p14:tracePt t="56771" x="4465638" y="3478213"/>
          <p14:tracePt t="56779" x="4518025" y="3497263"/>
          <p14:tracePt t="56786" x="4583113" y="3514725"/>
          <p14:tracePt t="56794" x="4652963" y="3532188"/>
          <p14:tracePt t="56801" x="4718050" y="3543300"/>
          <p14:tracePt t="56810" x="4787900" y="3556000"/>
          <p14:tracePt t="56816" x="4841875" y="3560763"/>
          <p14:tracePt t="56824" x="4887913" y="3560763"/>
          <p14:tracePt t="56832" x="4911725" y="3567113"/>
          <p14:tracePt t="56841" x="4924425" y="3567113"/>
          <p14:tracePt t="56895" x="4924425" y="3560763"/>
          <p14:tracePt t="56903" x="4924425" y="3536950"/>
          <p14:tracePt t="56910" x="4924425" y="3514725"/>
          <p14:tracePt t="56917" x="4924425" y="3490913"/>
          <p14:tracePt t="56926" x="4924425" y="3478213"/>
          <p14:tracePt t="56933" x="4924425" y="3449638"/>
          <p14:tracePt t="56942" x="4918075" y="3432175"/>
          <p14:tracePt t="56948" x="4906963" y="3408363"/>
          <p14:tracePt t="56957" x="4887913" y="3390900"/>
          <p14:tracePt t="56965" x="4859338" y="3373438"/>
          <p14:tracePt t="56973" x="4829175" y="3355975"/>
          <p14:tracePt t="56981" x="4800600" y="3338513"/>
          <p14:tracePt t="56987" x="4770438" y="3338513"/>
          <p14:tracePt t="56995" x="4729163" y="3332163"/>
          <p14:tracePt t="57003" x="4706938" y="3332163"/>
          <p14:tracePt t="57011" x="4694238" y="3325813"/>
          <p14:tracePt t="57018" x="4683125" y="3325813"/>
          <p14:tracePt t="57027" x="4676775" y="3325813"/>
          <p14:tracePt t="57128" x="4683125" y="3325813"/>
          <p14:tracePt t="57136" x="4700588" y="3325813"/>
          <p14:tracePt t="57143" x="4735513" y="3325813"/>
          <p14:tracePt t="57151" x="4765675" y="3325813"/>
          <p14:tracePt t="57158" x="4818063" y="3325813"/>
          <p14:tracePt t="57167" x="4859338" y="3332163"/>
          <p14:tracePt t="57174" x="4876800" y="3332163"/>
          <p14:tracePt t="57181" x="4906963" y="3332163"/>
          <p14:tracePt t="57190" x="4911725" y="3332163"/>
          <p14:tracePt t="57198" x="4924425" y="3332163"/>
          <p14:tracePt t="57283" x="4918075" y="3332163"/>
          <p14:tracePt t="57299" x="4911725" y="3332163"/>
          <p14:tracePt t="57306" x="4894263" y="3332163"/>
          <p14:tracePt t="57314" x="4870450" y="3325813"/>
          <p14:tracePt t="57322" x="4841875" y="3325813"/>
          <p14:tracePt t="57329" x="4811713" y="3325813"/>
          <p14:tracePt t="57337" x="4770438" y="3325813"/>
          <p14:tracePt t="57345" x="4741863" y="3325813"/>
          <p14:tracePt t="57353" x="4711700" y="3325813"/>
          <p14:tracePt t="57360" x="4694238" y="3325813"/>
          <p14:tracePt t="57368" x="4676775" y="3325813"/>
          <p14:tracePt t="57375" x="4670425" y="3325813"/>
          <p14:tracePt t="57383" x="4659313" y="3332163"/>
          <p14:tracePt t="57392" x="4659313" y="3338513"/>
          <p14:tracePt t="57399" x="4659313" y="3343275"/>
          <p14:tracePt t="57406" x="4659313" y="3349625"/>
          <p14:tracePt t="57415" x="4659313" y="3355975"/>
          <p14:tracePt t="57423" x="4659313" y="3360738"/>
          <p14:tracePt t="57431" x="4659313" y="3367088"/>
          <p14:tracePt t="57438" x="4659313" y="3384550"/>
          <p14:tracePt t="57445" x="4659313" y="3402013"/>
          <p14:tracePt t="57453" x="4670425" y="3419475"/>
          <p14:tracePt t="57461" x="4683125" y="3425825"/>
          <p14:tracePt t="57468" x="4694238" y="3449638"/>
          <p14:tracePt t="57477" x="4700588" y="3460750"/>
          <p14:tracePt t="57485" x="4706938" y="3467100"/>
          <p14:tracePt t="57492" x="4711700" y="3473450"/>
          <p14:tracePt t="58082" x="4711700" y="3467100"/>
          <p14:tracePt t="58090" x="4711700" y="3460750"/>
          <p14:tracePt t="58106" x="4711700" y="3455988"/>
          <p14:tracePt t="58121" x="4711700" y="3449638"/>
          <p14:tracePt t="58455" x="4718050" y="3455988"/>
          <p14:tracePt t="58463" x="4724400" y="3460750"/>
          <p14:tracePt t="58470" x="4741863" y="3473450"/>
          <p14:tracePt t="58477" x="4759325" y="3478213"/>
          <p14:tracePt t="58486" x="4776788" y="3490913"/>
          <p14:tracePt t="58493" x="4787900" y="3497263"/>
          <p14:tracePt t="58502" x="4811713" y="3508375"/>
          <p14:tracePt t="58509" x="4829175" y="3514725"/>
          <p14:tracePt t="58516" x="4852988" y="3514725"/>
          <p14:tracePt t="58525" x="4870450" y="3514725"/>
          <p14:tracePt t="58532" x="4883150" y="3519488"/>
          <p14:tracePt t="58540" x="4900613" y="3519488"/>
          <p14:tracePt t="58548" x="4929188" y="3519488"/>
          <p14:tracePt t="58556" x="4970463" y="3519488"/>
          <p14:tracePt t="58563" x="5011738" y="3519488"/>
          <p14:tracePt t="58571" x="5059363" y="3519488"/>
          <p14:tracePt t="58578" x="5111750" y="3519488"/>
          <p14:tracePt t="58586" x="5146675" y="3519488"/>
          <p14:tracePt t="58594" x="5187950" y="3519488"/>
          <p14:tracePt t="58601" x="5229225" y="3508375"/>
          <p14:tracePt t="58610" x="5259388" y="3508375"/>
          <p14:tracePt t="58617" x="5281613" y="3508375"/>
          <p14:tracePt t="58625" x="5305425" y="3508375"/>
          <p14:tracePt t="58632" x="5311775" y="3508375"/>
          <p14:tracePt t="58641" x="5322888" y="3508375"/>
          <p14:tracePt t="58648" x="5329238" y="3508375"/>
          <p14:tracePt t="58657" x="5335588" y="3514725"/>
          <p14:tracePt t="58663" x="5340350" y="3514725"/>
          <p14:tracePt t="58672" x="5346700" y="3514725"/>
          <p14:tracePt t="58679" x="5346700" y="3519488"/>
          <p14:tracePt t="58688" x="5353050" y="3519488"/>
          <p14:tracePt t="58703" x="5364163" y="3532188"/>
          <p14:tracePt t="58711" x="5370513" y="3536950"/>
          <p14:tracePt t="58727" x="5381625" y="3549650"/>
          <p14:tracePt t="58734" x="5381625" y="3556000"/>
          <p14:tracePt t="58742" x="5394325" y="3560763"/>
          <p14:tracePt t="58750" x="5394325" y="3567113"/>
          <p14:tracePt t="58758" x="5405438" y="3573463"/>
          <p14:tracePt t="58765" x="5418138" y="3578225"/>
          <p14:tracePt t="58773" x="5422900" y="3584575"/>
          <p14:tracePt t="58780" x="5446713" y="3597275"/>
          <p14:tracePt t="58788" x="5470525" y="3602038"/>
          <p14:tracePt t="58796" x="5511800" y="3608388"/>
          <p14:tracePt t="58804" x="5553075" y="3608388"/>
          <p14:tracePt t="58812" x="5605463" y="3619500"/>
          <p14:tracePt t="58819" x="5664200" y="3619500"/>
          <p14:tracePt t="58826" x="5722938" y="3619500"/>
          <p14:tracePt t="58834" x="5799138" y="3619500"/>
          <p14:tracePt t="58842" x="5875338" y="3619500"/>
          <p14:tracePt t="58850" x="5946775" y="3619500"/>
          <p14:tracePt t="58858" x="6022975" y="3619500"/>
          <p14:tracePt t="58865" x="6092825" y="3608388"/>
          <p14:tracePt t="58874" x="6175375" y="3602038"/>
          <p14:tracePt t="58881" x="6240463" y="3590925"/>
          <p14:tracePt t="58903" x="6351588" y="3560763"/>
          <p14:tracePt t="58905" x="6386513" y="3549650"/>
          <p14:tracePt t="58913" x="6410325" y="3536950"/>
          <p14:tracePt t="58920" x="6427788" y="3532188"/>
          <p14:tracePt t="58928" x="6434138" y="3525838"/>
          <p14:tracePt t="58990" x="6427788" y="3514725"/>
          <p14:tracePt t="58998" x="6421438" y="3508375"/>
          <p14:tracePt t="59005" x="6403975" y="3497263"/>
          <p14:tracePt t="59014" x="6386513" y="3490913"/>
          <p14:tracePt t="59020" x="6334125" y="3467100"/>
          <p14:tracePt t="59029" x="6269038" y="3443288"/>
          <p14:tracePt t="59036" x="6192838" y="3419475"/>
          <p14:tracePt t="59044" x="6099175" y="3390900"/>
          <p14:tracePt t="59051" x="6010275" y="3360738"/>
          <p14:tracePt t="59060" x="5881688" y="3338513"/>
          <p14:tracePt t="59067" x="5788025" y="3321050"/>
          <p14:tracePt t="59076" x="5692775" y="3297238"/>
          <p14:tracePt t="59083" x="5599113" y="3279775"/>
          <p14:tracePt t="59091" x="5529263" y="3260725"/>
          <p14:tracePt t="59098" x="5435600" y="3238500"/>
          <p14:tracePt t="59107" x="5357813" y="3221038"/>
          <p14:tracePt t="59114" x="5299075" y="3214688"/>
          <p14:tracePt t="59121" x="5253038" y="3201988"/>
          <p14:tracePt t="59129" x="5211763" y="3197225"/>
          <p14:tracePt t="59138" x="5181600" y="3197225"/>
          <p14:tracePt t="59144" x="5153025" y="3190875"/>
          <p14:tracePt t="59153" x="5122863" y="3190875"/>
          <p14:tracePt t="59160" x="5070475" y="3179763"/>
          <p14:tracePt t="59169" x="5029200" y="3179763"/>
          <p14:tracePt t="59176" x="5000625" y="3173413"/>
          <p14:tracePt t="59183" x="4976813" y="3173413"/>
          <p14:tracePt t="59192" x="4946650" y="3173413"/>
          <p14:tracePt t="59199" x="4924425" y="3173413"/>
          <p14:tracePt t="59208" x="4906963" y="3173413"/>
          <p14:tracePt t="59215" x="4887913" y="3173413"/>
          <p14:tracePt t="59223" x="4870450" y="3173413"/>
          <p14:tracePt t="59231" x="4859338" y="3173413"/>
          <p14:tracePt t="59239" x="4846638" y="3173413"/>
          <p14:tracePt t="59246" x="4829175" y="3173413"/>
          <p14:tracePt t="59262" x="4824413" y="3179763"/>
          <p14:tracePt t="59269" x="4818063" y="3179763"/>
          <p14:tracePt t="59277" x="4811713" y="3179763"/>
          <p14:tracePt t="59284" x="4811713" y="3184525"/>
          <p14:tracePt t="59292" x="4806950" y="3184525"/>
          <p14:tracePt t="59301" x="4800600" y="3184525"/>
          <p14:tracePt t="59315" x="4794250" y="3184525"/>
          <p14:tracePt t="59324" x="4787900" y="3190875"/>
          <p14:tracePt t="59347" x="4783138" y="3197225"/>
          <p14:tracePt t="59378" x="4776788" y="3201988"/>
          <p14:tracePt t="59386" x="4770438" y="3201988"/>
          <p14:tracePt t="59394" x="4765675" y="3208338"/>
          <p14:tracePt t="59400" x="4759325" y="3208338"/>
          <p14:tracePt t="59409" x="4752975" y="3221038"/>
          <p14:tracePt t="59417" x="4735513" y="3221038"/>
          <p14:tracePt t="59424" x="4729163" y="3221038"/>
          <p14:tracePt t="59432" x="4711700" y="3232150"/>
          <p14:tracePt t="59440" x="4694238" y="3232150"/>
          <p14:tracePt t="59447" x="4683125" y="3238500"/>
          <p14:tracePt t="59455" x="4670425" y="3243263"/>
          <p14:tracePt t="59463" x="4652963" y="3249613"/>
          <p14:tracePt t="59471" x="4648200" y="3255963"/>
          <p14:tracePt t="59478" x="4635500" y="3260725"/>
          <p14:tracePt t="59657" x="4635500" y="3273425"/>
          <p14:tracePt t="59665" x="4635500" y="3279775"/>
          <p14:tracePt t="59673" x="4635500" y="3284538"/>
          <p14:tracePt t="59681" x="4635500" y="3290888"/>
          <p14:tracePt t="59689" x="4635500" y="3297238"/>
          <p14:tracePt t="59695" x="4635500" y="3308350"/>
          <p14:tracePt t="59704" x="4635500" y="3314700"/>
          <p14:tracePt t="59719" x="4652963" y="3325813"/>
          <p14:tracePt t="59726" x="4665663" y="3332163"/>
          <p14:tracePt t="59734" x="4683125" y="3349625"/>
          <p14:tracePt t="59743" x="4700588" y="3355975"/>
          <p14:tracePt t="59750" x="4718050" y="3360738"/>
          <p14:tracePt t="59757" x="4741863" y="3367088"/>
          <p14:tracePt t="59765" x="4765675" y="3373438"/>
          <p14:tracePt t="59774" x="4783138" y="3373438"/>
          <p14:tracePt t="59782" x="4787900" y="3373438"/>
          <p14:tracePt t="59789" x="4806950" y="3379788"/>
          <p14:tracePt t="59796" x="4818063" y="3384550"/>
          <p14:tracePt t="59805" x="4835525" y="3384550"/>
          <p14:tracePt t="59812" x="4859338" y="3384550"/>
          <p14:tracePt t="59820" x="4883150" y="3397250"/>
          <p14:tracePt t="59827" x="4906963" y="3402013"/>
          <p14:tracePt t="59835" x="4924425" y="3402013"/>
          <p14:tracePt t="59843" x="4953000" y="3408363"/>
          <p14:tracePt t="59850" x="4976813" y="3408363"/>
          <p14:tracePt t="59859" x="5005388" y="3408363"/>
          <p14:tracePt t="59866" x="5024438" y="3414713"/>
          <p14:tracePt t="59875" x="5041900" y="3419475"/>
          <p14:tracePt t="59882" x="5070475" y="3419475"/>
          <p14:tracePt t="59902" x="5118100" y="3425825"/>
          <p14:tracePt t="59906" x="5159375" y="3425825"/>
          <p14:tracePt t="59913" x="5187950" y="3432175"/>
          <p14:tracePt t="59921" x="5218113" y="3432175"/>
          <p14:tracePt t="59928" x="5259388" y="3438525"/>
          <p14:tracePt t="59937" x="5294313" y="3449638"/>
          <p14:tracePt t="59944" x="5329238" y="3449638"/>
          <p14:tracePt t="59952" x="5370513" y="3455988"/>
          <p14:tracePt t="59960" x="5411788" y="3455988"/>
          <p14:tracePt t="59968" x="5440363" y="3455988"/>
          <p14:tracePt t="59974" x="5464175" y="3455988"/>
          <p14:tracePt t="59982" x="5481638" y="3455988"/>
          <p14:tracePt t="59991" x="5494338" y="3455988"/>
          <p14:tracePt t="59998" x="5516563" y="3455988"/>
          <p14:tracePt t="60005" x="5535613" y="3455988"/>
          <p14:tracePt t="60013" x="5546725" y="3455988"/>
          <p14:tracePt t="60022" x="5564188" y="3455988"/>
          <p14:tracePt t="60030" x="5581650" y="3455988"/>
          <p14:tracePt t="60036" x="5594350" y="3455988"/>
          <p14:tracePt t="60044" x="5605463" y="3455988"/>
          <p14:tracePt t="60053" x="5622925" y="3455988"/>
          <p14:tracePt t="60061" x="5629275" y="3455988"/>
          <p14:tracePt t="60067" x="5640388" y="3455988"/>
          <p14:tracePt t="60076" x="5646738" y="3455988"/>
          <p14:tracePt t="60083" x="5653088" y="3455988"/>
          <p14:tracePt t="60092" x="5657850" y="3455988"/>
          <p14:tracePt t="60099" x="5670550" y="3449638"/>
          <p14:tracePt t="60107" x="5681663" y="3449638"/>
          <p14:tracePt t="60114" x="5692775" y="3443288"/>
          <p14:tracePt t="60123" x="5716588" y="3443288"/>
          <p14:tracePt t="60130" x="5729288" y="3443288"/>
          <p14:tracePt t="60138" x="5746750" y="3438525"/>
          <p14:tracePt t="60146" x="5764213" y="3438525"/>
          <p14:tracePt t="60154" x="5770563" y="3438525"/>
          <p14:tracePt t="60162" x="5775325" y="3438525"/>
          <p14:tracePt t="60271" x="5770563" y="3438525"/>
          <p14:tracePt t="60278" x="5751513" y="3438525"/>
          <p14:tracePt t="60285" x="5740400" y="3438525"/>
          <p14:tracePt t="60293" x="5722938" y="3432175"/>
          <p14:tracePt t="60301" x="5711825" y="3432175"/>
          <p14:tracePt t="60308" x="5699125" y="3425825"/>
          <p14:tracePt t="60316" x="5675313" y="3425825"/>
          <p14:tracePt t="60324" x="5664200" y="3425825"/>
          <p14:tracePt t="60331" x="5653088" y="3419475"/>
          <p14:tracePt t="60340" x="5616575" y="3414713"/>
          <p14:tracePt t="60348" x="5588000" y="3402013"/>
          <p14:tracePt t="60355" x="5535613" y="3390900"/>
          <p14:tracePt t="60362" x="5476875" y="3373438"/>
          <p14:tracePt t="60371" x="5405438" y="3367088"/>
          <p14:tracePt t="60378" x="5346700" y="3360738"/>
          <p14:tracePt t="60386" x="5281613" y="3343275"/>
          <p14:tracePt t="60393" x="5218113" y="3332163"/>
          <p14:tracePt t="60401" x="5164138" y="3332163"/>
          <p14:tracePt t="60410" x="5105400" y="3321050"/>
          <p14:tracePt t="60417" x="5070475" y="3308350"/>
          <p14:tracePt t="60424" x="5041900" y="3302000"/>
          <p14:tracePt t="60433" x="5018088" y="3302000"/>
          <p14:tracePt t="60441" x="5000625" y="3302000"/>
          <p14:tracePt t="60448" x="4994275" y="3302000"/>
          <p14:tracePt t="60456" x="4983163" y="3302000"/>
          <p14:tracePt t="60463" x="4976813" y="3302000"/>
          <p14:tracePt t="60503" x="4965700" y="3308350"/>
          <p14:tracePt t="60510" x="4965700" y="3314700"/>
          <p14:tracePt t="60518" x="4959350" y="3321050"/>
          <p14:tracePt t="60526" x="4959350" y="3325813"/>
          <p14:tracePt t="60533" x="4959350" y="3332163"/>
          <p14:tracePt t="60540" x="4959350" y="3338513"/>
          <p14:tracePt t="60557" x="4959350" y="3343275"/>
          <p14:tracePt t="60565" x="4965700" y="3349625"/>
          <p14:tracePt t="60573" x="4976813" y="3355975"/>
          <p14:tracePt t="60580" x="4987925" y="3360738"/>
          <p14:tracePt t="60587" x="5024438" y="3373438"/>
          <p14:tracePt t="60595" x="5059363" y="3373438"/>
          <p14:tracePt t="60602" x="5129213" y="3373438"/>
          <p14:tracePt t="60611" x="5187950" y="3379788"/>
          <p14:tracePt t="60619" x="5276850" y="3379788"/>
          <p14:tracePt t="60626" x="5364163" y="3379788"/>
          <p14:tracePt t="60635" x="5464175" y="3379788"/>
          <p14:tracePt t="60642" x="5570538" y="3379788"/>
          <p14:tracePt t="60649" x="5675313" y="3367088"/>
          <p14:tracePt t="60658" x="5792788" y="3367088"/>
          <p14:tracePt t="60665" x="5934075" y="3367088"/>
          <p14:tracePt t="60673" x="6064250" y="3360738"/>
          <p14:tracePt t="60680" x="6186488" y="3349625"/>
          <p14:tracePt t="60689" x="6310313" y="3349625"/>
          <p14:tracePt t="60696" x="6416675" y="3343275"/>
          <p14:tracePt t="60704" x="6503988" y="3343275"/>
          <p14:tracePt t="60712" x="6592888" y="3343275"/>
          <p14:tracePt t="60720" x="6662738" y="3332163"/>
          <p14:tracePt t="60728" x="6704013" y="3332163"/>
          <p14:tracePt t="60734" x="6734175" y="3325813"/>
          <p14:tracePt t="60743" x="6751638" y="3321050"/>
          <p14:tracePt t="60751" x="6756400" y="3321050"/>
          <p14:tracePt t="60859" x="6756400" y="3314700"/>
          <p14:tracePt t="61193" x="6756400" y="3308350"/>
          <p14:tracePt t="61480" x="6751638" y="3308350"/>
          <p14:tracePt t="61488" x="6751638" y="3314700"/>
          <p14:tracePt t="61503" x="6751638" y="3321050"/>
          <p14:tracePt t="61511" x="6751638" y="3325813"/>
          <p14:tracePt t="62520" x="6745288" y="3325813"/>
          <p14:tracePt t="62535" x="6738938" y="3325813"/>
          <p14:tracePt t="62543" x="6727825" y="3325813"/>
          <p14:tracePt t="62566" x="6715125" y="3321050"/>
          <p14:tracePt t="62582" x="6710363" y="3314700"/>
          <p14:tracePt t="62605" x="6704013" y="3308350"/>
          <p14:tracePt t="62613" x="6697663" y="3302000"/>
          <p14:tracePt t="62620" x="6697663" y="3297238"/>
          <p14:tracePt t="62628" x="6692900" y="3279775"/>
          <p14:tracePt t="62636" x="6686550" y="3260725"/>
          <p14:tracePt t="62643" x="6662738" y="3232150"/>
          <p14:tracePt t="62651" x="6656388" y="3208338"/>
          <p14:tracePt t="62659" x="6645275" y="3173413"/>
          <p14:tracePt t="62666" x="6638925" y="3125788"/>
          <p14:tracePt t="62675" x="6634163" y="3073400"/>
          <p14:tracePt t="62683" x="6610350" y="3021013"/>
          <p14:tracePt t="62690" x="6604000" y="2962275"/>
          <p14:tracePt t="62697" x="6586538" y="2903538"/>
          <p14:tracePt t="62706" x="6580188" y="2820988"/>
          <p14:tracePt t="62713" x="6580188" y="2762250"/>
          <p14:tracePt t="62721" x="6569075" y="2690813"/>
          <p14:tracePt t="62728" x="6562725" y="2627313"/>
          <p14:tracePt t="62738" x="6551613" y="2562225"/>
          <p14:tracePt t="62745" x="6538913" y="2503488"/>
          <p14:tracePt t="62751" x="6534150" y="2451100"/>
          <p14:tracePt t="62760" x="6527800" y="2420938"/>
          <p14:tracePt t="62768" x="6521450" y="2397125"/>
          <p14:tracePt t="62775" x="6516688" y="2374900"/>
          <p14:tracePt t="62783" x="6510338" y="2368550"/>
          <p14:tracePt t="62791" x="6510338" y="2362200"/>
          <p14:tracePt t="62838" x="6503988" y="2362200"/>
          <p14:tracePt t="62853" x="6486525" y="2379663"/>
          <p14:tracePt t="62861" x="6462713" y="2414588"/>
          <p14:tracePt t="62868" x="6440488" y="2468563"/>
          <p14:tracePt t="62877" x="6416675" y="2532063"/>
          <p14:tracePt t="62883" x="6386513" y="2603500"/>
          <p14:tracePt t="62902" x="6321425" y="2773363"/>
          <p14:tracePt t="62908" x="6286500" y="2873375"/>
          <p14:tracePt t="62914" x="6251575" y="2997200"/>
          <p14:tracePt t="62923" x="6210300" y="3138488"/>
          <p14:tracePt t="62932" x="6181725" y="3290888"/>
          <p14:tracePt t="62938" x="6145213" y="3449638"/>
          <p14:tracePt t="62945" x="6105525" y="3608388"/>
          <p14:tracePt t="62954" x="6086475" y="3754438"/>
          <p14:tracePt t="62961" x="6069013" y="3890963"/>
          <p14:tracePt t="62970" x="6046788" y="4019550"/>
          <p14:tracePt t="62978" x="6046788" y="4125913"/>
          <p14:tracePt t="62984" x="6034088" y="4219575"/>
          <p14:tracePt t="62993" x="6034088" y="4313238"/>
          <p14:tracePt t="63000" x="6034088" y="4413250"/>
          <p14:tracePt t="63009" x="6034088" y="4489450"/>
          <p14:tracePt t="63016" x="6034088" y="4560888"/>
          <p14:tracePt t="63024" x="6051550" y="4619625"/>
          <p14:tracePt t="63031" x="6057900" y="4660900"/>
          <p14:tracePt t="63040" x="6057900" y="4678363"/>
          <p14:tracePt t="63063" x="6057900" y="4683125"/>
          <p14:tracePt t="63094" x="6064250" y="4683125"/>
          <p14:tracePt t="63102" x="6064250" y="4660900"/>
          <p14:tracePt t="63108" x="6069013" y="4630738"/>
          <p14:tracePt t="63116" x="6069013" y="4572000"/>
          <p14:tracePt t="63125" x="6081713" y="4489450"/>
          <p14:tracePt t="63132" x="6086475" y="4395788"/>
          <p14:tracePt t="63141" x="6092825" y="4254500"/>
          <p14:tracePt t="63148" x="6105525" y="4130675"/>
          <p14:tracePt t="63156" x="6116638" y="3984625"/>
          <p14:tracePt t="63163" x="6134100" y="3832225"/>
          <p14:tracePt t="63171" x="6134100" y="3656013"/>
          <p14:tracePt t="63178" x="6157913" y="3502025"/>
          <p14:tracePt t="63187" x="6164263" y="3355975"/>
          <p14:tracePt t="63194" x="6164263" y="3214688"/>
          <p14:tracePt t="63202" x="6175375" y="3108325"/>
          <p14:tracePt t="63210" x="6175375" y="3008313"/>
          <p14:tracePt t="63218" x="6175375" y="2932113"/>
          <p14:tracePt t="63226" x="6169025" y="2844800"/>
          <p14:tracePt t="63233" x="6164263" y="2773363"/>
          <p14:tracePt t="63241" x="6157913" y="2727325"/>
          <p14:tracePt t="63249" x="6151563" y="2686050"/>
          <p14:tracePt t="63257" x="6140450" y="2644775"/>
          <p14:tracePt t="63265" x="6140450" y="2627313"/>
          <p14:tracePt t="63272" x="6140450" y="2614613"/>
          <p14:tracePt t="63279" x="6140450" y="2609850"/>
          <p14:tracePt t="63350" x="6140450" y="2644775"/>
          <p14:tracePt t="63357" x="6140450" y="2686050"/>
          <p14:tracePt t="63365" x="6140450" y="2744788"/>
          <p14:tracePt t="63372" x="6140450" y="2832100"/>
          <p14:tracePt t="63381" x="6140450" y="2925763"/>
          <p14:tracePt t="63389" x="6140450" y="3032125"/>
          <p14:tracePt t="63395" x="6127750" y="3155950"/>
          <p14:tracePt t="63404" x="6127750" y="3297238"/>
          <p14:tracePt t="63412" x="6127750" y="3455988"/>
          <p14:tracePt t="63420" x="6127750" y="3636963"/>
          <p14:tracePt t="63427" x="6127750" y="3819525"/>
          <p14:tracePt t="63435" x="6116638" y="4002088"/>
          <p14:tracePt t="63442" x="6116638" y="4160838"/>
          <p14:tracePt t="63450" x="6110288" y="4330700"/>
          <p14:tracePt t="63459" x="6099175" y="4437063"/>
          <p14:tracePt t="63465" x="6092825" y="4541838"/>
          <p14:tracePt t="63474" x="6075363" y="4624388"/>
          <p14:tracePt t="63482" x="6069013" y="4695825"/>
          <p14:tracePt t="63490" x="6057900" y="4754563"/>
          <p14:tracePt t="63497" x="6051550" y="4795838"/>
          <p14:tracePt t="63505" x="6051550" y="4813300"/>
          <p14:tracePt t="63513" x="6051550" y="4824413"/>
          <p14:tracePt t="63520" x="6051550" y="4830763"/>
          <p14:tracePt t="63567" x="6051550" y="4824413"/>
          <p14:tracePt t="63575" x="6046788" y="4800600"/>
          <p14:tracePt t="63582" x="6034088" y="4748213"/>
          <p14:tracePt t="63590" x="6027738" y="4700588"/>
          <p14:tracePt t="63598" x="6022975" y="4637088"/>
          <p14:tracePt t="63605" x="6016625" y="4595813"/>
          <p14:tracePt t="63613" x="6010275" y="4548188"/>
          <p14:tracePt t="63621" x="6010275" y="4506913"/>
          <p14:tracePt t="63628" x="5999163" y="4478338"/>
          <p14:tracePt t="63636" x="5999163" y="4460875"/>
          <p14:tracePt t="63645" x="5999163" y="4448175"/>
          <p14:tracePt t="63653" x="5999163" y="4437063"/>
          <p14:tracePt t="63660" x="5999163" y="4430713"/>
          <p14:tracePt t="63667" x="5999163" y="4424363"/>
          <p14:tracePt t="63676" x="5999163" y="4419600"/>
          <p14:tracePt t="63683" x="5999163" y="4413250"/>
          <p14:tracePt t="63690" x="5999163" y="4406900"/>
          <p14:tracePt t="63698" x="5999163" y="4402138"/>
          <p14:tracePt t="63707" x="5999163" y="4395788"/>
          <p14:tracePt t="63714" x="5999163" y="4389438"/>
          <p14:tracePt t="63730" x="5999163" y="4384675"/>
          <p14:tracePt t="63746" x="5999163" y="4378325"/>
          <p14:tracePt t="64622" x="6010275" y="4365625"/>
          <p14:tracePt t="64630" x="6010275" y="4360863"/>
          <p14:tracePt t="64646" x="6016625" y="4348163"/>
          <p14:tracePt t="64652" x="6027738" y="4337050"/>
          <p14:tracePt t="64660" x="6027738" y="4330700"/>
          <p14:tracePt t="64668" x="6034088" y="4306888"/>
          <p14:tracePt t="64677" x="6046788" y="4284663"/>
          <p14:tracePt t="64683" x="6057900" y="4248150"/>
          <p14:tracePt t="64691" x="6069013" y="4189413"/>
          <p14:tracePt t="64700" x="6092825" y="4119563"/>
          <p14:tracePt t="64708" x="6099175" y="4030663"/>
          <p14:tracePt t="64714" x="6116638" y="3937000"/>
          <p14:tracePt t="64722" x="6122988" y="3849688"/>
          <p14:tracePt t="64731" x="6127750" y="3754438"/>
          <p14:tracePt t="64738" x="6140450" y="3673475"/>
          <p14:tracePt t="64745" x="6145213" y="3597275"/>
          <p14:tracePt t="64754" x="6151563" y="3543300"/>
          <p14:tracePt t="64762" x="6151563" y="3484563"/>
          <p14:tracePt t="64769" x="6164263" y="3443288"/>
          <p14:tracePt t="64776" x="6164263" y="3414713"/>
          <p14:tracePt t="64784" x="6169025" y="3390900"/>
          <p14:tracePt t="64793" x="6169025" y="3355975"/>
          <p14:tracePt t="64800" x="6169025" y="3321050"/>
          <p14:tracePt t="64809" x="6169025" y="3302000"/>
          <p14:tracePt t="64816" x="6169025" y="3260725"/>
          <p14:tracePt t="64823" x="6169025" y="3232150"/>
          <p14:tracePt t="64831" x="6169025" y="3208338"/>
          <p14:tracePt t="64839" x="6169025" y="3179763"/>
          <p14:tracePt t="64846" x="6157913" y="3149600"/>
          <p14:tracePt t="64854" x="6157913" y="3121025"/>
          <p14:tracePt t="64862" x="6157913" y="3097213"/>
          <p14:tracePt t="64871" x="6157913" y="3055938"/>
          <p14:tracePt t="64877" x="6151563" y="3025775"/>
          <p14:tracePt t="64902" x="6140450" y="2949575"/>
          <p14:tracePt t="64909" x="6127750" y="2925763"/>
          <p14:tracePt t="64917" x="6122988" y="2903538"/>
          <p14:tracePt t="64925" x="6122988" y="2886075"/>
          <p14:tracePt t="64933" x="6122988" y="2873375"/>
          <p14:tracePt t="64939" x="6116638" y="2855913"/>
          <p14:tracePt t="64948" x="6110288" y="2844800"/>
          <p14:tracePt t="64964" x="6110288" y="2838450"/>
          <p14:tracePt t="65010" x="6110288" y="2832100"/>
          <p14:tracePt t="65033" x="6105525" y="2827338"/>
          <p14:tracePt t="65049" x="6105525" y="2808288"/>
          <p14:tracePt t="65057" x="6099175" y="2808288"/>
          <p14:tracePt t="65065" x="6099175" y="2790825"/>
          <p14:tracePt t="65072" x="6099175" y="2786063"/>
          <p14:tracePt t="65080" x="6092825" y="2768600"/>
          <p14:tracePt t="65088" x="6092825" y="2762250"/>
          <p14:tracePt t="65095" x="6092825" y="2755900"/>
          <p14:tracePt t="65103" x="6086475" y="2749550"/>
          <p14:tracePt t="65110" x="6086475" y="2744788"/>
          <p14:tracePt t="65266" x="6086475" y="2738438"/>
          <p14:tracePt t="65282" x="6086475" y="2732088"/>
          <p14:tracePt t="65290" x="6081713" y="2732088"/>
          <p14:tracePt t="65297" x="6081713" y="2727325"/>
          <p14:tracePt t="65321" x="6075363" y="2714625"/>
          <p14:tracePt t="65328" x="6075363" y="2703513"/>
          <p14:tracePt t="65335" x="6075363" y="2697163"/>
          <p14:tracePt t="65344" x="6075363" y="2686050"/>
          <p14:tracePt t="65351" x="6075363" y="2679700"/>
          <p14:tracePt t="65358" x="6075363" y="2668588"/>
          <p14:tracePt t="65366" x="6075363" y="2655888"/>
          <p14:tracePt t="65375" x="6075363" y="2651125"/>
          <p14:tracePt t="65382" x="6069013" y="2632075"/>
          <p14:tracePt t="65390" x="6069013" y="2627313"/>
          <p14:tracePt t="65398" x="6069013" y="2614613"/>
          <p14:tracePt t="65405" x="6069013" y="2609850"/>
          <p14:tracePt t="65413" x="6064250" y="2603500"/>
          <p14:tracePt t="65421" x="6064250" y="2586038"/>
          <p14:tracePt t="65428" x="6064250" y="2573338"/>
          <p14:tracePt t="65436" x="6057900" y="2562225"/>
          <p14:tracePt t="65444" x="6057900" y="2538413"/>
          <p14:tracePt t="65453" x="6051550" y="2514600"/>
          <p14:tracePt t="65460" x="6051550" y="2492375"/>
          <p14:tracePt t="65467" x="6046788" y="2468563"/>
          <p14:tracePt t="65476" x="6034088" y="2438400"/>
          <p14:tracePt t="65484" x="6034088" y="2414588"/>
          <p14:tracePt t="65490" x="6034088" y="2409825"/>
          <p14:tracePt t="65498" x="6027738" y="2392363"/>
          <p14:tracePt t="65507" x="6027738" y="2379663"/>
          <p14:tracePt t="65515" x="6022975" y="2368550"/>
          <p14:tracePt t="65522" x="6022975" y="2362200"/>
          <p14:tracePt t="65530" x="6016625" y="2355850"/>
          <p14:tracePt t="65537" x="6016625" y="2351088"/>
          <p14:tracePt t="65545" x="6016625" y="2344738"/>
          <p14:tracePt t="65553" x="6016625" y="2338388"/>
          <p14:tracePt t="65569" x="6016625" y="2333625"/>
          <p14:tracePt t="65646" x="6016625" y="2327275"/>
          <p14:tracePt t="65653" x="6016625" y="2320925"/>
          <p14:tracePt t="65662" x="6010275" y="2320925"/>
          <p14:tracePt t="66259" x="6010275" y="2327275"/>
          <p14:tracePt t="66266" x="6010275" y="2338388"/>
          <p14:tracePt t="66283" x="6016625" y="2355850"/>
          <p14:tracePt t="66291" x="6016625" y="2362200"/>
          <p14:tracePt t="66298" x="6022975" y="2379663"/>
          <p14:tracePt t="66306" x="6022975" y="2392363"/>
          <p14:tracePt t="66313" x="6027738" y="2403475"/>
          <p14:tracePt t="66320" x="6034088" y="2409825"/>
          <p14:tracePt t="66328" x="6040438" y="2414588"/>
          <p14:tracePt t="67036" x="6040438" y="2420938"/>
          <p14:tracePt t="67043" x="6046788" y="2433638"/>
          <p14:tracePt t="67050" x="6051550" y="2451100"/>
          <p14:tracePt t="67059" x="6057900" y="2473325"/>
          <p14:tracePt t="67067" x="6069013" y="2497138"/>
          <p14:tracePt t="67074" x="6092825" y="2532063"/>
          <p14:tracePt t="67081" x="6105525" y="2555875"/>
          <p14:tracePt t="67090" x="6122988" y="2590800"/>
          <p14:tracePt t="67097" x="6127750" y="2609850"/>
          <p14:tracePt t="67105" x="6164263" y="2668588"/>
          <p14:tracePt t="67113" x="6175375" y="2690813"/>
          <p14:tracePt t="67120" x="6186488" y="2703513"/>
          <p14:tracePt t="67129" x="6199188" y="2738438"/>
          <p14:tracePt t="67135" x="6210300" y="2762250"/>
          <p14:tracePt t="67144" x="6216650" y="2773363"/>
          <p14:tracePt t="67307" x="6216650" y="2768600"/>
          <p14:tracePt t="67315" x="6216650" y="2755900"/>
          <p14:tracePt t="67323" x="6216650" y="2749550"/>
          <p14:tracePt t="67330" x="6216650" y="2727325"/>
          <p14:tracePt t="67338" x="6216650" y="2709863"/>
          <p14:tracePt t="67346" x="6210300" y="2690813"/>
          <p14:tracePt t="67354" x="6210300" y="2673350"/>
          <p14:tracePt t="67362" x="6203950" y="2651125"/>
          <p14:tracePt t="67369" x="6199188" y="2627313"/>
          <p14:tracePt t="67376" x="6199188" y="2609850"/>
          <p14:tracePt t="67384" x="6192838" y="2590800"/>
          <p14:tracePt t="67393" x="6181725" y="2573338"/>
          <p14:tracePt t="67399" x="6181725" y="2562225"/>
          <p14:tracePt t="67408" x="6175375" y="2544763"/>
          <p14:tracePt t="67416" x="6169025" y="2538413"/>
          <p14:tracePt t="67424" x="6164263" y="2527300"/>
          <p14:tracePt t="67439" x="6164263" y="2520950"/>
          <p14:tracePt t="67517" x="6157913" y="2520950"/>
          <p14:tracePt t="67548" x="6151563" y="2514600"/>
          <p14:tracePt t="67557" x="6151563" y="2509838"/>
          <p14:tracePt t="67563" x="6145213" y="2509838"/>
          <p14:tracePt t="67602" x="6145213" y="2503488"/>
          <p14:tracePt t="67633" x="6140450" y="2503488"/>
          <p14:tracePt t="67641" x="6134100" y="2497138"/>
          <p14:tracePt t="67649" x="6134100" y="2492375"/>
          <p14:tracePt t="67657" x="6127750" y="2492375"/>
          <p14:tracePt t="67688" x="6127750" y="2486025"/>
          <p14:tracePt t="68355" x="6122988" y="2486025"/>
          <p14:tracePt t="68363" x="6116638" y="2486025"/>
          <p14:tracePt t="68533" x="6110288" y="2486025"/>
          <p14:tracePt t="68541" x="6105525" y="2486025"/>
          <p14:tracePt t="68548" x="6099175" y="2486025"/>
          <p14:tracePt t="68556" x="6092825" y="2479675"/>
          <p14:tracePt t="68563" x="6086475" y="2479675"/>
          <p14:tracePt t="68572" x="6081713" y="2473325"/>
          <p14:tracePt t="68580" x="6075363" y="2473325"/>
          <p14:tracePt t="68587" x="6064250" y="2468563"/>
          <p14:tracePt t="68594" x="6057900" y="2462213"/>
          <p14:tracePt t="68602" x="6046788" y="2455863"/>
          <p14:tracePt t="68610" x="6040438" y="2451100"/>
          <p14:tracePt t="68634" x="6034088" y="2444750"/>
          <p14:tracePt t="68642" x="6027738" y="2444750"/>
          <p14:tracePt t="68649" x="6027738" y="2438400"/>
          <p14:tracePt t="68665" x="6022975" y="2438400"/>
          <p14:tracePt t="68672" x="6016625" y="2438400"/>
          <p14:tracePt t="68681" x="6010275" y="2438400"/>
          <p14:tracePt t="68696" x="6010275" y="2433638"/>
          <p14:tracePt t="68704" x="6005513" y="2433638"/>
          <p14:tracePt t="68712" x="5999163" y="2433638"/>
          <p14:tracePt t="68727" x="5992813" y="2433638"/>
          <p14:tracePt t="68734" x="5981700" y="2433638"/>
          <p14:tracePt t="68751" x="5969000" y="2438400"/>
          <p14:tracePt t="68758" x="5969000" y="2444750"/>
          <p14:tracePt t="68765" x="5957888" y="2455863"/>
          <p14:tracePt t="68774" x="5951538" y="2468563"/>
          <p14:tracePt t="68781" x="5940425" y="2503488"/>
          <p14:tracePt t="68790" x="5934075" y="2527300"/>
          <p14:tracePt t="68796" x="5922963" y="2555875"/>
          <p14:tracePt t="68805" x="5916613" y="2590800"/>
          <p14:tracePt t="68812" x="5899150" y="2632075"/>
          <p14:tracePt t="68821" x="5888038" y="2686050"/>
          <p14:tracePt t="68827" x="5881688" y="2727325"/>
          <p14:tracePt t="68835" x="5881688" y="2762250"/>
          <p14:tracePt t="68844" x="5864225" y="2808288"/>
          <p14:tracePt t="68852" x="5864225" y="2838450"/>
          <p14:tracePt t="68859" x="5864225" y="2862263"/>
          <p14:tracePt t="68867" x="5864225" y="2879725"/>
          <p14:tracePt t="68875" x="5864225" y="2897188"/>
          <p14:tracePt t="68883" x="5864225" y="2914650"/>
          <p14:tracePt t="68890" x="5864225" y="2921000"/>
          <p14:tracePt t="68902" x="5870575" y="2932113"/>
          <p14:tracePt t="68905" x="5875338" y="2938463"/>
          <p14:tracePt t="68914" x="5875338" y="2944813"/>
          <p14:tracePt t="68921" x="5875338" y="2949575"/>
          <p14:tracePt t="68928" x="5881688" y="2949575"/>
          <p14:tracePt t="68936" x="5892800" y="2949575"/>
          <p14:tracePt t="68944" x="5892800" y="2955925"/>
          <p14:tracePt t="68953" x="5910263" y="2955925"/>
          <p14:tracePt t="68959" x="5929313" y="2955925"/>
          <p14:tracePt t="68968" x="5946775" y="2955925"/>
          <p14:tracePt t="68976" x="5988050" y="2955925"/>
          <p14:tracePt t="68983" x="6005513" y="2955925"/>
          <p14:tracePt t="68991" x="6022975" y="2944813"/>
          <p14:tracePt t="68998" x="6040438" y="2932113"/>
          <p14:tracePt t="69007" x="6051550" y="2921000"/>
          <p14:tracePt t="69015" x="6064250" y="2897188"/>
          <p14:tracePt t="69022" x="6081713" y="2879725"/>
          <p14:tracePt t="69029" x="6092825" y="2855913"/>
          <p14:tracePt t="69038" x="6105525" y="2832100"/>
          <p14:tracePt t="69045" x="6122988" y="2797175"/>
          <p14:tracePt t="69053" x="6145213" y="2773363"/>
          <p14:tracePt t="69060" x="6157913" y="2732088"/>
          <p14:tracePt t="69068" x="6186488" y="2686050"/>
          <p14:tracePt t="69077" x="6199188" y="2651125"/>
          <p14:tracePt t="69084" x="6223000" y="2609850"/>
          <p14:tracePt t="69092" x="6245225" y="2568575"/>
          <p14:tracePt t="69100" x="6257925" y="2544763"/>
          <p14:tracePt t="69108" x="6257925" y="2503488"/>
          <p14:tracePt t="69115" x="6262688" y="2468563"/>
          <p14:tracePt t="69122" x="6275388" y="2438400"/>
          <p14:tracePt t="69131" x="6275388" y="2409825"/>
          <p14:tracePt t="69138" x="6275388" y="2374900"/>
          <p14:tracePt t="69146" x="6275388" y="2355850"/>
          <p14:tracePt t="69154" x="6275388" y="2338388"/>
          <p14:tracePt t="69162" x="6269038" y="2320925"/>
          <p14:tracePt t="69170" x="6262688" y="2303463"/>
          <p14:tracePt t="69177" x="6257925" y="2297113"/>
          <p14:tracePt t="69184" x="6245225" y="2286000"/>
          <p14:tracePt t="69193" x="6240463" y="2279650"/>
          <p14:tracePt t="69200" x="6227763" y="2268538"/>
          <p14:tracePt t="69209" x="6210300" y="2255838"/>
          <p14:tracePt t="69216" x="6192838" y="2251075"/>
          <p14:tracePt t="69224" x="6169025" y="2244725"/>
          <p14:tracePt t="69231" x="6151563" y="2238375"/>
          <p14:tracePt t="69240" x="6134100" y="2233613"/>
          <p14:tracePt t="69247" x="6116638" y="2233613"/>
          <p14:tracePt t="69255" x="6099175" y="2233613"/>
          <p14:tracePt t="69263" x="6086475" y="2233613"/>
          <p14:tracePt t="69271" x="6069013" y="2233613"/>
          <p14:tracePt t="69279" x="6051550" y="2233613"/>
          <p14:tracePt t="69286" x="6034088" y="2233613"/>
          <p14:tracePt t="69293" x="6016625" y="2238375"/>
          <p14:tracePt t="69302" x="5992813" y="2251075"/>
          <p14:tracePt t="69309" x="5964238" y="2268538"/>
          <p14:tracePt t="69316" x="5946775" y="2279650"/>
          <p14:tracePt t="69325" x="5940425" y="2297113"/>
          <p14:tracePt t="69332" x="5929313" y="2309813"/>
          <p14:tracePt t="69341" x="5910263" y="2320925"/>
          <p14:tracePt t="69348" x="5905500" y="2338388"/>
          <p14:tracePt t="69356" x="5888038" y="2351088"/>
          <p14:tracePt t="69363" x="5881688" y="2374900"/>
          <p14:tracePt t="69372" x="5870575" y="2392363"/>
          <p14:tracePt t="69378" x="5864225" y="2414588"/>
          <p14:tracePt t="69387" x="5857875" y="2444750"/>
          <p14:tracePt t="69394" x="5851525" y="2479675"/>
          <p14:tracePt t="69402" x="5840413" y="2509838"/>
          <p14:tracePt t="69410" x="5840413" y="2551113"/>
          <p14:tracePt t="69417" x="5840413" y="2590800"/>
          <p14:tracePt t="69425" x="5840413" y="2632075"/>
          <p14:tracePt t="69433" x="5840413" y="2668588"/>
          <p14:tracePt t="69441" x="5840413" y="2697163"/>
          <p14:tracePt t="69448" x="5840413" y="2732088"/>
          <p14:tracePt t="69457" x="5846763" y="2762250"/>
          <p14:tracePt t="69465" x="5846763" y="2786063"/>
          <p14:tracePt t="69471" x="5864225" y="2808288"/>
          <p14:tracePt t="69479" x="5870575" y="2827338"/>
          <p14:tracePt t="69488" x="5888038" y="2844800"/>
          <p14:tracePt t="69495" x="5905500" y="2855913"/>
          <p14:tracePt t="69504" x="5922963" y="2867025"/>
          <p14:tracePt t="69511" x="5940425" y="2867025"/>
          <p14:tracePt t="69519" x="5964238" y="2873375"/>
          <p14:tracePt t="69526" x="5981700" y="2873375"/>
          <p14:tracePt t="69535" x="6005513" y="2873375"/>
          <p14:tracePt t="69541" x="6022975" y="2873375"/>
          <p14:tracePt t="69550" x="6040438" y="2873375"/>
          <p14:tracePt t="69557" x="6057900" y="2873375"/>
          <p14:tracePt t="69565" x="6069013" y="2867025"/>
          <p14:tracePt t="69573" x="6075363" y="2855913"/>
          <p14:tracePt t="69580" x="6081713" y="2844800"/>
          <p14:tracePt t="69588" x="6092825" y="2832100"/>
          <p14:tracePt t="69596" x="6105525" y="2820988"/>
          <p14:tracePt t="69605" x="6105525" y="2797175"/>
          <p14:tracePt t="69612" x="6110288" y="2773363"/>
          <p14:tracePt t="69620" x="6122988" y="2755900"/>
          <p14:tracePt t="69628" x="6127750" y="2727325"/>
          <p14:tracePt t="69635" x="6140450" y="2697163"/>
          <p14:tracePt t="69643" x="6145213" y="2673350"/>
          <p14:tracePt t="69651" x="6145213" y="2638425"/>
          <p14:tracePt t="69659" x="6151563" y="2620963"/>
          <p14:tracePt t="69667" x="6157913" y="2586038"/>
          <p14:tracePt t="69674" x="6164263" y="2562225"/>
          <p14:tracePt t="69681" x="6164263" y="2544763"/>
          <p14:tracePt t="69690" x="6164263" y="2514600"/>
          <p14:tracePt t="69697" x="6164263" y="2492375"/>
          <p14:tracePt t="69705" x="6164263" y="2462213"/>
          <p14:tracePt t="69713" x="6164263" y="2438400"/>
          <p14:tracePt t="69721" x="6157913" y="2420938"/>
          <p14:tracePt t="69729" x="6151563" y="2409825"/>
          <p14:tracePt t="69736" x="6145213" y="2392363"/>
          <p14:tracePt t="69744" x="6140450" y="2374900"/>
          <p14:tracePt t="69752" x="6127750" y="2362200"/>
          <p14:tracePt t="69760" x="6127750" y="2355850"/>
          <p14:tracePt t="69768" x="6110288" y="2344738"/>
          <p14:tracePt t="69783" x="6092825" y="2333625"/>
          <p14:tracePt t="69791" x="6092825" y="2327275"/>
          <p14:tracePt t="69799" x="6081713" y="2327275"/>
          <p14:tracePt t="69806" x="6069013" y="2327275"/>
          <p14:tracePt t="69813" x="6057900" y="2327275"/>
          <p14:tracePt t="69822" x="6034088" y="2327275"/>
          <p14:tracePt t="69829" x="6010275" y="2327275"/>
          <p14:tracePt t="69837" x="5981700" y="2327275"/>
          <p14:tracePt t="69845" x="5940425" y="2327275"/>
          <p14:tracePt t="69853" x="5916613" y="2338388"/>
          <p14:tracePt t="69860" x="5881688" y="2351088"/>
          <p14:tracePt t="69867" x="5857875" y="2362200"/>
          <p14:tracePt t="69876" x="5840413" y="2379663"/>
          <p14:tracePt t="69884" x="5822950" y="2403475"/>
          <p14:tracePt t="69892" x="5810250" y="2433638"/>
          <p14:tracePt t="69899" x="5799138" y="2444750"/>
          <p14:tracePt t="69907" x="5799138" y="2455863"/>
          <p14:tracePt t="69915" x="5792788" y="2473325"/>
          <p14:tracePt t="69931" x="5792788" y="2486025"/>
          <p14:tracePt t="69937" x="5792788" y="2492375"/>
          <p14:tracePt t="69993" x="5805488" y="2497138"/>
          <p14:tracePt t="70000" x="5810250" y="2503488"/>
          <p14:tracePt t="70008" x="5840413" y="2509838"/>
          <p14:tracePt t="70016" x="5892800" y="2514600"/>
          <p14:tracePt t="70024" x="5964238" y="2527300"/>
          <p14:tracePt t="70031" x="6022975" y="2532063"/>
          <p14:tracePt t="70039" x="6092825" y="2532063"/>
          <p14:tracePt t="70047" x="6134100" y="2532063"/>
          <p14:tracePt t="70055" x="6164263" y="2538413"/>
          <p14:tracePt t="70062" x="6181725" y="2538413"/>
          <p14:tracePt t="70070" x="6186488" y="2538413"/>
          <p14:tracePt t="70078" x="6192838" y="2538413"/>
          <p14:tracePt t="70117" x="6192838" y="2532063"/>
          <p14:tracePt t="70187" x="6199188" y="2532063"/>
          <p14:tracePt t="70194" x="6199188" y="2520950"/>
          <p14:tracePt t="70201" x="6199188" y="2509838"/>
          <p14:tracePt t="70210" x="6192838" y="2503488"/>
          <p14:tracePt t="70217" x="6186488" y="2486025"/>
          <p14:tracePt t="70224" x="6175375" y="2468563"/>
          <p14:tracePt t="70232" x="6157913" y="2444750"/>
          <p14:tracePt t="70241" x="6127750" y="2409825"/>
          <p14:tracePt t="70248" x="6116638" y="2392363"/>
          <p14:tracePt t="70257" x="6105525" y="2374900"/>
          <p14:tracePt t="70263" x="6086475" y="2355850"/>
          <p14:tracePt t="70271" x="6051550" y="2338388"/>
          <p14:tracePt t="70279" x="6034088" y="2327275"/>
          <p14:tracePt t="70288" x="6010275" y="2316163"/>
          <p14:tracePt t="70295" x="5988050" y="2297113"/>
          <p14:tracePt t="70302" x="5964238" y="2292350"/>
          <p14:tracePt t="70310" x="5940425" y="2286000"/>
          <p14:tracePt t="70319" x="5916613" y="2279650"/>
          <p14:tracePt t="70325" x="5905500" y="2279650"/>
          <p14:tracePt t="70333" x="5888038" y="2279650"/>
          <p14:tracePt t="70342" x="5875338" y="2279650"/>
          <p14:tracePt t="70350" x="5857875" y="2279650"/>
          <p14:tracePt t="70356" x="5846763" y="2279650"/>
          <p14:tracePt t="70364" x="5829300" y="2279650"/>
          <p14:tracePt t="70373" x="5816600" y="2292350"/>
          <p14:tracePt t="70381" x="5805488" y="2297113"/>
          <p14:tracePt t="70388" x="5792788" y="2309813"/>
          <p14:tracePt t="70395" x="5775325" y="2320925"/>
          <p14:tracePt t="70404" x="5764213" y="2338388"/>
          <p14:tracePt t="70412" x="5757863" y="2351088"/>
          <p14:tracePt t="70418" x="5751513" y="2355850"/>
          <p14:tracePt t="70426" x="5751513" y="2368550"/>
          <p14:tracePt t="70434" x="5746750" y="2374900"/>
          <p14:tracePt t="70442" x="5746750" y="2379663"/>
          <p14:tracePt t="70449" x="5746750" y="2386013"/>
          <p14:tracePt t="70458" x="5746750" y="2392363"/>
          <p14:tracePt t="70465" x="5746750" y="2397125"/>
          <p14:tracePt t="70482" x="5746750" y="2403475"/>
          <p14:tracePt t="70489" x="5746750" y="2409825"/>
          <p14:tracePt t="70496" x="5746750" y="2414588"/>
          <p14:tracePt t="70505" x="5746750" y="2420938"/>
          <p14:tracePt t="70513" x="5751513" y="2427288"/>
          <p14:tracePt t="70520" x="5770563" y="2427288"/>
          <p14:tracePt t="70527" x="5799138" y="2444750"/>
          <p14:tracePt t="70535" x="5840413" y="2451100"/>
          <p14:tracePt t="70544" x="5892800" y="2462213"/>
          <p14:tracePt t="70551" x="5951538" y="2473325"/>
          <p14:tracePt t="70558" x="6010275" y="2479675"/>
          <p14:tracePt t="70567" x="6081713" y="2486025"/>
          <p14:tracePt t="70574" x="6151563" y="2492375"/>
          <p14:tracePt t="70582" x="6199188" y="2492375"/>
          <p14:tracePt t="70590" x="6227763" y="2492375"/>
          <p14:tracePt t="70598" x="6245225" y="2492375"/>
          <p14:tracePt t="70605" x="6262688" y="2492375"/>
          <p14:tracePt t="70676" x="6262688" y="2486025"/>
          <p14:tracePt t="70683" x="6262688" y="2479675"/>
          <p14:tracePt t="70691" x="6262688" y="2468563"/>
          <p14:tracePt t="70698" x="6262688" y="2462213"/>
          <p14:tracePt t="70707" x="6262688" y="2455863"/>
          <p14:tracePt t="70713" x="6262688" y="2444750"/>
          <p14:tracePt t="70722" x="6262688" y="2438400"/>
          <p14:tracePt t="70729" x="6257925" y="2433638"/>
          <p14:tracePt t="70738" x="6257925" y="2427288"/>
          <p14:tracePt t="70754" x="6251575" y="2427288"/>
          <p14:tracePt t="70769" x="6251575" y="2420938"/>
          <p14:tracePt t="70792" x="6245225" y="2420938"/>
          <p14:tracePt t="70800" x="6234113" y="2420938"/>
          <p14:tracePt t="70815" x="6223000" y="2414588"/>
          <p14:tracePt t="70823" x="6216650" y="2409825"/>
          <p14:tracePt t="70831" x="6203950" y="2409825"/>
          <p14:tracePt t="70839" x="6199188" y="2409825"/>
          <p14:tracePt t="70846" x="6186488" y="2409825"/>
          <p14:tracePt t="70854" x="6181725" y="2403475"/>
          <p14:tracePt t="70861" x="6169025" y="2403475"/>
          <p14:tracePt t="70870" x="6164263" y="2403475"/>
          <p14:tracePt t="70877" x="6151563" y="2403475"/>
          <p14:tracePt t="70893" x="6145213" y="2403475"/>
          <p14:tracePt t="70902" x="6140450" y="2403475"/>
          <p14:tracePt t="70907" x="6134100" y="2403475"/>
          <p14:tracePt t="70916" x="6116638" y="2409825"/>
          <p14:tracePt t="70924" x="6099175" y="2414588"/>
          <p14:tracePt t="70932" x="6092825" y="2414588"/>
          <p14:tracePt t="70938" x="6081713" y="2420938"/>
          <p14:tracePt t="70947" x="6069013" y="2427288"/>
          <p14:tracePt t="70954" x="6057900" y="2433638"/>
          <p14:tracePt t="70971" x="6046788" y="2433638"/>
          <p14:tracePt t="70977" x="6040438" y="2433638"/>
          <p14:tracePt t="71219" x="6040438" y="2438400"/>
          <p14:tracePt t="71250" x="6046788" y="2438400"/>
          <p14:tracePt t="71265" x="6051550" y="2438400"/>
          <p14:tracePt t="71358" x="6057900" y="2438400"/>
          <p14:tracePt t="71366" x="6057900" y="2427288"/>
          <p14:tracePt t="71373" x="6057900" y="2420938"/>
          <p14:tracePt t="71382" x="6057900" y="2414588"/>
          <p14:tracePt t="71389" x="6057900" y="2403475"/>
          <p14:tracePt t="71405" x="6057900" y="2397125"/>
          <p14:tracePt t="71420" x="6057900" y="2392363"/>
          <p14:tracePt t="71451" x="6057900" y="2386013"/>
          <p14:tracePt t="71459" x="6046788" y="2386013"/>
          <p14:tracePt t="71467" x="6022975" y="2379663"/>
          <p14:tracePt t="71475" x="5999163" y="2379663"/>
          <p14:tracePt t="71483" x="5969000" y="2368550"/>
          <p14:tracePt t="71490" x="5940425" y="2368550"/>
          <p14:tracePt t="71497" x="5910263" y="2368550"/>
          <p14:tracePt t="71506" x="5892800" y="2368550"/>
          <p14:tracePt t="71513" x="5870575" y="2368550"/>
          <p14:tracePt t="71520" x="5864225" y="2368550"/>
          <p14:tracePt t="71528" x="5851525" y="2374900"/>
          <p14:tracePt t="71536" x="5834063" y="2374900"/>
          <p14:tracePt t="71544" x="5822950" y="2379663"/>
          <p14:tracePt t="71552" x="5822950" y="2392363"/>
          <p14:tracePt t="71559" x="5810250" y="2397125"/>
          <p14:tracePt t="71568" x="5799138" y="2409825"/>
          <p14:tracePt t="71575" x="5792788" y="2414588"/>
          <p14:tracePt t="71582" x="5788025" y="2420938"/>
          <p14:tracePt t="71591" x="5788025" y="2427288"/>
          <p14:tracePt t="71700" x="5788025" y="2433638"/>
          <p14:tracePt t="71708" x="5805488" y="2433638"/>
          <p14:tracePt t="71715" x="5816600" y="2438400"/>
          <p14:tracePt t="71723" x="5846763" y="2438400"/>
          <p14:tracePt t="71731" x="5881688" y="2444750"/>
          <p14:tracePt t="71738" x="5922963" y="2451100"/>
          <p14:tracePt t="71746" x="5969000" y="2451100"/>
          <p14:tracePt t="71754" x="6027738" y="2451100"/>
          <p14:tracePt t="71761" x="6081713" y="2451100"/>
          <p14:tracePt t="71770" x="6110288" y="2451100"/>
          <p14:tracePt t="71776" x="6127750" y="2444750"/>
          <p14:tracePt t="71784" x="6134100" y="2444750"/>
          <p14:tracePt t="71793" x="6134100" y="2438400"/>
          <p14:tracePt t="71847" x="6134100" y="2433638"/>
          <p14:tracePt t="71871" x="6134100" y="2427288"/>
          <p14:tracePt t="71894" x="6122988" y="2420938"/>
          <p14:tracePt t="71902" x="6110288" y="2414588"/>
          <p14:tracePt t="71909" x="6092825" y="2409825"/>
          <p14:tracePt t="71916" x="6051550" y="2397125"/>
          <p14:tracePt t="71925" x="6016625" y="2397125"/>
          <p14:tracePt t="71932" x="5975350" y="2397125"/>
          <p14:tracePt t="71940" x="5951538" y="2392363"/>
          <p14:tracePt t="71948" x="5922963" y="2392363"/>
          <p14:tracePt t="71956" x="5905500" y="2392363"/>
          <p14:tracePt t="71963" x="5899150" y="2392363"/>
          <p14:tracePt t="71979" x="5888038" y="2392363"/>
          <p14:tracePt t="71995" x="5881688" y="2392363"/>
          <p14:tracePt t="72011" x="5881688" y="2409825"/>
          <p14:tracePt t="72017" x="5875338" y="2414588"/>
          <p14:tracePt t="72025" x="5875338" y="2427288"/>
          <p14:tracePt t="72034" x="5864225" y="2438400"/>
          <p14:tracePt t="72041" x="5864225" y="2444750"/>
          <p14:tracePt t="72048" x="5857875" y="2455863"/>
          <p14:tracePt t="72056" x="5857875" y="2468563"/>
          <p14:tracePt t="72065" x="5857875" y="2473325"/>
          <p14:tracePt t="72072" x="5857875" y="2492375"/>
          <p14:tracePt t="72080" x="5857875" y="2503488"/>
          <p14:tracePt t="72089" x="5857875" y="2509838"/>
          <p14:tracePt t="72095" x="5857875" y="2527300"/>
          <p14:tracePt t="72102" x="5857875" y="2538413"/>
          <p14:tracePt t="72111" x="5864225" y="2551113"/>
          <p14:tracePt t="72120" x="5875338" y="2555875"/>
          <p14:tracePt t="72126" x="5881688" y="2568575"/>
          <p14:tracePt t="72133" x="5899150" y="2579688"/>
          <p14:tracePt t="72142" x="5929313" y="2586038"/>
          <p14:tracePt t="72150" x="5951538" y="2590800"/>
          <p14:tracePt t="72158" x="5992813" y="2590800"/>
          <p14:tracePt t="72164" x="6046788" y="2597150"/>
          <p14:tracePt t="72173" x="6092825" y="2603500"/>
          <p14:tracePt t="72180" x="6122988" y="2603500"/>
          <p14:tracePt t="72189" x="6145213" y="2603500"/>
          <p14:tracePt t="72196" x="6164263" y="2603500"/>
          <p14:tracePt t="72204" x="6169025" y="2603500"/>
          <p14:tracePt t="72220" x="6175375" y="2590800"/>
          <p14:tracePt t="72228" x="6181725" y="2586038"/>
          <p14:tracePt t="72234" x="6186488" y="2586038"/>
          <p14:tracePt t="72242" x="6186488" y="2579688"/>
          <p14:tracePt t="72250" x="6186488" y="2573338"/>
          <p14:tracePt t="72259" x="6186488" y="2568575"/>
          <p14:tracePt t="72265" x="6186488" y="2562225"/>
          <p14:tracePt t="72274" x="6186488" y="2555875"/>
          <p14:tracePt t="72281" x="6192838" y="2551113"/>
          <p14:tracePt t="72297" x="6192838" y="2538413"/>
          <p14:tracePt t="72305" x="6192838" y="2532063"/>
          <p14:tracePt t="72313" x="6192838" y="2527300"/>
          <p14:tracePt t="72321" x="6186488" y="2514600"/>
          <p14:tracePt t="72327" x="6181725" y="2497138"/>
          <p14:tracePt t="72336" x="6169025" y="2492375"/>
          <p14:tracePt t="72344" x="6151563" y="2479675"/>
          <p14:tracePt t="72351" x="6122988" y="2433638"/>
          <p14:tracePt t="72358" x="6092825" y="2414588"/>
          <p14:tracePt t="72366" x="6057900" y="2409825"/>
          <p14:tracePt t="72375" x="6027738" y="2403475"/>
          <p14:tracePt t="72382" x="5992813" y="2397125"/>
          <p14:tracePt t="72391" x="5975350" y="2397125"/>
          <p14:tracePt t="72398" x="5951538" y="2397125"/>
          <p14:tracePt t="72406" x="5929313" y="2397125"/>
          <p14:tracePt t="72413" x="5905500" y="2397125"/>
          <p14:tracePt t="72421" x="5892800" y="2397125"/>
          <p14:tracePt t="72428" x="5875338" y="2403475"/>
          <p14:tracePt t="72437" x="5857875" y="2414588"/>
          <p14:tracePt t="72445" x="5840413" y="2427288"/>
          <p14:tracePt t="72453" x="5834063" y="2433638"/>
          <p14:tracePt t="72459" x="5822950" y="2444750"/>
          <p14:tracePt t="72467" x="5816600" y="2462213"/>
          <p14:tracePt t="72476" x="5805488" y="2479675"/>
          <p14:tracePt t="72484" x="5799138" y="2497138"/>
          <p14:tracePt t="72490" x="5792788" y="2503488"/>
          <p14:tracePt t="72498" x="5788025" y="2514600"/>
          <p14:tracePt t="72507" x="5788025" y="2532063"/>
          <p14:tracePt t="72515" x="5781675" y="2544763"/>
          <p14:tracePt t="72523" x="5781675" y="2562225"/>
          <p14:tracePt t="72530" x="5775325" y="2573338"/>
          <p14:tracePt t="72537" x="5775325" y="2579688"/>
          <p14:tracePt t="72545" x="5775325" y="2590800"/>
          <p14:tracePt t="72553" x="5775325" y="2597150"/>
          <p14:tracePt t="72561" x="5775325" y="2603500"/>
          <p14:tracePt t="72577" x="5775325" y="2609850"/>
          <p14:tracePt t="72600" x="5788025" y="2614613"/>
          <p14:tracePt t="72607" x="5792788" y="2614613"/>
          <p14:tracePt t="72616" x="5810250" y="2620963"/>
          <p14:tracePt t="72622" x="5840413" y="2620963"/>
          <p14:tracePt t="72631" x="5875338" y="2627313"/>
          <p14:tracePt t="72639" x="5905500" y="2627313"/>
          <p14:tracePt t="72647" x="5940425" y="2627313"/>
          <p14:tracePt t="72654" x="5981700" y="2627313"/>
          <p14:tracePt t="72662" x="6034088" y="2627313"/>
          <p14:tracePt t="72670" x="6075363" y="2614613"/>
          <p14:tracePt t="72678" x="6116638" y="2603500"/>
          <p14:tracePt t="72685" x="6140450" y="2597150"/>
          <p14:tracePt t="72692" x="6145213" y="2586038"/>
          <p14:tracePt t="72701" x="6157913" y="2573338"/>
          <p14:tracePt t="72716" x="6164263" y="2562225"/>
          <p14:tracePt t="72725" x="6164263" y="2555875"/>
          <p14:tracePt t="72732" x="6164263" y="2544763"/>
          <p14:tracePt t="72740" x="6164263" y="2532063"/>
          <p14:tracePt t="72748" x="6164263" y="2527300"/>
          <p14:tracePt t="72755" x="6164263" y="2514600"/>
          <p14:tracePt t="72762" x="6164263" y="2509838"/>
          <p14:tracePt t="72771" x="6164263" y="2497138"/>
          <p14:tracePt t="72778" x="6151563" y="2492375"/>
          <p14:tracePt t="72786" x="6145213" y="2479675"/>
          <p14:tracePt t="72793" x="6140450" y="2473325"/>
          <p14:tracePt t="72801" x="6116638" y="2462213"/>
          <p14:tracePt t="72810" x="6092825" y="2455863"/>
          <p14:tracePt t="72816" x="6057900" y="2433638"/>
          <p14:tracePt t="72825" x="6016625" y="2427288"/>
          <p14:tracePt t="72833" x="5969000" y="2420938"/>
          <p14:tracePt t="72841" x="5929313" y="2414588"/>
          <p14:tracePt t="72847" x="5892800" y="2414588"/>
          <p14:tracePt t="72856" x="5875338" y="2414588"/>
          <p14:tracePt t="72863" x="5857875" y="2414588"/>
          <p14:tracePt t="72871" x="5846763" y="2414588"/>
          <p14:tracePt t="72901" x="5840413" y="2414588"/>
          <p14:tracePt t="72911" x="5829300" y="2420938"/>
          <p14:tracePt t="72917" x="5822950" y="2427288"/>
          <p14:tracePt t="72926" x="5816600" y="2438400"/>
          <p14:tracePt t="72933" x="5810250" y="2455863"/>
          <p14:tracePt t="72942" x="5805488" y="2479675"/>
          <p14:tracePt t="72948" x="5792788" y="2497138"/>
          <p14:tracePt t="72957" x="5788025" y="2520950"/>
          <p14:tracePt t="72964" x="5781675" y="2532063"/>
          <p14:tracePt t="72973" x="5781675" y="2555875"/>
          <p14:tracePt t="72980" x="5781675" y="2573338"/>
          <p14:tracePt t="72987" x="5781675" y="2586038"/>
          <p14:tracePt t="72995" x="5781675" y="2597150"/>
          <p14:tracePt t="73004" x="5781675" y="2614613"/>
          <p14:tracePt t="73019" x="5781675" y="2620963"/>
          <p14:tracePt t="73026" x="5781675" y="2627313"/>
          <p14:tracePt t="73035" x="5788025" y="2627313"/>
          <p14:tracePt t="73042" x="5788025" y="2632075"/>
          <p14:tracePt t="73049" x="5799138" y="2632075"/>
          <p14:tracePt t="73058" x="5810250" y="2632075"/>
          <p14:tracePt t="73065" x="5846763" y="2644775"/>
          <p14:tracePt t="73072" x="5888038" y="2644775"/>
          <p14:tracePt t="73081" x="5934075" y="2662238"/>
          <p14:tracePt t="73089" x="5992813" y="2662238"/>
          <p14:tracePt t="73096" x="6064250" y="2668588"/>
          <p14:tracePt t="73104" x="6134100" y="2668588"/>
          <p14:tracePt t="73111" x="6199188" y="2668588"/>
          <p14:tracePt t="73120" x="6262688" y="2668588"/>
          <p14:tracePt t="73127" x="6303963" y="2655888"/>
          <p14:tracePt t="73135" x="6321425" y="2651125"/>
          <p14:tracePt t="73151" x="6327775" y="2638425"/>
          <p14:tracePt t="73167" x="6327775" y="2632075"/>
          <p14:tracePt t="73174" x="6327775" y="2627313"/>
          <p14:tracePt t="73182" x="6327775" y="2620963"/>
          <p14:tracePt t="73190" x="6327775" y="2614613"/>
          <p14:tracePt t="73198" x="6327775" y="2603500"/>
          <p14:tracePt t="73204" x="6327775" y="2597150"/>
          <p14:tracePt t="73213" x="6327775" y="2590800"/>
          <p14:tracePt t="73221" x="6327775" y="2579688"/>
          <p14:tracePt t="73229" x="6321425" y="2568575"/>
          <p14:tracePt t="73236" x="6303963" y="2562225"/>
          <p14:tracePt t="73244" x="6281738" y="2551113"/>
          <p14:tracePt t="73252" x="6245225" y="2532063"/>
          <p14:tracePt t="73260" x="6210300" y="2520950"/>
          <p14:tracePt t="73267" x="6181725" y="2509838"/>
          <p14:tracePt t="73275" x="6157913" y="2503488"/>
          <p14:tracePt t="73283" x="6145213" y="2497138"/>
          <p14:tracePt t="73290" x="6140450" y="2497138"/>
          <p14:tracePt t="73298" x="6134100" y="2497138"/>
          <p14:tracePt t="73469" x="6127750" y="2497138"/>
          <p14:tracePt t="73477" x="6122988" y="2497138"/>
          <p14:tracePt t="73500" x="6122988" y="2503488"/>
          <p14:tracePt t="73725" x="6110288" y="2503488"/>
          <p14:tracePt t="73733" x="6105525" y="2503488"/>
          <p14:tracePt t="73741" x="6086475" y="2503488"/>
          <p14:tracePt t="73748" x="6075363" y="2509838"/>
          <p14:tracePt t="73756" x="6057900" y="2509838"/>
          <p14:tracePt t="73763" x="6040438" y="2514600"/>
          <p14:tracePt t="73772" x="6016625" y="2520950"/>
          <p14:tracePt t="73779" x="5992813" y="2520950"/>
          <p14:tracePt t="73786" x="5975350" y="2520950"/>
          <p14:tracePt t="73794" x="5951538" y="2527300"/>
          <p14:tracePt t="73802" x="5929313" y="2527300"/>
          <p14:tracePt t="73811" x="5916613" y="2532063"/>
          <p14:tracePt t="73818" x="5910263" y="2532063"/>
          <p14:tracePt t="73896" x="5910263" y="2538413"/>
          <p14:tracePt t="73904" x="5905500" y="2544763"/>
          <p14:tracePt t="73912" x="5905500" y="2551113"/>
          <p14:tracePt t="73927" x="5905500" y="2562225"/>
          <p14:tracePt t="73943" x="5905500" y="2568575"/>
          <p14:tracePt t="73949" x="5905500" y="2579688"/>
          <p14:tracePt t="73965" x="5910263" y="2590800"/>
          <p14:tracePt t="73974" x="5916613" y="2603500"/>
          <p14:tracePt t="73980" x="5929313" y="2609850"/>
          <p14:tracePt t="73989" x="5946775" y="2614613"/>
          <p14:tracePt t="73997" x="5957888" y="2627313"/>
          <p14:tracePt t="74005" x="5975350" y="2638425"/>
          <p14:tracePt t="74011" x="5999163" y="2644775"/>
          <p14:tracePt t="74020" x="6027738" y="2651125"/>
          <p14:tracePt t="74028" x="6069013" y="2655888"/>
          <p14:tracePt t="74035" x="6105525" y="2662238"/>
          <p14:tracePt t="74043" x="6145213" y="2673350"/>
          <p14:tracePt t="74051" x="6186488" y="2673350"/>
          <p14:tracePt t="74058" x="6245225" y="2679700"/>
          <p14:tracePt t="74066" x="6292850" y="2686050"/>
          <p14:tracePt t="74075" x="6334125" y="2686050"/>
          <p14:tracePt t="74082" x="6386513" y="2690813"/>
          <p14:tracePt t="74090" x="6434138" y="2690813"/>
          <p14:tracePt t="74097" x="6469063" y="2697163"/>
          <p14:tracePt t="74106" x="6499225" y="2697163"/>
          <p14:tracePt t="74113" x="6516688" y="2697163"/>
          <p14:tracePt t="74192" x="6516688" y="2690813"/>
          <p14:tracePt t="74198" x="6516688" y="2679700"/>
          <p14:tracePt t="74205" x="6516688" y="2662238"/>
          <p14:tracePt t="74214" x="6516688" y="2651125"/>
          <p14:tracePt t="74222" x="6503988" y="2638425"/>
          <p14:tracePt t="74229" x="6492875" y="2614613"/>
          <p14:tracePt t="74237" x="6480175" y="2597150"/>
          <p14:tracePt t="74245" x="6462713" y="2579688"/>
          <p14:tracePt t="74253" x="6434138" y="2555875"/>
          <p14:tracePt t="74260" x="6399213" y="2527300"/>
          <p14:tracePt t="74268" x="6375400" y="2514600"/>
          <p14:tracePt t="74276" x="6334125" y="2497138"/>
          <p14:tracePt t="74284" x="6299200" y="2479675"/>
          <p14:tracePt t="74291" x="6269038" y="2473325"/>
          <p14:tracePt t="74300" x="6234113" y="2455863"/>
          <p14:tracePt t="74307" x="6210300" y="2455863"/>
          <p14:tracePt t="74314" x="6199188" y="2451100"/>
          <p14:tracePt t="74323" x="6175375" y="2451100"/>
          <p14:tracePt t="74331" x="6157913" y="2451100"/>
          <p14:tracePt t="74337" x="6134100" y="2451100"/>
          <p14:tracePt t="74346" x="6122988" y="2451100"/>
          <p14:tracePt t="74354" x="6105525" y="2444750"/>
          <p14:tracePt t="74362" x="6086475" y="2444750"/>
          <p14:tracePt t="74369" x="6081713" y="2444750"/>
          <p14:tracePt t="74377" x="6069013" y="2444750"/>
          <p14:tracePt t="74393" x="6064250" y="2444750"/>
          <p14:tracePt t="74401" x="6057900" y="2444750"/>
          <p14:tracePt t="74417" x="6051550" y="2444750"/>
          <p14:tracePt t="74455" x="6046788" y="2444750"/>
          <p14:tracePt t="74563" x="6051550" y="2444750"/>
          <p14:tracePt t="74571" x="6057900" y="2444750"/>
          <p14:tracePt t="74578" x="6069013" y="2444750"/>
          <p14:tracePt t="74586" x="6081713" y="2444750"/>
          <p14:tracePt t="74593" x="6099175" y="2444750"/>
          <p14:tracePt t="74601" x="6116638" y="2451100"/>
          <p14:tracePt t="74610" x="6140450" y="2451100"/>
          <p14:tracePt t="74618" x="6157913" y="2451100"/>
          <p14:tracePt t="74625" x="6169025" y="2451100"/>
          <p14:tracePt t="74632" x="6175375" y="2451100"/>
          <p14:tracePt t="74649" x="6181725" y="2451100"/>
          <p14:tracePt t="74750" x="6181725" y="2438400"/>
          <p14:tracePt t="74758" x="6169025" y="2438400"/>
          <p14:tracePt t="74773" x="6157913" y="2427288"/>
          <p14:tracePt t="74781" x="6145213" y="2427288"/>
          <p14:tracePt t="74788" x="6134100" y="2427288"/>
          <p14:tracePt t="74795" x="6116638" y="2420938"/>
          <p14:tracePt t="74804" x="6092825" y="2420938"/>
          <p14:tracePt t="74812" x="6081713" y="2414588"/>
          <p14:tracePt t="74820" x="6075363" y="2414588"/>
          <p14:tracePt t="74826" x="6064250" y="2414588"/>
          <p14:tracePt t="74835" x="6057900" y="2414588"/>
          <p14:tracePt t="74858" x="6051550" y="2414588"/>
          <p14:tracePt t="74865" x="6046788" y="2414588"/>
          <p14:tracePt t="74874" x="6040438" y="2414588"/>
          <p14:tracePt t="74882" x="6034088" y="2420938"/>
          <p14:tracePt t="74889" x="6016625" y="2420938"/>
          <p14:tracePt t="74896" x="6005513" y="2433638"/>
          <p14:tracePt t="74905" x="5999163" y="2444750"/>
          <p14:tracePt t="74913" x="5981700" y="2462213"/>
          <p14:tracePt t="74919" x="5969000" y="2473325"/>
          <p14:tracePt t="74927" x="5964238" y="2479675"/>
          <p14:tracePt t="74935" x="5951538" y="2492375"/>
          <p14:tracePt t="74944" x="5946775" y="2509838"/>
          <p14:tracePt t="74951" x="5940425" y="2514600"/>
          <p14:tracePt t="74959" x="5934075" y="2527300"/>
          <p14:tracePt t="74966" x="5922963" y="2544763"/>
          <p14:tracePt t="74975" x="5916613" y="2562225"/>
          <p14:tracePt t="74982" x="5905500" y="2573338"/>
          <p14:tracePt t="74990" x="5892800" y="2590800"/>
          <p14:tracePt t="74998" x="5892800" y="2597150"/>
          <p14:tracePt t="75005" x="5888038" y="2614613"/>
          <p14:tracePt t="75013" x="5881688" y="2620963"/>
          <p14:tracePt t="75021" x="5875338" y="2620963"/>
          <p14:tracePt t="75076" x="5870575" y="2620963"/>
          <p14:tracePt t="75496" x="5875338" y="2620963"/>
          <p14:tracePt t="75502" x="5888038" y="2609850"/>
          <p14:tracePt t="75510" x="5892800" y="2597150"/>
          <p14:tracePt t="75517" x="5899150" y="2590800"/>
          <p14:tracePt t="75526" x="5905500" y="2579688"/>
          <p14:tracePt t="75533" x="5910263" y="2568575"/>
          <p14:tracePt t="75541" x="5922963" y="2555875"/>
          <p14:tracePt t="75548" x="5929313" y="2555875"/>
          <p14:tracePt t="75557" x="5929313" y="2544763"/>
          <p14:tracePt t="75564" x="5934075" y="2538413"/>
          <p14:tracePt t="75580" x="5940425" y="2532063"/>
          <p14:tracePt t="75596" x="5946775" y="2532063"/>
          <p14:tracePt t="75611" x="5946775" y="2527300"/>
          <p14:tracePt t="75813" x="5946775" y="2520950"/>
          <p14:tracePt t="75821" x="5951538" y="2514600"/>
          <p14:tracePt t="75828" x="5957888" y="2509838"/>
          <p14:tracePt t="75835" x="5964238" y="2509838"/>
          <p14:tracePt t="75844" x="5981700" y="2503488"/>
          <p14:tracePt t="75851" x="6005513" y="2486025"/>
          <p14:tracePt t="75859" x="6027738" y="2473325"/>
          <p14:tracePt t="75866" x="6069013" y="2455863"/>
          <p14:tracePt t="75875" x="6105525" y="2438400"/>
          <p14:tracePt t="75883" x="6140450" y="2414588"/>
          <p14:tracePt t="75902" x="6199188" y="2374900"/>
          <p14:tracePt t="75906" x="6210300" y="2368550"/>
          <p14:tracePt t="75914" x="6227763" y="2355850"/>
          <p14:tracePt t="75921" x="6234113" y="2338388"/>
          <p14:tracePt t="75929" x="6234113" y="2320925"/>
          <p14:tracePt t="75936" x="6240463" y="2320925"/>
          <p14:tracePt t="75944" x="6245225" y="2303463"/>
          <p14:tracePt t="75953" x="6245225" y="2286000"/>
          <p14:tracePt t="75960" x="6245225" y="2268538"/>
          <p14:tracePt t="75968" x="6251575" y="2255838"/>
          <p14:tracePt t="75975" x="6251575" y="2244725"/>
          <p14:tracePt t="75983" x="6251575" y="2238375"/>
          <p14:tracePt t="75991" x="6251575" y="2220913"/>
          <p14:tracePt t="75998" x="6251575" y="2209800"/>
          <p14:tracePt t="76007" x="6251575" y="2203450"/>
          <p14:tracePt t="76015" x="6251575" y="2197100"/>
          <p14:tracePt t="76022" x="6240463" y="2185988"/>
          <p14:tracePt t="76030" x="6223000" y="2174875"/>
          <p14:tracePt t="76038" x="6199188" y="2162175"/>
          <p14:tracePt t="76046" x="6157913" y="2157413"/>
          <p14:tracePt t="76052" x="6110288" y="2157413"/>
          <p14:tracePt t="76060" x="6069013" y="2157413"/>
          <p14:tracePt t="76068" x="6027738" y="2157413"/>
          <p14:tracePt t="76077" x="5999163" y="2157413"/>
          <p14:tracePt t="76083" x="5975350" y="2157413"/>
          <p14:tracePt t="76091" x="5951538" y="2168525"/>
          <p14:tracePt t="76099" x="5934075" y="2185988"/>
          <p14:tracePt t="76108" x="5916613" y="2209800"/>
          <p14:tracePt t="76114" x="5899150" y="2244725"/>
          <p14:tracePt t="76123" x="5875338" y="2279650"/>
          <p14:tracePt t="76131" x="5864225" y="2316163"/>
          <p14:tracePt t="76138" x="5857875" y="2362200"/>
          <p14:tracePt t="76146" x="5846763" y="2427288"/>
          <p14:tracePt t="76154" x="5834063" y="2486025"/>
          <p14:tracePt t="76161" x="5822950" y="2544763"/>
          <p14:tracePt t="76170" x="5816600" y="2597150"/>
          <p14:tracePt t="76178" x="5816600" y="2655888"/>
          <p14:tracePt t="76185" x="5816600" y="2703513"/>
          <p14:tracePt t="76192" x="5816600" y="2755900"/>
          <p14:tracePt t="76201" x="5816600" y="2786063"/>
          <p14:tracePt t="76209" x="5816600" y="2827338"/>
          <p14:tracePt t="76216" x="5834063" y="2855913"/>
          <p14:tracePt t="76223" x="5840413" y="2873375"/>
          <p14:tracePt t="76231" x="5851525" y="2879725"/>
          <p14:tracePt t="76240" x="5864225" y="2897188"/>
          <p14:tracePt t="76246" x="5870575" y="2897188"/>
          <p14:tracePt t="76254" x="5888038" y="2903538"/>
          <p14:tracePt t="76263" x="5910263" y="2903538"/>
          <p14:tracePt t="76271" x="5946775" y="2908300"/>
          <p14:tracePt t="76279" x="5981700" y="2908300"/>
          <p14:tracePt t="76285" x="6046788" y="2908300"/>
          <p14:tracePt t="76293" x="6116638" y="2908300"/>
          <p14:tracePt t="76301" x="6175375" y="2890838"/>
          <p14:tracePt t="76309" x="6245225" y="2873375"/>
          <p14:tracePt t="76316" x="6316663" y="2849563"/>
          <p14:tracePt t="76325" x="6381750" y="2827338"/>
          <p14:tracePt t="76332" x="6421438" y="2797175"/>
          <p14:tracePt t="76341" x="6462713" y="2762250"/>
          <p14:tracePt t="76348" x="6475413" y="2738438"/>
          <p14:tracePt t="76356" x="6503988" y="2690813"/>
          <p14:tracePt t="76363" x="6510338" y="2662238"/>
          <p14:tracePt t="76372" x="6521450" y="2627313"/>
          <p14:tracePt t="76378" x="6534150" y="2586038"/>
          <p14:tracePt t="76387" x="6534150" y="2555875"/>
          <p14:tracePt t="76394" x="6545263" y="2527300"/>
          <p14:tracePt t="76402" x="6545263" y="2503488"/>
          <p14:tracePt t="76411" x="6545263" y="2468563"/>
          <p14:tracePt t="76417" x="6545263" y="2433638"/>
          <p14:tracePt t="76425" x="6545263" y="2414588"/>
          <p14:tracePt t="76434" x="6534150" y="2374900"/>
          <p14:tracePt t="76440" x="6527800" y="2344738"/>
          <p14:tracePt t="76449" x="6499225" y="2309813"/>
          <p14:tracePt t="76457" x="6480175" y="2279650"/>
          <p14:tracePt t="76465" x="6457950" y="2255838"/>
          <p14:tracePt t="76471" x="6421438" y="2227263"/>
          <p14:tracePt t="76480" x="6386513" y="2203450"/>
          <p14:tracePt t="76488" x="6345238" y="2192338"/>
          <p14:tracePt t="76496" x="6303963" y="2185988"/>
          <p14:tracePt t="76503" x="6281738" y="2179638"/>
          <p14:tracePt t="76511" x="6251575" y="2179638"/>
          <p14:tracePt t="76519" x="6234113" y="2179638"/>
          <p14:tracePt t="76526" x="6216650" y="2179638"/>
          <p14:tracePt t="76534" x="6203950" y="2179638"/>
          <p14:tracePt t="76542" x="6186488" y="2179638"/>
          <p14:tracePt t="76550" x="6169025" y="2179638"/>
          <p14:tracePt t="76558" x="6164263" y="2179638"/>
          <p14:tracePt t="76565" x="6145213" y="2179638"/>
          <p14:tracePt t="76573" x="6140450" y="2185988"/>
          <p14:tracePt t="76580" x="6127750" y="2185988"/>
          <p14:tracePt t="76589" x="6122988" y="2185988"/>
          <p14:tracePt t="76596" x="6110288" y="2192338"/>
          <p14:tracePt t="76604" x="6099175" y="2203450"/>
          <p14:tracePt t="76611" x="6086475" y="2209800"/>
          <p14:tracePt t="76620" x="6069013" y="2216150"/>
          <p14:tracePt t="76628" x="6064250" y="2227263"/>
          <p14:tracePt t="76634" x="6051550" y="2238375"/>
          <p14:tracePt t="76643" x="6040438" y="2251075"/>
          <p14:tracePt t="76651" x="6027738" y="2262188"/>
          <p14:tracePt t="76659" x="6022975" y="2274888"/>
          <p14:tracePt t="76666" x="6016625" y="2279650"/>
          <p14:tracePt t="76674" x="6016625" y="2286000"/>
          <p14:tracePt t="76682" x="6010275" y="2297113"/>
          <p14:tracePt t="76697" x="5999163" y="2316163"/>
          <p14:tracePt t="76705" x="5992813" y="2333625"/>
          <p14:tracePt t="76713" x="5981700" y="2344738"/>
          <p14:tracePt t="76721" x="5975350" y="2368550"/>
          <p14:tracePt t="76729" x="5969000" y="2392363"/>
          <p14:tracePt t="76736" x="5964238" y="2409825"/>
          <p14:tracePt t="76744" x="5964238" y="2427288"/>
          <p14:tracePt t="76752" x="5964238" y="2438400"/>
          <p14:tracePt t="76760" x="5964238" y="2462213"/>
          <p14:tracePt t="76767" x="5957888" y="2479675"/>
          <p14:tracePt t="76774" x="5951538" y="2492375"/>
          <p14:tracePt t="76782" x="5951538" y="2514600"/>
          <p14:tracePt t="76791" x="5951538" y="2532063"/>
          <p14:tracePt t="76798" x="5951538" y="2551113"/>
          <p14:tracePt t="76806" x="5951538" y="2568575"/>
          <p14:tracePt t="76814" x="5951538" y="2586038"/>
          <p14:tracePt t="76822" x="5951538" y="2597150"/>
          <p14:tracePt t="76829" x="5951538" y="2603500"/>
          <p14:tracePt t="76837" x="5951538" y="2614613"/>
          <p14:tracePt t="76845" x="5951538" y="2620963"/>
          <p14:tracePt t="76853" x="5957888" y="2627313"/>
          <p14:tracePt t="76860" x="5969000" y="2627313"/>
          <p14:tracePt t="76867" x="5975350" y="2632075"/>
          <p14:tracePt t="76884" x="6005513" y="2644775"/>
          <p14:tracePt t="76891" x="6022975" y="2644775"/>
          <p14:tracePt t="76899" x="6064250" y="2644775"/>
          <p14:tracePt t="76907" x="6081713" y="2644775"/>
          <p14:tracePt t="76915" x="6122988" y="2644775"/>
          <p14:tracePt t="76922" x="6145213" y="2644775"/>
          <p14:tracePt t="76930" x="6157913" y="2632075"/>
          <p14:tracePt t="76938" x="6175375" y="2627313"/>
          <p14:tracePt t="76945" x="6186488" y="2620963"/>
          <p14:tracePt t="76953" x="6192838" y="2609850"/>
          <p14:tracePt t="76969" x="6199188" y="2597150"/>
          <p14:tracePt t="76977" x="6199188" y="2590800"/>
          <p14:tracePt t="76985" x="6199188" y="2586038"/>
          <p14:tracePt t="76992" x="6203950" y="2568575"/>
          <p14:tracePt t="77000" x="6203950" y="2555875"/>
          <p14:tracePt t="77008" x="6203950" y="2538413"/>
          <p14:tracePt t="77016" x="6203950" y="2514600"/>
          <p14:tracePt t="77022" x="6199188" y="2486025"/>
          <p14:tracePt t="77031" x="6192838" y="2462213"/>
          <p14:tracePt t="77039" x="6175375" y="2427288"/>
          <p14:tracePt t="77046" x="6151563" y="2392363"/>
          <p14:tracePt t="77053" x="6127750" y="2368550"/>
          <p14:tracePt t="77061" x="6105525" y="2338388"/>
          <p14:tracePt t="77069" x="6075363" y="2320925"/>
          <p14:tracePt t="77078" x="6027738" y="2292350"/>
          <p14:tracePt t="77084" x="5992813" y="2274888"/>
          <p14:tracePt t="77092" x="5957888" y="2255838"/>
          <p14:tracePt t="77101" x="5946775" y="2255838"/>
          <p14:tracePt t="77109" x="5929313" y="2251075"/>
          <p14:tracePt t="77115" x="5916613" y="2251075"/>
          <p14:tracePt t="77124" x="5910263" y="2244725"/>
          <p14:tracePt t="77148" x="5910263" y="2238375"/>
          <p14:tracePt t="77326" x="5910263" y="2244725"/>
          <p14:tracePt t="77334" x="5910263" y="2251075"/>
          <p14:tracePt t="77341" x="5910263" y="2274888"/>
          <p14:tracePt t="77349" x="5910263" y="2297113"/>
          <p14:tracePt t="77357" x="5910263" y="2333625"/>
          <p14:tracePt t="77365" x="5910263" y="2386013"/>
          <p14:tracePt t="77372" x="5910263" y="2444750"/>
          <p14:tracePt t="77379" x="5910263" y="2492375"/>
          <p14:tracePt t="77388" x="5910263" y="2562225"/>
          <p14:tracePt t="77395" x="5910263" y="2627313"/>
          <p14:tracePt t="77402" x="5910263" y="2697163"/>
          <p14:tracePt t="77411" x="5910263" y="2773363"/>
          <p14:tracePt t="77419" x="5916613" y="2838450"/>
          <p14:tracePt t="77426" x="5916613" y="2903538"/>
          <p14:tracePt t="77434" x="5916613" y="2962275"/>
          <p14:tracePt t="77441" x="5929313" y="3025775"/>
          <p14:tracePt t="77449" x="5934075" y="3084513"/>
          <p14:tracePt t="77458" x="5940425" y="3143250"/>
          <p14:tracePt t="77465" x="5940425" y="3190875"/>
          <p14:tracePt t="77473" x="5946775" y="3243263"/>
          <p14:tracePt t="77481" x="5957888" y="3302000"/>
          <p14:tracePt t="77489" x="5964238" y="3355975"/>
          <p14:tracePt t="77495" x="5964238" y="3402013"/>
          <p14:tracePt t="77503" x="5969000" y="3460750"/>
          <p14:tracePt t="77511" x="5969000" y="3532188"/>
          <p14:tracePt t="77520" x="5969000" y="3590925"/>
          <p14:tracePt t="77527" x="5981700" y="3660775"/>
          <p14:tracePt t="77535" x="5981700" y="3732213"/>
          <p14:tracePt t="77543" x="5981700" y="3795713"/>
          <p14:tracePt t="77550" x="5981700" y="3854450"/>
          <p14:tracePt t="77559" x="5981700" y="3908425"/>
          <p14:tracePt t="77565" x="5981700" y="3954463"/>
          <p14:tracePt t="77574" x="5981700" y="4002088"/>
          <p14:tracePt t="77581" x="5981700" y="4043363"/>
          <p14:tracePt t="77590" x="5981700" y="4084638"/>
          <p14:tracePt t="77596" x="5981700" y="4113213"/>
          <p14:tracePt t="77604" x="5981700" y="4137025"/>
          <p14:tracePt t="77612" x="5981700" y="4154488"/>
          <p14:tracePt t="77621" x="5981700" y="4167188"/>
          <p14:tracePt t="77628" x="5981700" y="4171950"/>
          <p14:tracePt t="77706" x="5981700" y="4178300"/>
          <p14:tracePt t="77722" x="5981700" y="4184650"/>
          <p14:tracePt t="77729" x="5981700" y="4189413"/>
          <p14:tracePt t="77737" x="5981700" y="4195763"/>
          <p14:tracePt t="77791" x="5981700" y="4202113"/>
          <p14:tracePt t="77799" x="5981700" y="4206875"/>
          <p14:tracePt t="77806" x="5981700" y="4219575"/>
          <p14:tracePt t="77815" x="5981700" y="4237038"/>
          <p14:tracePt t="77822" x="5981700" y="4254500"/>
          <p14:tracePt t="77830" x="5981700" y="4278313"/>
          <p14:tracePt t="77838" x="5981700" y="4302125"/>
          <p14:tracePt t="77846" x="5981700" y="4325938"/>
          <p14:tracePt t="77853" x="5981700" y="4354513"/>
          <p14:tracePt t="77860" x="5981700" y="4365625"/>
          <p14:tracePt t="77868" x="5981700" y="4384675"/>
          <p14:tracePt t="77877" x="5981700" y="4395788"/>
          <p14:tracePt t="77885" x="5981700" y="4402138"/>
          <p14:tracePt t="77892" x="5981700" y="4413250"/>
          <p14:tracePt t="77899" x="5981700" y="4419600"/>
          <p14:tracePt t="77908" x="5981700" y="4424363"/>
          <p14:tracePt t="77916" x="5981700" y="4430713"/>
          <p14:tracePt t="77985" x="5981700" y="4437063"/>
          <p14:tracePt t="79126" x="5988050" y="4430713"/>
          <p14:tracePt t="79134" x="5992813" y="4419600"/>
          <p14:tracePt t="79141" x="6005513" y="4413250"/>
          <p14:tracePt t="79149" x="6010275" y="4389438"/>
          <p14:tracePt t="79157" x="6022975" y="4378325"/>
          <p14:tracePt t="79165" x="6034088" y="4348163"/>
          <p14:tracePt t="79172" x="6051550" y="4313238"/>
          <p14:tracePt t="79180" x="6064250" y="4289425"/>
          <p14:tracePt t="79188" x="6081713" y="4254500"/>
          <p14:tracePt t="79196" x="6105525" y="4213225"/>
          <p14:tracePt t="79204" x="6127750" y="4167188"/>
          <p14:tracePt t="79211" x="6145213" y="4125913"/>
          <p14:tracePt t="79219" x="6169025" y="4071938"/>
          <p14:tracePt t="79226" x="6192838" y="4025900"/>
          <p14:tracePt t="79234" x="6203950" y="3984625"/>
          <p14:tracePt t="79241" x="6210300" y="3937000"/>
          <p14:tracePt t="79249" x="6234113" y="3902075"/>
          <p14:tracePt t="79259" x="6240463" y="3860800"/>
          <p14:tracePt t="79265" x="6251575" y="3836988"/>
          <p14:tracePt t="79273" x="6251575" y="3795713"/>
          <p14:tracePt t="79280" x="6257925" y="3767138"/>
          <p14:tracePt t="79289" x="6275388" y="3732213"/>
          <p14:tracePt t="79296" x="6275388" y="3690938"/>
          <p14:tracePt t="79304" x="6275388" y="3667125"/>
          <p14:tracePt t="79312" x="6275388" y="3636963"/>
          <p14:tracePt t="79320" x="6286500" y="3608388"/>
          <p14:tracePt t="79327" x="6286500" y="3584575"/>
          <p14:tracePt t="79334" x="6292850" y="3560763"/>
          <p14:tracePt t="79343" x="6292850" y="3536950"/>
          <p14:tracePt t="79351" x="6292850" y="3525838"/>
          <p14:tracePt t="79358" x="6292850" y="3497263"/>
          <p14:tracePt t="79365" x="6292850" y="3478213"/>
          <p14:tracePt t="79374" x="6299200" y="3455988"/>
          <p14:tracePt t="79382" x="6299200" y="3432175"/>
          <p14:tracePt t="79390" x="6299200" y="3414713"/>
          <p14:tracePt t="79397" x="6299200" y="3390900"/>
          <p14:tracePt t="79404" x="6299200" y="3360738"/>
          <p14:tracePt t="79413" x="6299200" y="3321050"/>
          <p14:tracePt t="79421" x="6299200" y="3297238"/>
          <p14:tracePt t="79428" x="6299200" y="3279775"/>
          <p14:tracePt t="79436" x="6299200" y="3249613"/>
          <p14:tracePt t="79444" x="6299200" y="3225800"/>
          <p14:tracePt t="79452" x="6299200" y="3197225"/>
          <p14:tracePt t="79459" x="6299200" y="3179763"/>
          <p14:tracePt t="79467" x="6299200" y="3167063"/>
          <p14:tracePt t="79475" x="6299200" y="3143250"/>
          <p14:tracePt t="79483" x="6299200" y="3125788"/>
          <p14:tracePt t="79490" x="6299200" y="3103563"/>
          <p14:tracePt t="79497" x="6299200" y="3090863"/>
          <p14:tracePt t="79506" x="6299200" y="3073400"/>
          <p14:tracePt t="79513" x="6292850" y="3049588"/>
          <p14:tracePt t="79521" x="6286500" y="3025775"/>
          <p14:tracePt t="79528" x="6286500" y="3008313"/>
          <p14:tracePt t="79537" x="6286500" y="2979738"/>
          <p14:tracePt t="79544" x="6281738" y="2955925"/>
          <p14:tracePt t="79553" x="6281738" y="2925763"/>
          <p14:tracePt t="79559" x="6275388" y="2903538"/>
          <p14:tracePt t="79568" x="6257925" y="2867025"/>
          <p14:tracePt t="79575" x="6257925" y="2844800"/>
          <p14:tracePt t="79583" x="6251575" y="2820988"/>
          <p14:tracePt t="79591" x="6251575" y="2803525"/>
          <p14:tracePt t="79598" x="6245225" y="2773363"/>
          <p14:tracePt t="79607" x="6245225" y="2749550"/>
          <p14:tracePt t="79615" x="6240463" y="2727325"/>
          <p14:tracePt t="79622" x="6240463" y="2697163"/>
          <p14:tracePt t="79630" x="6240463" y="2679700"/>
          <p14:tracePt t="79638" x="6227763" y="2655888"/>
          <p14:tracePt t="79646" x="6223000" y="2632075"/>
          <p14:tracePt t="79653" x="6216650" y="2609850"/>
          <p14:tracePt t="79661" x="6210300" y="2590800"/>
          <p14:tracePt t="79668" x="6203950" y="2573338"/>
          <p14:tracePt t="79676" x="6199188" y="2555875"/>
          <p14:tracePt t="79685" x="6186488" y="2532063"/>
          <p14:tracePt t="79691" x="6181725" y="2514600"/>
          <p14:tracePt t="79700" x="6175375" y="2503488"/>
          <p14:tracePt t="79708" x="6169025" y="2492375"/>
          <p14:tracePt t="79716" x="6164263" y="2473325"/>
          <p14:tracePt t="79723" x="6157913" y="2462213"/>
          <p14:tracePt t="79739" x="6157913" y="2455863"/>
          <p14:tracePt t="79746" x="6157913" y="2451100"/>
          <p14:tracePt t="79754" x="6151563" y="2451100"/>
          <p14:tracePt t="79778" x="6151563" y="2444750"/>
          <p14:tracePt t="79832" x="6145213" y="2438400"/>
          <p14:tracePt t="79847" x="6145213" y="2433638"/>
          <p14:tracePt t="80096" x="6134100" y="2433638"/>
          <p14:tracePt t="80104" x="6122988" y="2433638"/>
          <p14:tracePt t="80119" x="6110288" y="2427288"/>
          <p14:tracePt t="80126" x="6092825" y="2414588"/>
          <p14:tracePt t="80134" x="6086475" y="2414588"/>
          <p14:tracePt t="80142" x="6069013" y="2414588"/>
          <p14:tracePt t="80150" x="6064250" y="2414588"/>
          <p14:tracePt t="80157" x="6051550" y="2409825"/>
          <p14:tracePt t="80165" x="6040438" y="2403475"/>
          <p14:tracePt t="80173" x="6034088" y="2403475"/>
          <p14:tracePt t="80181" x="6022975" y="2403475"/>
          <p14:tracePt t="80189" x="6016625" y="2403475"/>
          <p14:tracePt t="80204" x="6005513" y="2397125"/>
          <p14:tracePt t="80220" x="5999163" y="2397125"/>
          <p14:tracePt t="80235" x="5988050" y="2397125"/>
          <p14:tracePt t="80242" x="5981700" y="2397125"/>
          <p14:tracePt t="80251" x="5975350" y="2397125"/>
          <p14:tracePt t="80259" x="5964238" y="2397125"/>
          <p14:tracePt t="80266" x="5946775" y="2397125"/>
          <p14:tracePt t="80274" x="5946775" y="2403475"/>
          <p14:tracePt t="80282" x="5929313" y="2414588"/>
          <p14:tracePt t="80290" x="5916613" y="2427288"/>
          <p14:tracePt t="80296" x="5910263" y="2433638"/>
          <p14:tracePt t="80305" x="5899150" y="2451100"/>
          <p14:tracePt t="80313" x="5881688" y="2468563"/>
          <p14:tracePt t="80321" x="5875338" y="2492375"/>
          <p14:tracePt t="80327" x="5864225" y="2514600"/>
          <p14:tracePt t="80336" x="5851525" y="2551113"/>
          <p14:tracePt t="80344" x="5840413" y="2573338"/>
          <p14:tracePt t="80352" x="5834063" y="2597150"/>
          <p14:tracePt t="80359" x="5829300" y="2620963"/>
          <p14:tracePt t="80366" x="5829300" y="2638425"/>
          <p14:tracePt t="80375" x="5822950" y="2655888"/>
          <p14:tracePt t="80382" x="5822950" y="2668588"/>
          <p14:tracePt t="80391" x="5822950" y="2679700"/>
          <p14:tracePt t="80398" x="5822950" y="2697163"/>
          <p14:tracePt t="80405" x="5822950" y="2703513"/>
          <p14:tracePt t="80413" x="5822950" y="2709863"/>
          <p14:tracePt t="80422" x="5822950" y="2720975"/>
          <p14:tracePt t="80445" x="5829300" y="2720975"/>
          <p14:tracePt t="80451" x="5829300" y="2727325"/>
          <p14:tracePt t="80459" x="5840413" y="2727325"/>
          <p14:tracePt t="80467" x="5864225" y="2727325"/>
          <p14:tracePt t="80475" x="5888038" y="2727325"/>
          <p14:tracePt t="80483" x="5910263" y="2727325"/>
          <p14:tracePt t="80490" x="5946775" y="2727325"/>
          <p14:tracePt t="80498" x="5975350" y="2727325"/>
          <p14:tracePt t="80507" x="6005513" y="2727325"/>
          <p14:tracePt t="80515" x="6046788" y="2727325"/>
          <p14:tracePt t="80521" x="6075363" y="2727325"/>
          <p14:tracePt t="80530" x="6110288" y="2720975"/>
          <p14:tracePt t="80538" x="6134100" y="2714625"/>
          <p14:tracePt t="80545" x="6157913" y="2709863"/>
          <p14:tracePt t="80553" x="6169025" y="2703513"/>
          <p14:tracePt t="80561" x="6181725" y="2697163"/>
          <p14:tracePt t="80568" x="6192838" y="2679700"/>
          <p14:tracePt t="80577" x="6210300" y="2679700"/>
          <p14:tracePt t="80583" x="6216650" y="2668588"/>
          <p14:tracePt t="80592" x="6223000" y="2655888"/>
          <p14:tracePt t="80599" x="6227763" y="2651125"/>
          <p14:tracePt t="80608" x="6234113" y="2638425"/>
          <p14:tracePt t="80615" x="6234113" y="2627313"/>
          <p14:tracePt t="80631" x="6240463" y="2614613"/>
          <p14:tracePt t="80639" x="6240463" y="2609850"/>
          <p14:tracePt t="80654" x="6240463" y="2597150"/>
          <p14:tracePt t="80661" x="6240463" y="2590800"/>
          <p14:tracePt t="80670" x="6240463" y="2579688"/>
          <p14:tracePt t="80677" x="6240463" y="2573338"/>
          <p14:tracePt t="80684" x="6240463" y="2568575"/>
          <p14:tracePt t="80693" x="6234113" y="2562225"/>
          <p14:tracePt t="80701" x="6234113" y="2555875"/>
          <p14:tracePt t="80708" x="6227763" y="2555875"/>
          <p14:tracePt t="80715" x="6216650" y="2551113"/>
          <p14:tracePt t="80724" x="6210300" y="2544763"/>
          <p14:tracePt t="80731" x="6192838" y="2538413"/>
          <p14:tracePt t="80739" x="6175375" y="2532063"/>
          <p14:tracePt t="80746" x="6157913" y="2527300"/>
          <p14:tracePt t="80755" x="6145213" y="2527300"/>
          <p14:tracePt t="80763" x="6127750" y="2527300"/>
          <p14:tracePt t="80771" x="6110288" y="2520950"/>
          <p14:tracePt t="80778" x="6105525" y="2520950"/>
          <p14:tracePt t="80786" x="6099175" y="2520950"/>
          <p14:tracePt t="80793" x="6092825" y="2520950"/>
          <p14:tracePt t="80801" x="6086475" y="2520950"/>
          <p14:tracePt t="80840" x="6086475" y="2527300"/>
          <p14:tracePt t="80972" x="6099175" y="2527300"/>
          <p14:tracePt t="81003" x="6105525" y="2527300"/>
          <p14:tracePt t="81027" x="6110288" y="2527300"/>
          <p14:tracePt t="81034" x="6116638" y="2520950"/>
          <p14:tracePt t="81042" x="6116638" y="2514600"/>
          <p14:tracePt t="81049" x="6122988" y="2503488"/>
          <p14:tracePt t="81058" x="6127750" y="2486025"/>
          <p14:tracePt t="81065" x="6134100" y="2473325"/>
          <p14:tracePt t="81073" x="6140450" y="2462213"/>
          <p14:tracePt t="81081" x="6140450" y="2438400"/>
          <p14:tracePt t="81089" x="6140450" y="2427288"/>
          <p14:tracePt t="81095" x="6140450" y="2420938"/>
          <p14:tracePt t="81104" x="6145213" y="2409825"/>
          <p14:tracePt t="81111" x="6145213" y="2392363"/>
          <p14:tracePt t="81119" x="6145213" y="2386013"/>
          <p14:tracePt t="81126" x="6145213" y="2374900"/>
          <p14:tracePt t="81143" x="6145213" y="2362200"/>
          <p14:tracePt t="81151" x="6145213" y="2355850"/>
          <p14:tracePt t="81314" x="6140450" y="2355850"/>
          <p14:tracePt t="81352" x="6140450" y="2362200"/>
          <p14:tracePt t="81360" x="6134100" y="2379663"/>
          <p14:tracePt t="81368" x="6134100" y="2397125"/>
          <p14:tracePt t="81375" x="6127750" y="2420938"/>
          <p14:tracePt t="81382" x="6127750" y="2468563"/>
          <p14:tracePt t="81390" x="6127750" y="2509838"/>
          <p14:tracePt t="81398" x="6127750" y="2568575"/>
          <p14:tracePt t="81407" x="6127750" y="2638425"/>
          <p14:tracePt t="81413" x="6127750" y="2703513"/>
          <p14:tracePt t="81422" x="6127750" y="2779713"/>
          <p14:tracePt t="81429" x="6140450" y="2873375"/>
          <p14:tracePt t="81438" x="6140450" y="2949575"/>
          <p14:tracePt t="81444" x="6151563" y="3038475"/>
          <p14:tracePt t="81453" x="6164263" y="3108325"/>
          <p14:tracePt t="81461" x="6175375" y="3179763"/>
          <p14:tracePt t="81468" x="6186488" y="3249613"/>
          <p14:tracePt t="81476" x="6192838" y="3314700"/>
          <p14:tracePt t="81483" x="6199188" y="3367088"/>
          <p14:tracePt t="81491" x="6216650" y="3438525"/>
          <p14:tracePt t="81500" x="6216650" y="3497263"/>
          <p14:tracePt t="81507" x="6223000" y="3567113"/>
          <p14:tracePt t="81515" x="6240463" y="3625850"/>
          <p14:tracePt t="81523" x="6240463" y="3678238"/>
          <p14:tracePt t="81531" x="6251575" y="3725863"/>
          <p14:tracePt t="81539" x="6257925" y="3778250"/>
          <p14:tracePt t="81545" x="6257925" y="3819525"/>
          <p14:tracePt t="81554" x="6269038" y="3860800"/>
          <p14:tracePt t="81561" x="6281738" y="3902075"/>
          <p14:tracePt t="81569" x="6281738" y="3943350"/>
          <p14:tracePt t="81576" x="6281738" y="3984625"/>
          <p14:tracePt t="81584" x="6286500" y="4013200"/>
          <p14:tracePt t="81593" x="6292850" y="4037013"/>
          <p14:tracePt t="81600" x="6292850" y="4043363"/>
          <p14:tracePt t="81608" x="6299200" y="4060825"/>
          <p14:tracePt t="81618" x="6299200" y="4071938"/>
          <p14:tracePt t="81632" x="6299200" y="4084638"/>
          <p14:tracePt t="81639" x="6299200" y="4095750"/>
          <p14:tracePt t="81646" x="6299200" y="4102100"/>
          <p14:tracePt t="81654" x="6299200" y="4113213"/>
          <p14:tracePt t="81663" x="6299200" y="4119563"/>
          <p14:tracePt t="81669" x="6299200" y="4130675"/>
          <p14:tracePt t="81677" x="6299200" y="4137025"/>
          <p14:tracePt t="81748" x="6299200" y="4130675"/>
          <p14:tracePt t="81764" x="6299200" y="4113213"/>
          <p14:tracePt t="81771" x="6299200" y="4095750"/>
          <p14:tracePt t="81779" x="6299200" y="4078288"/>
          <p14:tracePt t="81787" x="6299200" y="4054475"/>
          <p14:tracePt t="81795" x="6299200" y="4008438"/>
          <p14:tracePt t="81801" x="6299200" y="3978275"/>
          <p14:tracePt t="81810" x="6299200" y="3932238"/>
          <p14:tracePt t="81817" x="6299200" y="3860800"/>
          <p14:tracePt t="81825" x="6299200" y="3802063"/>
          <p14:tracePt t="81832" x="6299200" y="3732213"/>
          <p14:tracePt t="81841" x="6299200" y="3667125"/>
          <p14:tracePt t="81848" x="6286500" y="3597275"/>
          <p14:tracePt t="81856" x="6286500" y="3536950"/>
          <p14:tracePt t="81863" x="6286500" y="3484563"/>
          <p14:tracePt t="81871" x="6286500" y="3449638"/>
          <p14:tracePt t="81879" x="6281738" y="3425825"/>
          <p14:tracePt t="81901" x="6275388" y="3397250"/>
          <p14:tracePt t="81903" x="6275388" y="3390900"/>
          <p14:tracePt t="81911" x="6275388" y="3384550"/>
          <p14:tracePt t="81926" x="6275388" y="3379788"/>
          <p14:tracePt t="81950" x="6269038" y="3379788"/>
          <p14:tracePt t="81973" x="6262688" y="3379788"/>
          <p14:tracePt t="81981" x="6257925" y="3379788"/>
          <p14:tracePt t="81988" x="6240463" y="3379788"/>
          <p14:tracePt t="81995" x="6223000" y="3373438"/>
          <p14:tracePt t="82004" x="6210300" y="3367088"/>
          <p14:tracePt t="82012" x="6186488" y="3355975"/>
          <p14:tracePt t="82020" x="6164263" y="3349625"/>
          <p14:tracePt t="82026" x="6127750" y="3338513"/>
          <p14:tracePt t="82035" x="6092825" y="3302000"/>
          <p14:tracePt t="82042" x="6057900" y="3284538"/>
          <p14:tracePt t="82050" x="6022975" y="3260725"/>
          <p14:tracePt t="82058" x="5969000" y="3238500"/>
          <p14:tracePt t="82065" x="5916613" y="3225800"/>
          <p14:tracePt t="82074" x="5888038" y="3208338"/>
          <p14:tracePt t="82081" x="5846763" y="3201988"/>
          <p14:tracePt t="82089" x="5805488" y="3201988"/>
          <p14:tracePt t="82096" x="5775325" y="3197225"/>
          <p14:tracePt t="82105" x="5740400" y="3197225"/>
          <p14:tracePt t="82113" x="5711825" y="3197225"/>
          <p14:tracePt t="82120" x="5692775" y="3201988"/>
          <p14:tracePt t="82128" x="5657850" y="3214688"/>
          <p14:tracePt t="82135" x="5616575" y="3232150"/>
          <p14:tracePt t="82144" x="5570538" y="3243263"/>
          <p14:tracePt t="82151" x="5522913" y="3260725"/>
          <p14:tracePt t="82159" x="5481638" y="3273425"/>
          <p14:tracePt t="82167" x="5418138" y="3279775"/>
          <p14:tracePt t="82174" x="5405438" y="3290888"/>
          <p14:tracePt t="82182" x="5381625" y="3290888"/>
          <p14:tracePt t="82190" x="5370513" y="3297238"/>
          <p14:tracePt t="82198" x="5357813" y="3297238"/>
          <p14:tracePt t="82205" x="5353050" y="3302000"/>
          <p14:tracePt t="82213" x="5340350" y="3308350"/>
          <p14:tracePt t="82220" x="5329238" y="3308350"/>
          <p14:tracePt t="82237" x="5322888" y="3308350"/>
          <p14:tracePt t="82245" x="5322888" y="3314700"/>
          <p14:tracePt t="82338" x="5329238" y="3314700"/>
          <p14:tracePt t="82345" x="5329238" y="3321050"/>
          <p14:tracePt t="82352" x="5353050" y="3321050"/>
          <p14:tracePt t="82361" x="5370513" y="3325813"/>
          <p14:tracePt t="82368" x="5422900" y="3332163"/>
          <p14:tracePt t="82375" x="5481638" y="3338513"/>
          <p14:tracePt t="82383" x="5564188" y="3349625"/>
          <p14:tracePt t="82392" x="5657850" y="3373438"/>
          <p14:tracePt t="82400" x="5757863" y="3373438"/>
          <p14:tracePt t="82407" x="5857875" y="3379788"/>
          <p14:tracePt t="82415" x="5981700" y="3408363"/>
          <p14:tracePt t="82423" x="6069013" y="3414713"/>
          <p14:tracePt t="82431" x="6157913" y="3432175"/>
          <p14:tracePt t="82439" x="6257925" y="3438525"/>
          <p14:tracePt t="82446" x="6345238" y="3449638"/>
          <p14:tracePt t="82453" x="6445250" y="3467100"/>
          <p14:tracePt t="82461" x="6534150" y="3467100"/>
          <p14:tracePt t="82469" x="6621463" y="3473450"/>
          <p14:tracePt t="82477" x="6697663" y="3478213"/>
          <p14:tracePt t="82485" x="6780213" y="3478213"/>
          <p14:tracePt t="82493" x="6838950" y="3478213"/>
          <p14:tracePt t="82501" x="6886575" y="3478213"/>
          <p14:tracePt t="82508" x="6927850" y="3473450"/>
          <p14:tracePt t="82516" x="6962775" y="3467100"/>
          <p14:tracePt t="82524" x="6991350" y="3449638"/>
          <p14:tracePt t="82532" x="7032625" y="3449638"/>
          <p14:tracePt t="82538" x="7056438" y="3449638"/>
          <p14:tracePt t="82547" x="7091363" y="3443288"/>
          <p14:tracePt t="82555" x="7127875" y="3438525"/>
          <p14:tracePt t="82563" x="7156450" y="3432175"/>
          <p14:tracePt t="82570" x="7186613" y="3432175"/>
          <p14:tracePt t="82578" x="7226300" y="3425825"/>
          <p14:tracePt t="82586" x="7262813" y="3414713"/>
          <p14:tracePt t="82594" x="7280275" y="3414713"/>
          <p14:tracePt t="82601" x="7297738" y="3408363"/>
          <p14:tracePt t="82609" x="7321550" y="3402013"/>
          <p14:tracePt t="82617" x="7339013" y="3397250"/>
          <p14:tracePt t="82625" x="7362825" y="3397250"/>
          <p14:tracePt t="82631" x="7391400" y="3397250"/>
          <p14:tracePt t="82640" x="7421563" y="3397250"/>
          <p14:tracePt t="82647" x="7462838" y="3384550"/>
          <p14:tracePt t="82656" x="7515225" y="3384550"/>
          <p14:tracePt t="82664" x="7573963" y="3384550"/>
          <p14:tracePt t="82670" x="7632700" y="3373438"/>
          <p14:tracePt t="82679" x="7678738" y="3367088"/>
          <p14:tracePt t="82687" x="7743825" y="3360738"/>
          <p14:tracePt t="82695" x="7791450" y="3355975"/>
          <p14:tracePt t="82701" x="7832725" y="3338513"/>
          <p14:tracePt t="82710" x="7874000" y="3338513"/>
          <p14:tracePt t="82718" x="7915275" y="3332163"/>
          <p14:tracePt t="82726" x="7937500" y="3332163"/>
          <p14:tracePt t="82733" x="7954963" y="3325813"/>
          <p14:tracePt t="82741" x="7974013" y="3325813"/>
          <p14:tracePt t="82757" x="7978775" y="3325813"/>
          <p14:tracePt t="82763" x="7985125" y="3321050"/>
          <p14:tracePt t="84533" x="7985125" y="3308350"/>
          <p14:tracePt t="84541" x="7985125" y="3297238"/>
          <p14:tracePt t="84549" x="7985125" y="3290888"/>
          <p14:tracePt t="84557" x="7991475" y="3273425"/>
          <p14:tracePt t="84563" x="7996238" y="3255963"/>
          <p14:tracePt t="84572" x="7996238" y="3243263"/>
          <p14:tracePt t="84580" x="8002588" y="3225800"/>
          <p14:tracePt t="84587" x="8013700" y="3201988"/>
          <p14:tracePt t="84594" x="8032750" y="3179763"/>
          <p14:tracePt t="84602" x="8043863" y="3149600"/>
          <p14:tracePt t="84611" x="8061325" y="3125788"/>
          <p14:tracePt t="84619" x="8085138" y="3103563"/>
          <p14:tracePt t="84626" x="8102600" y="3067050"/>
          <p14:tracePt t="84634" x="8113713" y="3044825"/>
          <p14:tracePt t="84642" x="8131175" y="3025775"/>
          <p14:tracePt t="84650" x="8137525" y="3008313"/>
          <p14:tracePt t="84657" x="8150225" y="2997200"/>
          <p14:tracePt t="84665" x="8150225" y="2990850"/>
          <p14:tracePt t="84672" x="8154988" y="2979738"/>
          <p14:tracePt t="84681" x="8154988" y="2973388"/>
          <p14:tracePt t="84688" x="8154988" y="2967038"/>
          <p14:tracePt t="84696" x="8161338" y="2949575"/>
          <p14:tracePt t="84704" x="8167688" y="2949575"/>
          <p14:tracePt t="84713" x="8172450" y="2944813"/>
          <p14:tracePt t="84720" x="8178800" y="2925763"/>
          <p14:tracePt t="84726" x="8178800" y="2921000"/>
          <p14:tracePt t="84735" x="8178800" y="2914650"/>
          <p14:tracePt t="84743" x="8185150" y="2914650"/>
          <p14:tracePt t="84750" x="8189913" y="2903538"/>
          <p14:tracePt t="84758" x="8189913" y="2890838"/>
          <p14:tracePt t="84765" x="8202613" y="2886075"/>
          <p14:tracePt t="84774" x="8202613" y="2867025"/>
          <p14:tracePt t="84781" x="8208963" y="2849563"/>
          <p14:tracePt t="84789" x="8213725" y="2838450"/>
          <p14:tracePt t="84796" x="8213725" y="2820988"/>
          <p14:tracePt t="84804" x="8220075" y="2797175"/>
          <p14:tracePt t="84813" x="8220075" y="2773363"/>
          <p14:tracePt t="84820" x="8231188" y="2744788"/>
          <p14:tracePt t="84828" x="8237538" y="2720975"/>
          <p14:tracePt t="84836" x="8237538" y="2697163"/>
          <p14:tracePt t="84843" x="8243888" y="2673350"/>
          <p14:tracePt t="84850" x="8243888" y="2662238"/>
          <p14:tracePt t="84859" x="8243888" y="2644775"/>
          <p14:tracePt t="84866" x="8243888" y="2627313"/>
          <p14:tracePt t="84875" x="8243888" y="2620963"/>
          <p14:tracePt t="84882" x="8243888" y="2609850"/>
          <p14:tracePt t="84890" x="8243888" y="2603500"/>
          <p14:tracePt t="84898" x="8243888" y="2597150"/>
          <p14:tracePt t="84906" x="8243888" y="2586038"/>
          <p14:tracePt t="84921" x="8243888" y="2573338"/>
          <p14:tracePt t="84928" x="8243888" y="2568575"/>
          <p14:tracePt t="84938" x="8243888" y="2562225"/>
          <p14:tracePt t="84944" x="8243888" y="2555875"/>
          <p14:tracePt t="84952" x="8243888" y="2551113"/>
          <p14:tracePt t="85069" x="8237538" y="2551113"/>
          <p14:tracePt t="85084" x="8231188" y="2551113"/>
          <p14:tracePt t="85100" x="8220075" y="2562225"/>
          <p14:tracePt t="85107" x="8208963" y="2568575"/>
          <p14:tracePt t="85115" x="8202613" y="2573338"/>
          <p14:tracePt t="85123" x="8185150" y="2590800"/>
          <p14:tracePt t="85131" x="8167688" y="2609850"/>
          <p14:tracePt t="85138" x="8154988" y="2627313"/>
          <p14:tracePt t="85146" x="8143875" y="2632075"/>
          <p14:tracePt t="85154" x="8137525" y="2638425"/>
          <p14:tracePt t="85162" x="8131175" y="2638425"/>
          <p14:tracePt t="85170" x="8126413" y="2638425"/>
          <p14:tracePt t="85177" x="8120063" y="2638425"/>
          <p14:tracePt t="85239" x="8113713" y="2638425"/>
          <p14:tracePt t="85247" x="8113713" y="2644775"/>
          <p14:tracePt t="85255" x="8108950" y="2655888"/>
          <p14:tracePt t="85263" x="8102600" y="2668588"/>
          <p14:tracePt t="85270" x="8096250" y="2686050"/>
          <p14:tracePt t="85278" x="8091488" y="2709863"/>
          <p14:tracePt t="85286" x="8091488" y="2727325"/>
          <p14:tracePt t="85294" x="8091488" y="2749550"/>
          <p14:tracePt t="85301" x="8091488" y="2773363"/>
          <p14:tracePt t="85309" x="8085138" y="2797175"/>
          <p14:tracePt t="85317" x="8085138" y="2832100"/>
          <p14:tracePt t="85325" x="8078788" y="2849563"/>
          <p14:tracePt t="85331" x="8078788" y="2873375"/>
          <p14:tracePt t="85340" x="8072438" y="2897188"/>
          <p14:tracePt t="85348" x="8072438" y="2914650"/>
          <p14:tracePt t="85356" x="8067675" y="2932113"/>
          <p14:tracePt t="85364" x="8061325" y="2949575"/>
          <p14:tracePt t="85371" x="8061325" y="2967038"/>
          <p14:tracePt t="85378" x="8061325" y="2986088"/>
          <p14:tracePt t="85386" x="8061325" y="2997200"/>
          <p14:tracePt t="85393" x="8061325" y="3021013"/>
          <p14:tracePt t="85402" x="8054975" y="3038475"/>
          <p14:tracePt t="85410" x="8050213" y="3044825"/>
          <p14:tracePt t="85417" x="8050213" y="3062288"/>
          <p14:tracePt t="85425" x="8050213" y="3073400"/>
          <p14:tracePt t="85433" x="8050213" y="3079750"/>
          <p14:tracePt t="85441" x="8050213" y="3090863"/>
          <p14:tracePt t="85457" x="8050213" y="3097213"/>
          <p14:tracePt t="85464" x="8050213" y="3103563"/>
          <p14:tracePt t="85471" x="8050213" y="3108325"/>
          <p14:tracePt t="85480" x="8050213" y="3114675"/>
          <p14:tracePt t="85488" x="8050213" y="3121025"/>
          <p14:tracePt t="85495" x="8050213" y="3125788"/>
          <p14:tracePt t="85502" x="8050213" y="3132138"/>
          <p14:tracePt t="85510" x="8050213" y="3138488"/>
          <p14:tracePt t="85519" x="8054975" y="3155950"/>
          <p14:tracePt t="85526" x="8067675" y="3162300"/>
          <p14:tracePt t="85533" x="8078788" y="3173413"/>
          <p14:tracePt t="85542" x="8096250" y="3190875"/>
          <p14:tracePt t="85549" x="8120063" y="3208338"/>
          <p14:tracePt t="85557" x="8172450" y="3232150"/>
          <p14:tracePt t="85565" x="8226425" y="3255963"/>
          <p14:tracePt t="85573" x="8296275" y="3279775"/>
          <p14:tracePt t="85581" x="8407400" y="3302000"/>
          <p14:tracePt t="85589" x="8524875" y="3332163"/>
          <p14:tracePt t="85596" x="8683625" y="3360738"/>
          <p14:tracePt t="85604" x="8831263" y="3373438"/>
          <p14:tracePt t="85612" x="8990013" y="3373438"/>
          <p14:tracePt t="85620" x="9177338" y="3397250"/>
          <p14:tracePt t="85626" x="9336088" y="3397250"/>
          <p14:tracePt t="85635" x="9459913" y="3397250"/>
          <p14:tracePt t="85642" x="9566275" y="3397250"/>
          <p14:tracePt t="85650" x="9683750" y="3397250"/>
          <p14:tracePt t="85658" x="9783763" y="3397250"/>
          <p14:tracePt t="85665" x="9882188" y="3397250"/>
          <p14:tracePt t="85674" x="9977438" y="3397250"/>
          <p14:tracePt t="85681" x="10064750" y="3397250"/>
          <p14:tracePt t="85689" x="10153650" y="3397250"/>
          <p14:tracePt t="85696" x="10223500" y="3390900"/>
          <p14:tracePt t="85705" x="10299700" y="3390900"/>
          <p14:tracePt t="85712" x="10371138" y="3390900"/>
          <p14:tracePt t="85720" x="10429875" y="3390900"/>
          <p14:tracePt t="85727" x="10475913" y="3390900"/>
          <p14:tracePt t="85736" x="10517188" y="3390900"/>
          <p14:tracePt t="85744" x="10547350" y="3390900"/>
          <p14:tracePt t="85750" x="10564813" y="3390900"/>
          <p14:tracePt t="85758" x="10582275" y="3390900"/>
          <p14:tracePt t="85766" x="10593388" y="3390900"/>
          <p14:tracePt t="85775" x="10606088" y="3390900"/>
          <p14:tracePt t="85790" x="10610850" y="3390900"/>
          <p14:tracePt t="85798" x="10617200" y="3390900"/>
          <p14:tracePt t="85984" x="10610850" y="3390900"/>
          <p14:tracePt t="86077" x="10599738" y="3390900"/>
          <p14:tracePt t="86084" x="10588625" y="3390900"/>
          <p14:tracePt t="86092" x="10575925" y="3390900"/>
          <p14:tracePt t="86100" x="10558463" y="3397250"/>
          <p14:tracePt t="86107" x="10541000" y="3402013"/>
          <p14:tracePt t="86115" x="10510838" y="3408363"/>
          <p14:tracePt t="86123" x="10482263" y="3408363"/>
          <p14:tracePt t="86131" x="10458450" y="3419475"/>
          <p14:tracePt t="86139" x="10406063" y="3425825"/>
          <p14:tracePt t="86146" x="10364788" y="3438525"/>
          <p14:tracePt t="86155" x="10294938" y="3449638"/>
          <p14:tracePt t="86162" x="10217150" y="3460750"/>
          <p14:tracePt t="86170" x="10136188" y="3467100"/>
          <p14:tracePt t="86177" x="10029825" y="3484563"/>
          <p14:tracePt t="86186" x="9929813" y="3502025"/>
          <p14:tracePt t="86193" x="9823450" y="3502025"/>
          <p14:tracePt t="86200" x="9701213" y="3519488"/>
          <p14:tracePt t="86208" x="9547225" y="3536950"/>
          <p14:tracePt t="86217" x="9377363" y="3560763"/>
          <p14:tracePt t="86224" x="9201150" y="3590925"/>
          <p14:tracePt t="86232" x="9013825" y="3614738"/>
          <p14:tracePt t="86240" x="8859838" y="3643313"/>
          <p14:tracePt t="86248" x="8707438" y="3667125"/>
          <p14:tracePt t="86256" x="8583613" y="3673475"/>
          <p14:tracePt t="86264" x="8472488" y="3690938"/>
          <p14:tracePt t="86270" x="8378825" y="3708400"/>
          <p14:tracePt t="86279" x="8308975" y="3725863"/>
          <p14:tracePt t="86287" x="8243888" y="3732213"/>
          <p14:tracePt t="86294" x="8178800" y="3736975"/>
          <p14:tracePt t="86302" x="8120063" y="3743325"/>
          <p14:tracePt t="86310" x="8061325" y="3754438"/>
          <p14:tracePt t="86317" x="8002588" y="3760788"/>
          <p14:tracePt t="86326" x="7943850" y="3760788"/>
          <p14:tracePt t="86332" x="7891463" y="3767138"/>
          <p14:tracePt t="86341" x="7820025" y="3778250"/>
          <p14:tracePt t="86349" x="7743825" y="3778250"/>
          <p14:tracePt t="86356" x="7667625" y="3784600"/>
          <p14:tracePt t="86363" x="7597775" y="3784600"/>
          <p14:tracePt t="86372" x="7521575" y="3784600"/>
          <p14:tracePt t="86379" x="7462838" y="3784600"/>
          <p14:tracePt t="86387" x="7391400" y="3790950"/>
          <p14:tracePt t="86394" x="7332663" y="3790950"/>
          <p14:tracePt t="86402" x="7256463" y="3790950"/>
          <p14:tracePt t="86411" x="7186613" y="3790950"/>
          <p14:tracePt t="86419" x="7115175" y="3790950"/>
          <p14:tracePt t="86425" x="7027863" y="3773488"/>
          <p14:tracePt t="86434" x="6956425" y="3767138"/>
          <p14:tracePt t="86441" x="6880225" y="3749675"/>
          <p14:tracePt t="86450" x="6810375" y="3743325"/>
          <p14:tracePt t="86458" x="6751638" y="3732213"/>
          <p14:tracePt t="86465" x="6704013" y="3719513"/>
          <p14:tracePt t="86473" x="6662738" y="3708400"/>
          <p14:tracePt t="86481" x="6627813" y="3684588"/>
          <p14:tracePt t="86489" x="6616700" y="3678238"/>
          <p14:tracePt t="86495" x="6586538" y="3656013"/>
          <p14:tracePt t="86504" x="6569075" y="3636963"/>
          <p14:tracePt t="86511" x="6557963" y="3625850"/>
          <p14:tracePt t="86520" x="6538913" y="3608388"/>
          <p14:tracePt t="86526" x="6521450" y="3597275"/>
          <p14:tracePt t="86534" x="6503988" y="3567113"/>
          <p14:tracePt t="86543" x="6486525" y="3556000"/>
          <p14:tracePt t="86550" x="6469063" y="3543300"/>
          <p14:tracePt t="86557" x="6451600" y="3536950"/>
          <p14:tracePt t="86565" x="6434138" y="3525838"/>
          <p14:tracePt t="86574" x="6421438" y="3519488"/>
          <p14:tracePt t="86581" x="6403975" y="3514725"/>
          <p14:tracePt t="86589" x="6386513" y="3502025"/>
          <p14:tracePt t="86596" x="6369050" y="3497263"/>
          <p14:tracePt t="86605" x="6357938" y="3484563"/>
          <p14:tracePt t="86612" x="6334125" y="3478213"/>
          <p14:tracePt t="86620" x="6316663" y="3473450"/>
          <p14:tracePt t="86628" x="6299200" y="3460750"/>
          <p14:tracePt t="86636" x="6292850" y="3460750"/>
          <p14:tracePt t="86643" x="6275388" y="3460750"/>
          <p14:tracePt t="86650" x="6262688" y="3455988"/>
          <p14:tracePt t="86659" x="6251575" y="3455988"/>
          <p14:tracePt t="86768" x="6257925" y="3455988"/>
          <p14:tracePt t="86776" x="6262688" y="3455988"/>
          <p14:tracePt t="86783" x="6281738" y="3467100"/>
          <p14:tracePt t="86791" x="6303963" y="3478213"/>
          <p14:tracePt t="86799" x="6345238" y="3497263"/>
          <p14:tracePt t="86807" x="6399213" y="3508375"/>
          <p14:tracePt t="86814" x="6469063" y="3525838"/>
          <p14:tracePt t="86822" x="6557963" y="3543300"/>
          <p14:tracePt t="86830" x="6651625" y="3549650"/>
          <p14:tracePt t="86838" x="6751638" y="3567113"/>
          <p14:tracePt t="86844" x="6856413" y="3573463"/>
          <p14:tracePt t="86852" x="6969125" y="3584575"/>
          <p14:tracePt t="86860" x="7104063" y="3602038"/>
          <p14:tracePt t="86868" x="7204075" y="3608388"/>
          <p14:tracePt t="86875" x="7356475" y="3619500"/>
          <p14:tracePt t="86884" x="7521575" y="3636963"/>
          <p14:tracePt t="86892" x="7678738" y="3673475"/>
          <p14:tracePt t="86900" x="7843838" y="3678238"/>
          <p14:tracePt t="86907" x="8050213" y="3702050"/>
          <p14:tracePt t="86915" x="8220075" y="3714750"/>
          <p14:tracePt t="86923" x="8402638" y="3725863"/>
          <p14:tracePt t="86931" x="8589963" y="3736975"/>
          <p14:tracePt t="86937" x="8772525" y="3749675"/>
          <p14:tracePt t="86946" x="8937625" y="3754438"/>
          <p14:tracePt t="86954" x="9118600" y="3754438"/>
          <p14:tracePt t="86962" x="9283700" y="3767138"/>
          <p14:tracePt t="86970" x="9407525" y="3767138"/>
          <p14:tracePt t="86976" x="9525000" y="3767138"/>
          <p14:tracePt t="86984" x="9625013" y="3767138"/>
          <p14:tracePt t="86993" x="9712325" y="3767138"/>
          <p14:tracePt t="87000" x="9801225" y="3767138"/>
          <p14:tracePt t="87008" x="9864725" y="3767138"/>
          <p14:tracePt t="87016" x="9936163" y="3760788"/>
          <p14:tracePt t="87024" x="9988550" y="3749675"/>
          <p14:tracePt t="87031" x="10029825" y="3743325"/>
          <p14:tracePt t="87039" x="10058400" y="3736975"/>
          <p14:tracePt t="87046" x="10094913" y="3732213"/>
          <p14:tracePt t="87055" x="10099675" y="3725863"/>
          <p14:tracePt t="87063" x="10112375" y="3725863"/>
          <p14:tracePt t="87132" x="10117138" y="3725863"/>
          <p14:tracePt t="87606" x="10117138" y="3719513"/>
          <p14:tracePt t="87613" x="10123488" y="3719513"/>
          <p14:tracePt t="87621" x="10136188" y="3719513"/>
          <p14:tracePt t="87637" x="10147300" y="3719513"/>
          <p14:tracePt t="87643" x="10153650" y="3719513"/>
          <p14:tracePt t="87652" x="10164763" y="3714750"/>
          <p14:tracePt t="87660" x="10175875" y="3714750"/>
          <p14:tracePt t="87667" x="10188575" y="3714750"/>
          <p14:tracePt t="87675" x="10206038" y="3708400"/>
          <p14:tracePt t="87683" x="10223500" y="3702050"/>
          <p14:tracePt t="87690" x="10247313" y="3702050"/>
          <p14:tracePt t="87698" x="10258425" y="3702050"/>
          <p14:tracePt t="87706" x="10282238" y="3702050"/>
          <p14:tracePt t="87714" x="10306050" y="3695700"/>
          <p14:tracePt t="87725" x="10329863" y="3690938"/>
          <p14:tracePt t="87730" x="10358438" y="3684588"/>
          <p14:tracePt t="87737" x="10382250" y="3678238"/>
          <p14:tracePt t="87745" x="10406063" y="3673475"/>
          <p14:tracePt t="87753" x="10447338" y="3667125"/>
          <p14:tracePt t="87761" x="10475913" y="3660775"/>
          <p14:tracePt t="87768" x="10517188" y="3660775"/>
          <p14:tracePt t="87776" x="10552113" y="3643313"/>
          <p14:tracePt t="87783" x="10588625" y="3643313"/>
          <p14:tracePt t="87792" x="10634663" y="3632200"/>
          <p14:tracePt t="87798" x="10664825" y="3625850"/>
          <p14:tracePt t="87807" x="10699750" y="3614738"/>
          <p14:tracePt t="87815" x="10741025" y="3597275"/>
          <p14:tracePt t="87823" x="10758488" y="3597275"/>
          <p14:tracePt t="87831" x="10769600" y="3584575"/>
          <p14:tracePt t="87838" x="10782300" y="3584575"/>
          <p14:tracePt t="87846" x="10787063" y="3578225"/>
          <p14:tracePt t="87854" x="10793413" y="3573463"/>
          <p14:tracePt t="87924" x="10806113" y="3573463"/>
          <p14:tracePt t="87939" x="10817225" y="3567113"/>
          <p14:tracePt t="87947" x="10828338" y="3567113"/>
          <p14:tracePt t="87955" x="10845800" y="3560763"/>
          <p14:tracePt t="87962" x="10858500" y="3543300"/>
          <p14:tracePt t="87970" x="10882313" y="3536950"/>
          <p14:tracePt t="87978" x="10904538" y="3525838"/>
          <p14:tracePt t="87985" x="10923588" y="3508375"/>
          <p14:tracePt t="87993" x="10952163" y="3478213"/>
          <p14:tracePt t="88000" x="10975975" y="3460750"/>
          <p14:tracePt t="88009" x="10999788" y="3425825"/>
          <p14:tracePt t="88016" x="11022013" y="3408363"/>
          <p14:tracePt t="88023" x="11034713" y="3384550"/>
          <p14:tracePt t="88031" x="11052175" y="3367088"/>
          <p14:tracePt t="88040" x="11069638" y="3332163"/>
          <p14:tracePt t="88047" x="11087100" y="3314700"/>
          <p14:tracePt t="88054" x="11093450" y="3302000"/>
          <p14:tracePt t="88062" x="11110913" y="3273425"/>
          <p14:tracePt t="88071" x="11122025" y="3260725"/>
          <p14:tracePt t="88079" x="11128375" y="3243263"/>
          <p14:tracePt t="88087" x="11139488" y="3221038"/>
          <p14:tracePt t="88094" x="11152188" y="3197225"/>
          <p14:tracePt t="88102" x="11163300" y="3173413"/>
          <p14:tracePt t="88109" x="11169650" y="3149600"/>
          <p14:tracePt t="88116" x="11180763" y="3132138"/>
          <p14:tracePt t="88125" x="11187113" y="3114675"/>
          <p14:tracePt t="88133" x="11193463" y="3090863"/>
          <p14:tracePt t="88141" x="11193463" y="3073400"/>
          <p14:tracePt t="88150" x="11198225" y="3055938"/>
          <p14:tracePt t="88155" x="11198225" y="3038475"/>
          <p14:tracePt t="88164" x="11198225" y="3025775"/>
          <p14:tracePt t="88172" x="11198225" y="3003550"/>
          <p14:tracePt t="88179" x="11198225" y="2986088"/>
          <p14:tracePt t="88186" x="11198225" y="2973388"/>
          <p14:tracePt t="88194" x="11187113" y="2962275"/>
          <p14:tracePt t="88202" x="11187113" y="2955925"/>
          <p14:tracePt t="88211" x="11176000" y="2944813"/>
          <p14:tracePt t="88226" x="11169650" y="2938463"/>
          <p14:tracePt t="88242" x="11158538" y="2921000"/>
          <p14:tracePt t="88257" x="11145838" y="2914650"/>
          <p14:tracePt t="88265" x="11128375" y="2908300"/>
          <p14:tracePt t="88272" x="11117263" y="2903538"/>
          <p14:tracePt t="88280" x="11099800" y="2903538"/>
          <p14:tracePt t="88288" x="11069638" y="2890838"/>
          <p14:tracePt t="88295" x="11028363" y="2886075"/>
          <p14:tracePt t="88303" x="10993438" y="2879725"/>
          <p14:tracePt t="88310" x="10945813" y="2867025"/>
          <p14:tracePt t="88319" x="10904538" y="2862263"/>
          <p14:tracePt t="88326" x="10869613" y="2855913"/>
          <p14:tracePt t="88334" x="10845800" y="2855913"/>
          <p14:tracePt t="88342" x="10834688" y="2849563"/>
          <p14:tracePt t="88350" x="10823575" y="2849563"/>
          <p14:tracePt t="88357" x="10810875" y="2849563"/>
          <p14:tracePt t="88374" x="10806113" y="2849563"/>
          <p14:tracePt t="88381" x="10799763" y="2849563"/>
          <p14:tracePt t="88389" x="10793413" y="2849563"/>
          <p14:tracePt t="88398" x="10787063" y="2855913"/>
          <p14:tracePt t="88404" x="10782300" y="2855913"/>
          <p14:tracePt t="88412" x="10769600" y="2862263"/>
          <p14:tracePt t="88420" x="10758488" y="2867025"/>
          <p14:tracePt t="88428" x="10747375" y="2879725"/>
          <p14:tracePt t="88435" x="10741025" y="2890838"/>
          <p14:tracePt t="88443" x="10728325" y="2908300"/>
          <p14:tracePt t="88451" x="10717213" y="2925763"/>
          <p14:tracePt t="88459" x="10706100" y="2949575"/>
          <p14:tracePt t="88467" x="10687050" y="2990850"/>
          <p14:tracePt t="88474" x="10669588" y="3025775"/>
          <p14:tracePt t="88482" x="10664825" y="3055938"/>
          <p14:tracePt t="88490" x="10647363" y="3097213"/>
          <p14:tracePt t="88498" x="10641013" y="3132138"/>
          <p14:tracePt t="88505" x="10641013" y="3167063"/>
          <p14:tracePt t="88513" x="10634663" y="3201988"/>
          <p14:tracePt t="88520" x="10634663" y="3225800"/>
          <p14:tracePt t="88529" x="10634663" y="3243263"/>
          <p14:tracePt t="88535" x="10634663" y="3267075"/>
          <p14:tracePt t="88544" x="10634663" y="3284538"/>
          <p14:tracePt t="88551" x="10641013" y="3308350"/>
          <p14:tracePt t="88560" x="10652125" y="3332163"/>
          <p14:tracePt t="88566" x="10658475" y="3355975"/>
          <p14:tracePt t="88575" x="10669588" y="3367088"/>
          <p14:tracePt t="88582" x="10682288" y="3384550"/>
          <p14:tracePt t="88591" x="10693400" y="3408363"/>
          <p14:tracePt t="88598" x="10710863" y="3425825"/>
          <p14:tracePt t="88606" x="10723563" y="3443288"/>
          <p14:tracePt t="88613" x="10734675" y="3455988"/>
          <p14:tracePt t="88622" x="10764838" y="3473450"/>
          <p14:tracePt t="88630" x="10769600" y="3478213"/>
          <p14:tracePt t="88637" x="10787063" y="3484563"/>
          <p14:tracePt t="88644" x="10799763" y="3490913"/>
          <p14:tracePt t="88660" x="10806113" y="3490913"/>
          <p14:tracePt t="88668" x="10810875" y="3490913"/>
          <p14:tracePt t="88676" x="10817225" y="3490913"/>
          <p14:tracePt t="88808" x="10810875" y="3490913"/>
          <p14:tracePt t="88823" x="10806113" y="3490913"/>
          <p14:tracePt t="88831" x="10799763" y="3490913"/>
          <p14:tracePt t="88839" x="10799763" y="3497263"/>
          <p14:tracePt t="88846" x="10787063" y="3508375"/>
          <p14:tracePt t="88854" x="10782300" y="3525838"/>
          <p14:tracePt t="88861" x="10769600" y="3549650"/>
          <p14:tracePt t="88870" x="10764838" y="3584575"/>
          <p14:tracePt t="88878" x="10752138" y="3636963"/>
          <p14:tracePt t="88901" x="10747375" y="3802063"/>
          <p14:tracePt t="88909" x="10747375" y="3843338"/>
          <p14:tracePt t="88916" x="10752138" y="3895725"/>
          <p14:tracePt t="88924" x="10758488" y="3925888"/>
          <p14:tracePt t="88932" x="10769600" y="3949700"/>
          <p14:tracePt t="88940" x="10782300" y="3984625"/>
          <p14:tracePt t="88947" x="10799763" y="4002088"/>
          <p14:tracePt t="88955" x="10799763" y="4008438"/>
          <p14:tracePt t="88963" x="10817225" y="4013200"/>
          <p14:tracePt t="88971" x="10834688" y="4019550"/>
          <p14:tracePt t="88978" x="10845800" y="4025900"/>
          <p14:tracePt t="88986" x="10869613" y="4025900"/>
          <p14:tracePt t="88994" x="10893425" y="4025900"/>
          <p14:tracePt t="89001" x="10923588" y="4030663"/>
          <p14:tracePt t="89010" x="10945813" y="4030663"/>
          <p14:tracePt t="89017" x="10975975" y="4030663"/>
          <p14:tracePt t="89025" x="10993438" y="4030663"/>
          <p14:tracePt t="89032" x="11017250" y="4030663"/>
          <p14:tracePt t="89041" x="11041063" y="4030663"/>
          <p14:tracePt t="89047" x="11063288" y="4030663"/>
          <p14:tracePt t="89056" x="11080750" y="4030663"/>
          <p14:tracePt t="89063" x="11104563" y="4030663"/>
          <p14:tracePt t="89071" x="11117263" y="4025900"/>
          <p14:tracePt t="89078" x="11128375" y="4025900"/>
          <p14:tracePt t="89087" x="11134725" y="4019550"/>
          <p14:tracePt t="89094" x="11134725" y="4008438"/>
          <p14:tracePt t="89102" x="11139488" y="4002088"/>
          <p14:tracePt t="89110" x="11145838" y="4002088"/>
          <p14:tracePt t="89117" x="11145838" y="3995738"/>
          <p14:tracePt t="89126" x="11145838" y="3990975"/>
          <p14:tracePt t="89133" x="11145838" y="3984625"/>
          <p14:tracePt t="89141" x="11152188" y="3978275"/>
          <p14:tracePt t="89149" x="11152188" y="3971925"/>
          <p14:tracePt t="89156" x="11152188" y="3967163"/>
          <p14:tracePt t="89165" x="11152188" y="3960813"/>
          <p14:tracePt t="89172" x="11152188" y="3954463"/>
          <p14:tracePt t="89181" x="11152188" y="3949700"/>
          <p14:tracePt t="89196" x="11152188" y="3943350"/>
          <p14:tracePt t="89204" x="11152188" y="3937000"/>
          <p14:tracePt t="89235" x="11152188" y="3932238"/>
          <p14:tracePt t="89289" x="11152188" y="3925888"/>
          <p14:tracePt t="89297" x="11152188" y="3919538"/>
          <p14:tracePt t="89304" x="11152188" y="3913188"/>
          <p14:tracePt t="89311" x="11152188" y="3902075"/>
          <p14:tracePt t="89319" x="11152188" y="3895725"/>
          <p14:tracePt t="89327" x="11152188" y="3878263"/>
          <p14:tracePt t="89334" x="11158538" y="3867150"/>
          <p14:tracePt t="89343" x="11163300" y="3849688"/>
          <p14:tracePt t="89351" x="11169650" y="3832225"/>
          <p14:tracePt t="89358" x="11180763" y="3813175"/>
          <p14:tracePt t="89365" x="11193463" y="3790950"/>
          <p14:tracePt t="89374" x="11204575" y="3773488"/>
          <p14:tracePt t="89382" x="11217275" y="3754438"/>
          <p14:tracePt t="89390" x="11222038" y="3736975"/>
          <p14:tracePt t="89396" x="11234738" y="3719513"/>
          <p14:tracePt t="89405" x="11234738" y="3702050"/>
          <p14:tracePt t="89412" x="11245850" y="3684588"/>
          <p14:tracePt t="89421" x="11258550" y="3673475"/>
          <p14:tracePt t="89428" x="11269663" y="3656013"/>
          <p14:tracePt t="89436" x="11280775" y="3636963"/>
          <p14:tracePt t="89443" x="11287125" y="3619500"/>
          <p14:tracePt t="89453" x="11304588" y="3608388"/>
          <p14:tracePt t="89460" x="11310938" y="3590925"/>
          <p14:tracePt t="89466" x="11317288" y="3560763"/>
          <p14:tracePt t="89475" x="11322050" y="3543300"/>
          <p14:tracePt t="89483" x="11334750" y="3519488"/>
          <p14:tracePt t="89491" x="11339513" y="3502025"/>
          <p14:tracePt t="89497" x="11345863" y="3478213"/>
          <p14:tracePt t="89506" x="11352213" y="3443288"/>
          <p14:tracePt t="89513" x="11352213" y="3425825"/>
          <p14:tracePt t="89522" x="11356975" y="3408363"/>
          <p14:tracePt t="89529" x="11356975" y="3384550"/>
          <p14:tracePt t="89537" x="11356975" y="3373438"/>
          <p14:tracePt t="89544" x="11356975" y="3360738"/>
          <p14:tracePt t="89553" x="11356975" y="3349625"/>
          <p14:tracePt t="89560" x="11356975" y="3343275"/>
          <p14:tracePt t="89568" x="11356975" y="3338513"/>
          <p14:tracePt t="89576" x="11356975" y="3332163"/>
          <p14:tracePt t="89591" x="11356975" y="3321050"/>
          <p14:tracePt t="89599" x="11356975" y="3308350"/>
          <p14:tracePt t="89607" x="11352213" y="3302000"/>
          <p14:tracePt t="89615" x="11352213" y="3297238"/>
          <p14:tracePt t="89622" x="11345863" y="3284538"/>
          <p14:tracePt t="89630" x="11339513" y="3279775"/>
          <p14:tracePt t="89638" x="11334750" y="3267075"/>
          <p14:tracePt t="89646" x="11334750" y="3255963"/>
          <p14:tracePt t="89653" x="11328400" y="3249613"/>
          <p14:tracePt t="89660" x="11328400" y="3243263"/>
          <p14:tracePt t="89668" x="11317288" y="3232150"/>
          <p14:tracePt t="89677" x="11310938" y="3221038"/>
          <p14:tracePt t="89685" x="11298238" y="3214688"/>
          <p14:tracePt t="89691" x="11293475" y="3201988"/>
          <p14:tracePt t="89699" x="11280775" y="3184525"/>
          <p14:tracePt t="89708" x="11269663" y="3173413"/>
          <p14:tracePt t="89715" x="11252200" y="3167063"/>
          <p14:tracePt t="89723" x="11239500" y="3155950"/>
          <p14:tracePt t="89731" x="11234738" y="3143250"/>
          <p14:tracePt t="89738" x="11228388" y="3138488"/>
          <p14:tracePt t="89746" x="11222038" y="3132138"/>
          <p14:tracePt t="89754" x="11217275" y="3125788"/>
          <p14:tracePt t="89761" x="11210925" y="3121025"/>
          <p14:tracePt t="89770" x="11204575" y="3114675"/>
          <p14:tracePt t="89777" x="11198225" y="3114675"/>
          <p14:tracePt t="89784" x="11198225" y="3108325"/>
          <p14:tracePt t="89801" x="11187113" y="3097213"/>
          <p14:tracePt t="89809" x="11180763" y="3097213"/>
          <p14:tracePt t="89855" x="11180763" y="3090863"/>
          <p14:tracePt t="89863" x="11176000" y="3090863"/>
          <p14:tracePt t="89871" x="11163300" y="3084513"/>
          <p14:tracePt t="89878" x="11163300" y="3079750"/>
          <p14:tracePt t="89886" x="11158538" y="3079750"/>
          <p14:tracePt t="89894" x="11152188" y="3079750"/>
          <p14:tracePt t="89901" x="11152188" y="3073400"/>
          <p14:tracePt t="89909" x="11145838" y="3067050"/>
          <p14:tracePt t="89916" x="11139488" y="3062288"/>
          <p14:tracePt t="89925" x="11134725" y="3062288"/>
          <p14:tracePt t="89933" x="11134725" y="3055938"/>
          <p14:tracePt t="89940" x="11128375" y="3055938"/>
          <p14:tracePt t="89948" x="11128375" y="3049588"/>
          <p14:tracePt t="89955" x="11122025" y="3049588"/>
          <p14:tracePt t="89963" x="11117263" y="3044825"/>
          <p14:tracePt t="89980" x="11110913" y="3038475"/>
          <p14:tracePt t="90003" x="11099800" y="3032125"/>
          <p14:tracePt t="90010" x="11093450" y="3032125"/>
          <p14:tracePt t="90088" x="11087100" y="3032125"/>
          <p14:tracePt t="90119" x="11080750" y="3032125"/>
          <p14:tracePt t="90126" x="11080750" y="3025775"/>
          <p14:tracePt t="90158" x="11075988" y="3025775"/>
          <p14:tracePt t="90165" x="11069638" y="3025775"/>
          <p14:tracePt t="90204" x="11063288" y="3025775"/>
          <p14:tracePt t="90227" x="11058525" y="3025775"/>
          <p14:tracePt t="90243" x="11052175" y="3025775"/>
          <p14:tracePt t="90266" x="11041063" y="3025775"/>
          <p14:tracePt t="90274" x="11028363" y="3025775"/>
          <p14:tracePt t="90282" x="11022013" y="3032125"/>
          <p14:tracePt t="90290" x="11010900" y="3032125"/>
          <p14:tracePt t="90296" x="10993438" y="3032125"/>
          <p14:tracePt t="90313" x="10993438" y="3038475"/>
          <p14:tracePt t="90320" x="10982325" y="3044825"/>
          <p14:tracePt t="90328" x="10975975" y="3049588"/>
          <p14:tracePt t="90336" x="10969625" y="3055938"/>
          <p14:tracePt t="90344" x="10952163" y="3062288"/>
          <p14:tracePt t="90352" x="10945813" y="3073400"/>
          <p14:tracePt t="90359" x="10934700" y="3084513"/>
          <p14:tracePt t="90366" x="10923588" y="3090863"/>
          <p14:tracePt t="90383" x="10917238" y="3097213"/>
          <p14:tracePt t="90390" x="10910888" y="3103563"/>
          <p14:tracePt t="90414" x="10910888" y="3108325"/>
          <p14:tracePt t="90491" x="10910888" y="3121025"/>
          <p14:tracePt t="90499" x="10904538" y="3125788"/>
          <p14:tracePt t="90506" x="10904538" y="3132138"/>
          <p14:tracePt t="90514" x="10904538" y="3138488"/>
          <p14:tracePt t="90522" x="10899775" y="3143250"/>
          <p14:tracePt t="90529" x="10893425" y="3143250"/>
          <p14:tracePt t="90623" x="10893425" y="3149600"/>
          <p14:tracePt t="90631" x="10893425" y="3162300"/>
          <p14:tracePt t="90638" x="10887075" y="3173413"/>
          <p14:tracePt t="90646" x="10887075" y="3197225"/>
          <p14:tracePt t="90654" x="10887075" y="3221038"/>
          <p14:tracePt t="90662" x="10887075" y="3249613"/>
          <p14:tracePt t="90671" x="10875963" y="3302000"/>
          <p14:tracePt t="90677" x="10875963" y="3338513"/>
          <p14:tracePt t="90685" x="10875963" y="3402013"/>
          <p14:tracePt t="90692" x="10875963" y="3460750"/>
          <p14:tracePt t="90701" x="10875963" y="3525838"/>
          <p14:tracePt t="90708" x="10875963" y="3597275"/>
          <p14:tracePt t="90716" x="10882313" y="3667125"/>
          <p14:tracePt t="90724" x="10887075" y="3708400"/>
          <p14:tracePt t="90732" x="10893425" y="3749675"/>
          <p14:tracePt t="90740" x="10899775" y="3778250"/>
          <p14:tracePt t="90747" x="10899775" y="3795713"/>
          <p14:tracePt t="90755" x="10904538" y="3813175"/>
          <p14:tracePt t="90762" x="10910888" y="3825875"/>
          <p14:tracePt t="90770" x="10923588" y="3843338"/>
          <p14:tracePt t="90778" x="10923588" y="3860800"/>
          <p14:tracePt t="90785" x="10934700" y="3878263"/>
          <p14:tracePt t="90794" x="10934700" y="3884613"/>
          <p14:tracePt t="90801" x="10934700" y="3895725"/>
          <p14:tracePt t="90809" x="10941050" y="3908425"/>
          <p14:tracePt t="90816" x="10945813" y="3913188"/>
          <p14:tracePt t="90825" x="10952163" y="3925888"/>
          <p14:tracePt t="90832" x="10958513" y="3932238"/>
          <p14:tracePt t="90840" x="10963275" y="3937000"/>
          <p14:tracePt t="90848" x="10963275" y="3949700"/>
          <p14:tracePt t="90856" x="10969625" y="3960813"/>
          <p14:tracePt t="90864" x="10982325" y="3967163"/>
          <p14:tracePt t="90871" x="10987088" y="3978275"/>
          <p14:tracePt t="90879" x="10999788" y="3995738"/>
          <p14:tracePt t="90887" x="11010900" y="4019550"/>
          <p14:tracePt t="90895" x="11022013" y="4037013"/>
          <p14:tracePt t="90901" x="11041063" y="4060825"/>
          <p14:tracePt t="90909" x="11063288" y="4084638"/>
          <p14:tracePt t="90918" x="11080750" y="4113213"/>
          <p14:tracePt t="90926" x="11104563" y="4148138"/>
          <p14:tracePt t="90932" x="11139488" y="4171950"/>
          <p14:tracePt t="90941" x="11163300" y="4202113"/>
          <p14:tracePt t="90950" x="11193463" y="4225925"/>
          <p14:tracePt t="90957" x="11217275" y="4248150"/>
          <p14:tracePt t="90964" x="11245850" y="4267200"/>
          <p14:tracePt t="90972" x="11269663" y="4271963"/>
          <p14:tracePt t="90980" x="11280775" y="4278313"/>
          <p14:tracePt t="90988" x="11293475" y="4295775"/>
          <p14:tracePt t="90995" x="11310938" y="4302125"/>
          <p14:tracePt t="91003" x="11328400" y="4302125"/>
          <p14:tracePt t="91019" x="11339513" y="4302125"/>
          <p14:tracePt t="91026" x="11345863" y="4302125"/>
          <p14:tracePt t="91059" x="11363325" y="4302125"/>
          <p14:tracePt t="91073" x="11376025" y="4289425"/>
          <p14:tracePt t="91081" x="11387138" y="4278313"/>
          <p14:tracePt t="91089" x="11398250" y="4271963"/>
          <p14:tracePt t="91095" x="11422063" y="4248150"/>
          <p14:tracePt t="91104" x="11439525" y="4237038"/>
          <p14:tracePt t="91112" x="11456988" y="4206875"/>
          <p14:tracePt t="91120" x="11493500" y="4178300"/>
          <p14:tracePt t="91127" x="11522075" y="4143375"/>
          <p14:tracePt t="91135" x="11545888" y="4108450"/>
          <p14:tracePt t="91143" x="11587163" y="4054475"/>
          <p14:tracePt t="91151" x="11622088" y="4013200"/>
          <p14:tracePt t="91157" x="11650663" y="3967163"/>
          <p14:tracePt t="91165" x="11691938" y="3919538"/>
          <p14:tracePt t="91174" x="11722100" y="3867150"/>
          <p14:tracePt t="91182" x="11750675" y="3808413"/>
          <p14:tracePt t="91189" x="11774488" y="3754438"/>
          <p14:tracePt t="91197" x="11798300" y="3702050"/>
          <p14:tracePt t="91205" x="11828463" y="3649663"/>
          <p14:tracePt t="91213" x="11850688" y="3597275"/>
          <p14:tracePt t="91220" x="11863388" y="3543300"/>
          <p14:tracePt t="91228" x="11880850" y="3508375"/>
          <p14:tracePt t="91236" x="11887200" y="3467100"/>
          <p14:tracePt t="91244" x="11891963" y="3438525"/>
          <p14:tracePt t="91250" x="11898313" y="3414713"/>
          <p14:tracePt t="91259" x="11898313" y="3384550"/>
          <p14:tracePt t="91266" x="11898313" y="3360738"/>
          <p14:tracePt t="91275" x="11898313" y="3343275"/>
          <p14:tracePt t="91282" x="11898313" y="3321050"/>
          <p14:tracePt t="91290" x="11898313" y="3297238"/>
          <p14:tracePt t="91297" x="11898313" y="3267075"/>
          <p14:tracePt t="91307" x="11891963" y="3249613"/>
          <p14:tracePt t="91313" x="11880850" y="3221038"/>
          <p14:tracePt t="91321" x="11868150" y="3184525"/>
          <p14:tracePt t="91329" x="11863388" y="3162300"/>
          <p14:tracePt t="91337" x="11850688" y="3138488"/>
          <p14:tracePt t="91345" x="11839575" y="3121025"/>
          <p14:tracePt t="91352" x="11833225" y="3103563"/>
          <p14:tracePt t="91360" x="11809413" y="3073400"/>
          <p14:tracePt t="91368" x="11791950" y="3049588"/>
          <p14:tracePt t="91374" x="11774488" y="3014663"/>
          <p14:tracePt t="91382" x="11750675" y="2979738"/>
          <p14:tracePt t="91391" x="11715750" y="2949575"/>
          <p14:tracePt t="91398" x="11698288" y="2921000"/>
          <p14:tracePt t="91407" x="11669713" y="2890838"/>
          <p14:tracePt t="91414" x="11650663" y="2867025"/>
          <p14:tracePt t="91422" x="11628438" y="2844800"/>
          <p14:tracePt t="91429" x="11598275" y="2827338"/>
          <p14:tracePt t="91438" x="11580813" y="2814638"/>
          <p14:tracePt t="91444" x="11569700" y="2797175"/>
          <p14:tracePt t="91452" x="11552238" y="2797175"/>
          <p14:tracePt t="91460" x="11533188" y="2790825"/>
          <p14:tracePt t="91468" x="11522075" y="2790825"/>
          <p14:tracePt t="91476" x="11510963" y="2786063"/>
          <p14:tracePt t="91484" x="11493500" y="2786063"/>
          <p14:tracePt t="91491" x="11480800" y="2786063"/>
          <p14:tracePt t="91499" x="11469688" y="2786063"/>
          <p14:tracePt t="91507" x="11445875" y="2786063"/>
          <p14:tracePt t="91515" x="11415713" y="2779713"/>
          <p14:tracePt t="91523" x="11393488" y="2779713"/>
          <p14:tracePt t="91531" x="11369675" y="2779713"/>
          <p14:tracePt t="91538" x="11339513" y="2779713"/>
          <p14:tracePt t="91546" x="11322050" y="2779713"/>
          <p14:tracePt t="91554" x="11298238" y="2779713"/>
          <p14:tracePt t="91562" x="11276013" y="2779713"/>
          <p14:tracePt t="91568" x="11252200" y="2779713"/>
          <p14:tracePt t="91576" x="11239500" y="2779713"/>
          <p14:tracePt t="91584" x="11228388" y="2779713"/>
          <p14:tracePt t="91593" x="11217275" y="2779713"/>
          <p14:tracePt t="91600" x="11204575" y="2779713"/>
          <p14:tracePt t="91608" x="11193463" y="2779713"/>
          <p14:tracePt t="91616" x="11187113" y="2779713"/>
          <p14:tracePt t="91624" x="11169650" y="2779713"/>
          <p14:tracePt t="91631" x="11158538" y="2779713"/>
          <p14:tracePt t="91639" x="11139488" y="2779713"/>
          <p14:tracePt t="91646" x="11128375" y="2779713"/>
          <p14:tracePt t="91655" x="11122025" y="2779713"/>
          <p14:tracePt t="91661" x="11104563" y="2779713"/>
          <p14:tracePt t="91670" x="11099800" y="2779713"/>
          <p14:tracePt t="91677" x="11087100" y="2779713"/>
          <p14:tracePt t="91686" x="11075988" y="2779713"/>
          <p14:tracePt t="91694" x="11069638" y="2773363"/>
          <p14:tracePt t="91701" x="11063288" y="2773363"/>
          <p14:tracePt t="91709" x="11052175" y="2773363"/>
          <p14:tracePt t="91717" x="11041063" y="2768600"/>
          <p14:tracePt t="91725" x="11028363" y="2768600"/>
          <p14:tracePt t="91732" x="11022013" y="2762250"/>
          <p14:tracePt t="91740" x="11017250" y="2762250"/>
          <p14:tracePt t="91748" x="11010900" y="2762250"/>
          <p14:tracePt t="91756" x="11004550" y="2762250"/>
          <p14:tracePt t="91763" x="10999788" y="2762250"/>
          <p14:tracePt t="91779" x="10993438" y="2762250"/>
          <p14:tracePt t="91786" x="10987088" y="2762250"/>
          <p14:tracePt t="91810" x="10982325" y="2762250"/>
          <p14:tracePt t="91817" x="10975975" y="2762250"/>
          <p14:tracePt t="91824" x="10969625" y="2762250"/>
          <p14:tracePt t="91833" x="10963275" y="2762250"/>
          <p14:tracePt t="91841" x="10952163" y="2762250"/>
          <p14:tracePt t="91848" x="10941050" y="2762250"/>
          <p14:tracePt t="91856" x="10928350" y="2768600"/>
          <p14:tracePt t="91864" x="10910888" y="2768600"/>
          <p14:tracePt t="91871" x="10899775" y="2773363"/>
          <p14:tracePt t="91880" x="10882313" y="2779713"/>
          <p14:tracePt t="91888" x="10858500" y="2790825"/>
          <p14:tracePt t="91895" x="10841038" y="2797175"/>
          <p14:tracePt t="91903" x="10823575" y="2808288"/>
          <p14:tracePt t="91910" x="10810875" y="2820988"/>
          <p14:tracePt t="91919" x="10793413" y="2832100"/>
          <p14:tracePt t="91926" x="10787063" y="2832100"/>
          <p14:tracePt t="91933" x="10775950" y="2838450"/>
          <p14:tracePt t="91942" x="10758488" y="2855913"/>
          <p14:tracePt t="91950" x="10741025" y="2867025"/>
          <p14:tracePt t="91956" x="10723563" y="2879725"/>
          <p14:tracePt t="91965" x="10706100" y="2890838"/>
          <p14:tracePt t="91973" x="10682288" y="2903538"/>
          <p14:tracePt t="91981" x="10658475" y="2914650"/>
          <p14:tracePt t="91988" x="10641013" y="2921000"/>
          <p14:tracePt t="91996" x="10623550" y="2925763"/>
          <p14:tracePt t="92004" x="10606088" y="2932113"/>
          <p14:tracePt t="92011" x="10593388" y="2938463"/>
          <p14:tracePt t="92019" x="10588625" y="2938463"/>
          <p14:tracePt t="92384" x="10599738" y="2944813"/>
          <p14:tracePt t="92399" x="10606088" y="2944813"/>
          <p14:tracePt t="92407" x="10617200" y="2949575"/>
          <p14:tracePt t="92423" x="10628313" y="2949575"/>
          <p14:tracePt t="92430" x="10634663" y="2949575"/>
          <p14:tracePt t="92454" x="10634663" y="2944813"/>
          <p14:tracePt t="92461" x="10647363" y="2944813"/>
          <p14:tracePt t="92468" x="10652125" y="2944813"/>
          <p14:tracePt t="92477" x="10664825" y="2944813"/>
          <p14:tracePt t="92485" x="10687050" y="2938463"/>
          <p14:tracePt t="92492" x="10699750" y="2932113"/>
          <p14:tracePt t="92499" x="10717213" y="2932113"/>
          <p14:tracePt t="92508" x="10734675" y="2925763"/>
          <p14:tracePt t="92516" x="10752138" y="2921000"/>
          <p14:tracePt t="92524" x="10775950" y="2914650"/>
          <p14:tracePt t="92531" x="10782300" y="2908300"/>
          <p14:tracePt t="92538" x="10787063" y="2908300"/>
          <p14:tracePt t="92547" x="10793413" y="2908300"/>
          <p14:tracePt t="92555" x="10793413" y="2903538"/>
          <p14:tracePt t="92609" x="10793413" y="2897188"/>
          <p14:tracePt t="92624" x="10793413" y="2890838"/>
          <p14:tracePt t="92640" x="10799763" y="2890838"/>
          <p14:tracePt t="92687" x="10799763" y="2886075"/>
          <p14:tracePt t="92733" x="10793413" y="2886075"/>
          <p14:tracePt t="92749" x="10787063" y="2886075"/>
          <p14:tracePt t="92756" x="10787063" y="2879725"/>
          <p14:tracePt t="92772" x="10782300" y="2879725"/>
          <p14:tracePt t="92788" x="10775950" y="2873375"/>
          <p14:tracePt t="92919" x="10769600" y="2873375"/>
          <p14:tracePt t="93152" x="10764838" y="2873375"/>
          <p14:tracePt t="93199" x="10758488" y="2873375"/>
          <p14:tracePt t="93206" x="10747375" y="2873375"/>
          <p14:tracePt t="93214" x="10728325" y="2873375"/>
          <p14:tracePt t="93222" x="10706100" y="2890838"/>
          <p14:tracePt t="93230" x="10669588" y="2921000"/>
          <p14:tracePt t="93237" x="10628313" y="2944813"/>
          <p14:tracePt t="93245" x="10582275" y="2973388"/>
          <p14:tracePt t="93253" x="10547350" y="3003550"/>
          <p14:tracePt t="93260" x="10510838" y="3032125"/>
          <p14:tracePt t="93268" x="10488613" y="3044825"/>
          <p14:tracePt t="93276" x="10471150" y="3049588"/>
          <p14:tracePt t="93283" x="10452100" y="3062288"/>
          <p14:tracePt t="93291" x="10452100" y="3073400"/>
          <p14:tracePt t="93298" x="10447338" y="3084513"/>
          <p14:tracePt t="93315" x="10440988" y="3084513"/>
          <p14:tracePt t="93323" x="10434638" y="3084513"/>
          <p14:tracePt t="93330" x="10434638" y="3090863"/>
          <p14:tracePt t="93462" x="10434638" y="3097213"/>
          <p14:tracePt t="93470" x="10434638" y="3103563"/>
          <p14:tracePt t="93477" x="10434638" y="3108325"/>
          <p14:tracePt t="93486" x="10434638" y="3125788"/>
          <p14:tracePt t="93493" x="10434638" y="3132138"/>
          <p14:tracePt t="93501" x="10434638" y="3149600"/>
          <p14:tracePt t="93509" x="10434638" y="3162300"/>
          <p14:tracePt t="93524" x="10434638" y="3179763"/>
          <p14:tracePt t="93548" x="10440988" y="3190875"/>
          <p14:tracePt t="93555" x="10440988" y="3197225"/>
          <p14:tracePt t="93562" x="10440988" y="3208338"/>
          <p14:tracePt t="93571" x="10440988" y="3214688"/>
          <p14:tracePt t="93586" x="10447338" y="3221038"/>
          <p14:tracePt t="93602" x="10452100" y="3225800"/>
          <p14:tracePt t="93610" x="10452100" y="3238500"/>
          <p14:tracePt t="93617" x="10471150" y="3238500"/>
          <p14:tracePt t="93624" x="10482263" y="3243263"/>
          <p14:tracePt t="93632" x="10493375" y="3255963"/>
          <p14:tracePt t="93641" x="10510838" y="3267075"/>
          <p14:tracePt t="93647" x="10534650" y="3279775"/>
          <p14:tracePt t="93656" x="10569575" y="3290888"/>
          <p14:tracePt t="93664" x="10610850" y="3308350"/>
          <p14:tracePt t="93672" x="10652125" y="3321050"/>
          <p14:tracePt t="93678" x="10706100" y="3338513"/>
          <p14:tracePt t="93687" x="10747375" y="3343275"/>
          <p14:tracePt t="93695" x="10787063" y="3349625"/>
          <p14:tracePt t="93703" x="10841038" y="3355975"/>
          <p14:tracePt t="93711" x="10875963" y="3355975"/>
          <p14:tracePt t="93718" x="10928350" y="3355975"/>
          <p14:tracePt t="93726" x="10969625" y="3355975"/>
          <p14:tracePt t="93734" x="11010900" y="3355975"/>
          <p14:tracePt t="93742" x="11041063" y="3349625"/>
          <p14:tracePt t="93749" x="11063288" y="3338513"/>
          <p14:tracePt t="93757" x="11099800" y="3332163"/>
          <p14:tracePt t="93765" x="11122025" y="3314700"/>
          <p14:tracePt t="93773" x="11139488" y="3302000"/>
          <p14:tracePt t="93779" x="11163300" y="3290888"/>
          <p14:tracePt t="93788" x="11180763" y="3273425"/>
          <p14:tracePt t="93795" x="11180763" y="3267075"/>
          <p14:tracePt t="93811" x="11187113" y="3260725"/>
          <p14:tracePt t="93818" x="11193463" y="3260725"/>
          <p14:tracePt t="93827" x="11193463" y="3249613"/>
          <p14:tracePt t="93842" x="11193463" y="3243263"/>
          <p14:tracePt t="93849" x="11193463" y="3232150"/>
          <p14:tracePt t="93858" x="11198225" y="3221038"/>
          <p14:tracePt t="93866" x="11198225" y="3208338"/>
          <p14:tracePt t="93873" x="11198225" y="3197225"/>
          <p14:tracePt t="93880" x="11198225" y="3179763"/>
          <p14:tracePt t="93901" x="11198225" y="3149600"/>
          <p14:tracePt t="93905" x="11193463" y="3125788"/>
          <p14:tracePt t="93912" x="11193463" y="3097213"/>
          <p14:tracePt t="93919" x="11163300" y="3067050"/>
          <p14:tracePt t="93927" x="11145838" y="3044825"/>
          <p14:tracePt t="93935" x="11134725" y="3021013"/>
          <p14:tracePt t="93943" x="11110913" y="2997200"/>
          <p14:tracePt t="93950" x="11099800" y="2967038"/>
          <p14:tracePt t="93958" x="11075988" y="2949575"/>
          <p14:tracePt t="93967" x="11058525" y="2932113"/>
          <p14:tracePt t="93973" x="11041063" y="2914650"/>
          <p14:tracePt t="93982" x="11022013" y="2908300"/>
          <p14:tracePt t="93990" x="11017250" y="2897188"/>
          <p14:tracePt t="93998" x="11004550" y="2890838"/>
          <p14:tracePt t="94005" x="10999788" y="2890838"/>
          <p14:tracePt t="94021" x="10993438" y="2890838"/>
          <p14:tracePt t="94029" x="10987088" y="2890838"/>
          <p14:tracePt t="94036" x="10982325" y="2890838"/>
          <p14:tracePt t="94044" x="10969625" y="2890838"/>
          <p14:tracePt t="94052" x="10945813" y="2903538"/>
          <p14:tracePt t="94060" x="10934700" y="2914650"/>
          <p14:tracePt t="94066" x="10910888" y="2925763"/>
          <p14:tracePt t="94075" x="10887075" y="2944813"/>
          <p14:tracePt t="94082" x="10869613" y="2962275"/>
          <p14:tracePt t="94091" x="10845800" y="2973388"/>
          <p14:tracePt t="94097" x="10817225" y="2990850"/>
          <p14:tracePt t="94106" x="10810875" y="3003550"/>
          <p14:tracePt t="94113" x="10793413" y="3014663"/>
          <p14:tracePt t="94122" x="10775950" y="3032125"/>
          <p14:tracePt t="94129" x="10758488" y="3044825"/>
          <p14:tracePt t="94137" x="10747375" y="3055938"/>
          <p14:tracePt t="94145" x="10741025" y="3067050"/>
          <p14:tracePt t="94153" x="10728325" y="3084513"/>
          <p14:tracePt t="94161" x="10717213" y="3108325"/>
          <p14:tracePt t="94168" x="10706100" y="3125788"/>
          <p14:tracePt t="94176" x="10706100" y="3143250"/>
          <p14:tracePt t="94183" x="10687050" y="3162300"/>
          <p14:tracePt t="94192" x="10682288" y="3179763"/>
          <p14:tracePt t="94199" x="10675938" y="3197225"/>
          <p14:tracePt t="94207" x="10669588" y="3208338"/>
          <p14:tracePt t="94215" x="10669588" y="3232150"/>
          <p14:tracePt t="94223" x="10664825" y="3255963"/>
          <p14:tracePt t="94230" x="10664825" y="3279775"/>
          <p14:tracePt t="94238" x="10658475" y="3302000"/>
          <p14:tracePt t="94246" x="10658475" y="3314700"/>
          <p14:tracePt t="94253" x="10658475" y="3325813"/>
          <p14:tracePt t="94261" x="10658475" y="3332163"/>
          <p14:tracePt t="94268" x="10658475" y="3338513"/>
          <p14:tracePt t="94277" x="10658475" y="3349625"/>
          <p14:tracePt t="94285" x="10658475" y="3355975"/>
          <p14:tracePt t="94300" x="10664825" y="3360738"/>
          <p14:tracePt t="94308" x="10669588" y="3360738"/>
          <p14:tracePt t="94324" x="10682288" y="3367088"/>
          <p14:tracePt t="94331" x="10687050" y="3367088"/>
          <p14:tracePt t="94339" x="10699750" y="3367088"/>
          <p14:tracePt t="94346" x="10723563" y="3367088"/>
          <p14:tracePt t="94355" x="10752138" y="3367088"/>
          <p14:tracePt t="94361" x="10775950" y="3367088"/>
          <p14:tracePt t="94370" x="10793413" y="3367088"/>
          <p14:tracePt t="94377" x="10817225" y="3367088"/>
          <p14:tracePt t="94386" x="10834688" y="3367088"/>
          <p14:tracePt t="94392" x="10845800" y="3367088"/>
          <p14:tracePt t="94400" x="10858500" y="3360738"/>
          <p14:tracePt t="94409" x="10869613" y="3355975"/>
          <p14:tracePt t="94417" x="10887075" y="3343275"/>
          <p14:tracePt t="94423" x="10893425" y="3338513"/>
          <p14:tracePt t="94431" x="10904538" y="3314700"/>
          <p14:tracePt t="94440" x="10928350" y="3284538"/>
          <p14:tracePt t="94447" x="10941050" y="3260725"/>
          <p14:tracePt t="94455" x="10958513" y="3221038"/>
          <p14:tracePt t="94463" x="10963275" y="3197225"/>
          <p14:tracePt t="94470" x="10975975" y="3155950"/>
          <p14:tracePt t="94479" x="10975975" y="3108325"/>
          <p14:tracePt t="94486" x="10982325" y="3073400"/>
          <p14:tracePt t="94493" x="10987088" y="3025775"/>
          <p14:tracePt t="94502" x="10987088" y="2962275"/>
          <p14:tracePt t="94510" x="10987088" y="2914650"/>
          <p14:tracePt t="94518" x="10969625" y="2862263"/>
          <p14:tracePt t="94525" x="10958513" y="2808288"/>
          <p14:tracePt t="94532" x="10941050" y="2768600"/>
          <p14:tracePt t="94541" x="10923588" y="2732088"/>
          <p14:tracePt t="94548" x="10899775" y="2697163"/>
          <p14:tracePt t="94556" x="10875963" y="2673350"/>
          <p14:tracePt t="94563" x="10864850" y="2662238"/>
          <p14:tracePt t="94572" x="10858500" y="2662238"/>
          <p14:tracePt t="94580" x="10852150" y="2655888"/>
          <p14:tracePt t="94642" x="10852150" y="2662238"/>
          <p14:tracePt t="94649" x="10845800" y="2668588"/>
          <p14:tracePt t="94657" x="10841038" y="2679700"/>
          <p14:tracePt t="94665" x="10841038" y="2703513"/>
          <p14:tracePt t="94673" x="10834688" y="2732088"/>
          <p14:tracePt t="94680" x="10828338" y="2773363"/>
          <p14:tracePt t="94689" x="10823575" y="2814638"/>
          <p14:tracePt t="94695" x="10810875" y="2873375"/>
          <p14:tracePt t="94704" x="10810875" y="2925763"/>
          <p14:tracePt t="94710" x="10810875" y="2986088"/>
          <p14:tracePt t="94719" x="10810875" y="3032125"/>
          <p14:tracePt t="94726" x="10817225" y="3073400"/>
          <p14:tracePt t="94734" x="10823575" y="3114675"/>
          <p14:tracePt t="94741" x="10828338" y="3132138"/>
          <p14:tracePt t="94750" x="10841038" y="3155950"/>
          <p14:tracePt t="94758" x="10852150" y="3179763"/>
          <p14:tracePt t="94765" x="10858500" y="3190875"/>
          <p14:tracePt t="94773" x="10869613" y="3201988"/>
          <p14:tracePt t="94781" x="10875963" y="3208338"/>
          <p14:tracePt t="94789" x="10893425" y="3214688"/>
          <p14:tracePt t="94797" x="10910888" y="3225800"/>
          <p14:tracePt t="94805" x="10928350" y="3225800"/>
          <p14:tracePt t="94811" x="10963275" y="3238500"/>
          <p14:tracePt t="94820" x="10993438" y="3238500"/>
          <p14:tracePt t="94828" x="11045825" y="3243263"/>
          <p14:tracePt t="94835" x="11093450" y="3243263"/>
          <p14:tracePt t="94842" x="11134725" y="3243263"/>
          <p14:tracePt t="94850" x="11180763" y="3243263"/>
          <p14:tracePt t="94859" x="11222038" y="3243263"/>
          <p14:tracePt t="94866" x="11258550" y="3238500"/>
          <p14:tracePt t="94883" x="11287125" y="3214688"/>
          <p14:tracePt t="94890" x="11293475" y="3208338"/>
          <p14:tracePt t="94898" x="11298238" y="3190875"/>
          <p14:tracePt t="94905" x="11328400" y="3155950"/>
          <p14:tracePt t="94912" x="11334750" y="3125788"/>
          <p14:tracePt t="94920" x="11345863" y="3090863"/>
          <p14:tracePt t="94928" x="11352213" y="3044825"/>
          <p14:tracePt t="94936" x="11352213" y="2990850"/>
          <p14:tracePt t="94944" x="11352213" y="2955925"/>
          <p14:tracePt t="94952" x="11352213" y="2914650"/>
          <p14:tracePt t="94960" x="11352213" y="2873375"/>
          <p14:tracePt t="94967" x="11345863" y="2838450"/>
          <p14:tracePt t="94974" x="11334750" y="2808288"/>
          <p14:tracePt t="94983" x="11322050" y="2786063"/>
          <p14:tracePt t="94991" x="11304588" y="2768600"/>
          <p14:tracePt t="94998" x="11293475" y="2755900"/>
          <p14:tracePt t="95005" x="11280775" y="2749550"/>
          <p14:tracePt t="95014" x="11280775" y="2744788"/>
          <p14:tracePt t="95022" x="11276013" y="2744788"/>
          <p14:tracePt t="95037" x="11263313" y="2744788"/>
          <p14:tracePt t="95045" x="11258550" y="2744788"/>
          <p14:tracePt t="95052" x="11245850" y="2744788"/>
          <p14:tracePt t="95060" x="11228388" y="2755900"/>
          <p14:tracePt t="95067" x="11217275" y="2762250"/>
          <p14:tracePt t="95076" x="11204575" y="2773363"/>
          <p14:tracePt t="95083" x="11193463" y="2790825"/>
          <p14:tracePt t="95091" x="11176000" y="2808288"/>
          <p14:tracePt t="95098" x="11163300" y="2838450"/>
          <p14:tracePt t="95107" x="11145838" y="2855913"/>
          <p14:tracePt t="95115" x="11122025" y="2897188"/>
          <p14:tracePt t="95123" x="11110913" y="2944813"/>
          <p14:tracePt t="95129" x="11093450" y="2986088"/>
          <p14:tracePt t="95137" x="11069638" y="3044825"/>
          <p14:tracePt t="95145" x="11058525" y="3108325"/>
          <p14:tracePt t="95154" x="11034713" y="3162300"/>
          <p14:tracePt t="95161" x="11028363" y="3208338"/>
          <p14:tracePt t="95169" x="11022013" y="3249613"/>
          <p14:tracePt t="95176" x="11010900" y="3290888"/>
          <p14:tracePt t="95184" x="11004550" y="3325813"/>
          <p14:tracePt t="95192" x="10999788" y="3355975"/>
          <p14:tracePt t="95200" x="10999788" y="3384550"/>
          <p14:tracePt t="95208" x="10999788" y="3408363"/>
          <p14:tracePt t="95216" x="10999788" y="3432175"/>
          <p14:tracePt t="95223" x="10999788" y="3449638"/>
          <p14:tracePt t="95230" x="10999788" y="3467100"/>
          <p14:tracePt t="95239" x="10999788" y="3484563"/>
          <p14:tracePt t="95246" x="10999788" y="3502025"/>
          <p14:tracePt t="95262" x="11004550" y="3508375"/>
          <p14:tracePt t="95270" x="11010900" y="3519488"/>
          <p14:tracePt t="95286" x="11017250" y="3519488"/>
          <p14:tracePt t="95293" x="11028363" y="3532188"/>
          <p14:tracePt t="95301" x="11028363" y="3536950"/>
          <p14:tracePt t="95308" x="11052175" y="3536950"/>
          <p14:tracePt t="95316" x="11063288" y="3543300"/>
          <p14:tracePt t="95324" x="11099800" y="3549650"/>
          <p14:tracePt t="95332" x="11117263" y="3549650"/>
          <p14:tracePt t="95339" x="11139488" y="3549650"/>
          <p14:tracePt t="95348" x="11152188" y="3549650"/>
          <p14:tracePt t="95355" x="11158538" y="3549650"/>
          <p14:tracePt t="95371" x="11163300" y="3549650"/>
          <p14:tracePt t="95394" x="11163300" y="3543300"/>
          <p14:tracePt t="95402" x="11169650" y="3532188"/>
          <p14:tracePt t="95410" x="11169650" y="3519488"/>
          <p14:tracePt t="95417" x="11176000" y="3508375"/>
          <p14:tracePt t="95424" x="11176000" y="3490913"/>
          <p14:tracePt t="95432" x="11176000" y="3473450"/>
          <p14:tracePt t="95441" x="11176000" y="3449638"/>
          <p14:tracePt t="95448" x="11176000" y="3419475"/>
          <p14:tracePt t="95456" x="11163300" y="3390900"/>
          <p14:tracePt t="95464" x="11152188" y="3355975"/>
          <p14:tracePt t="95472" x="11128375" y="3314700"/>
          <p14:tracePt t="95478" x="11110913" y="3279775"/>
          <p14:tracePt t="95487" x="11087100" y="3243263"/>
          <p14:tracePt t="95495" x="11069638" y="3208338"/>
          <p14:tracePt t="95503" x="11041063" y="3184525"/>
          <p14:tracePt t="95510" x="11017250" y="3162300"/>
          <p14:tracePt t="95517" x="10999788" y="3143250"/>
          <p14:tracePt t="95526" x="10993438" y="3138488"/>
          <p14:tracePt t="95533" x="10987088" y="3132138"/>
          <p14:tracePt t="95542" x="10982325" y="3132138"/>
          <p14:tracePt t="95557" x="10975975" y="3125788"/>
          <p14:tracePt t="95580" x="10969625" y="3125788"/>
          <p14:tracePt t="95596" x="10969625" y="3121025"/>
          <p14:tracePt t="95604" x="10963275" y="3121025"/>
          <p14:tracePt t="95619" x="10958513" y="3121025"/>
          <p14:tracePt t="95650" x="10952163" y="3121025"/>
          <p14:tracePt t="95666" x="10945813" y="3125788"/>
          <p14:tracePt t="95681" x="10941050" y="3132138"/>
          <p14:tracePt t="95689" x="10941050" y="3138488"/>
          <p14:tracePt t="95696" x="10941050" y="3143250"/>
          <p14:tracePt t="95705" x="10928350" y="3149600"/>
          <p14:tracePt t="95711" x="10923588" y="3162300"/>
          <p14:tracePt t="95720" x="10917238" y="3173413"/>
          <p14:tracePt t="95728" x="10917238" y="3184525"/>
          <p14:tracePt t="95743" x="10917238" y="3201988"/>
          <p14:tracePt t="95751" x="10917238" y="3208338"/>
          <p14:tracePt t="95758" x="10917238" y="3221038"/>
          <p14:tracePt t="95767" x="10910888" y="3238500"/>
          <p14:tracePt t="95774" x="10910888" y="3243263"/>
          <p14:tracePt t="95781" x="10904538" y="3260725"/>
          <p14:tracePt t="95790" x="10904538" y="3273425"/>
          <p14:tracePt t="95798" x="10899775" y="3290888"/>
          <p14:tracePt t="95804" x="10899775" y="3308350"/>
          <p14:tracePt t="95813" x="10899775" y="3325813"/>
          <p14:tracePt t="95821" x="10899775" y="3332163"/>
          <p14:tracePt t="95828" x="10893425" y="3349625"/>
          <p14:tracePt t="95835" x="10893425" y="3373438"/>
          <p14:tracePt t="95843" x="10893425" y="3390900"/>
          <p14:tracePt t="95852" x="10893425" y="3408363"/>
          <p14:tracePt t="95860" x="10893425" y="3432175"/>
          <p14:tracePt t="95866" x="10893425" y="3455988"/>
          <p14:tracePt t="95875" x="10893425" y="3478213"/>
          <p14:tracePt t="95884" x="10893425" y="3502025"/>
          <p14:tracePt t="95891" x="10893425" y="3536950"/>
          <p14:tracePt t="95898" x="10893425" y="3567113"/>
          <p14:tracePt t="95905" x="10899775" y="3619500"/>
          <p14:tracePt t="95914" x="10904538" y="3667125"/>
          <p14:tracePt t="95922" x="10923588" y="3719513"/>
          <p14:tracePt t="95929" x="10928350" y="3760788"/>
          <p14:tracePt t="95937" x="10945813" y="3813175"/>
          <p14:tracePt t="95944" x="10958513" y="3836988"/>
          <p14:tracePt t="95953" x="10963275" y="3854450"/>
          <p14:tracePt t="95961" x="10975975" y="3878263"/>
          <p14:tracePt t="95967" x="10982325" y="3878263"/>
          <p14:tracePt t="96038" x="10987088" y="3878263"/>
          <p14:tracePt t="96046" x="10993438" y="3878263"/>
          <p14:tracePt t="96054" x="10999788" y="3878263"/>
          <p14:tracePt t="96061" x="11004550" y="3878263"/>
          <p14:tracePt t="96069" x="11010900" y="3878263"/>
          <p14:tracePt t="96077" x="11022013" y="3878263"/>
          <p14:tracePt t="96084" x="11034713" y="3878263"/>
          <p14:tracePt t="96092" x="11041063" y="3878263"/>
          <p14:tracePt t="96100" x="11045825" y="3878263"/>
          <p14:tracePt t="96107" x="11052175" y="3878263"/>
          <p14:tracePt t="96115" x="11058525" y="3878263"/>
          <p14:tracePt t="96123" x="11069638" y="3871913"/>
          <p14:tracePt t="96131" x="11075988" y="3867150"/>
          <p14:tracePt t="96138" x="11087100" y="3867150"/>
          <p14:tracePt t="96147" x="11093450" y="3860800"/>
          <p14:tracePt t="96155" x="11099800" y="3854450"/>
          <p14:tracePt t="96161" x="11104563" y="3843338"/>
          <p14:tracePt t="96170" x="11117263" y="3836988"/>
          <p14:tracePt t="96178" x="11128375" y="3825875"/>
          <p14:tracePt t="96185" x="11134725" y="3808413"/>
          <p14:tracePt t="96193" x="11139488" y="3795713"/>
          <p14:tracePt t="96201" x="11145838" y="3784600"/>
          <p14:tracePt t="96209" x="11152188" y="3767138"/>
          <p14:tracePt t="96217" x="11152188" y="3754438"/>
          <p14:tracePt t="96223" x="11152188" y="3749675"/>
          <p14:tracePt t="96231" x="11158538" y="3736975"/>
          <p14:tracePt t="96240" x="11158538" y="3725863"/>
          <p14:tracePt t="96248" x="11158538" y="3719513"/>
          <p14:tracePt t="96254" x="11158538" y="3708400"/>
          <p14:tracePt t="96263" x="11163300" y="3695700"/>
          <p14:tracePt t="96279" x="11163300" y="3684588"/>
          <p14:tracePt t="96285" x="11163300" y="3678238"/>
          <p14:tracePt t="96293" x="11163300" y="3660775"/>
          <p14:tracePt t="96302" x="11158538" y="3649663"/>
          <p14:tracePt t="96310" x="11158538" y="3636963"/>
          <p14:tracePt t="96316" x="11139488" y="3625850"/>
          <p14:tracePt t="96325" x="11128375" y="3597275"/>
          <p14:tracePt t="96332" x="11110913" y="3573463"/>
          <p14:tracePt t="96341" x="11093450" y="3549650"/>
          <p14:tracePt t="96348" x="11080750" y="3525838"/>
          <p14:tracePt t="96356" x="11058525" y="3497263"/>
          <p14:tracePt t="96364" x="11041063" y="3473450"/>
          <p14:tracePt t="96371" x="11017250" y="3443288"/>
          <p14:tracePt t="96379" x="10999788" y="3438525"/>
          <p14:tracePt t="96386" x="10975975" y="3419475"/>
          <p14:tracePt t="96394" x="10958513" y="3402013"/>
          <p14:tracePt t="96402" x="10941050" y="3390900"/>
          <p14:tracePt t="96411" x="10928350" y="3379788"/>
          <p14:tracePt t="96417" x="10917238" y="3373438"/>
          <p14:tracePt t="96465" x="10910888" y="3373438"/>
          <p14:tracePt t="96542" x="10910888" y="3379788"/>
          <p14:tracePt t="96885" x="10910888" y="3390900"/>
          <p14:tracePt t="96892" x="10904538" y="3390900"/>
          <p14:tracePt t="96898" x="10899775" y="3397250"/>
          <p14:tracePt t="96915" x="10899775" y="3402013"/>
          <p14:tracePt t="96930" x="10899775" y="3408363"/>
          <p14:tracePt t="96969" x="10893425" y="3408363"/>
          <p14:tracePt t="96977" x="10887075" y="3408363"/>
          <p14:tracePt t="97000" x="10882313" y="3408363"/>
          <p14:tracePt t="97008" x="10869613" y="3408363"/>
          <p14:tracePt t="97039" x="10869613" y="3414713"/>
          <p14:tracePt t="97054" x="10864850" y="3414713"/>
          <p14:tracePt t="97070" x="10858500" y="3414713"/>
          <p14:tracePt t="97078" x="10852150" y="3414713"/>
          <p14:tracePt t="97109" x="10845800" y="3414713"/>
          <p14:tracePt t="97117" x="10841038" y="3414713"/>
          <p14:tracePt t="97148" x="10834688" y="3414713"/>
          <p14:tracePt t="97155" x="10828338" y="3414713"/>
          <p14:tracePt t="97163" x="10823575" y="3414713"/>
          <p14:tracePt t="97171" x="10810875" y="3414713"/>
          <p14:tracePt t="97179" x="10806113" y="3414713"/>
          <p14:tracePt t="97185" x="10799763" y="3414713"/>
          <p14:tracePt t="97194" x="10787063" y="3414713"/>
          <p14:tracePt t="97202" x="10782300" y="3414713"/>
          <p14:tracePt t="97210" x="10775950" y="3414713"/>
          <p14:tracePt t="97216" x="10764838" y="3414713"/>
          <p14:tracePt t="97225" x="10758488" y="3414713"/>
          <p14:tracePt t="97232" x="10752138" y="3414713"/>
          <p14:tracePt t="97241" x="10747375" y="3408363"/>
          <p14:tracePt t="97248" x="10734675" y="3408363"/>
          <p14:tracePt t="97256" x="10723563" y="3408363"/>
          <p14:tracePt t="97264" x="10717213" y="3408363"/>
          <p14:tracePt t="97279" x="10710863" y="3408363"/>
          <p14:tracePt t="97287" x="10706100" y="3408363"/>
          <p14:tracePt t="97295" x="10699750" y="3402013"/>
          <p14:tracePt t="97303" x="10693400" y="3402013"/>
          <p14:tracePt t="97318" x="10687050" y="3402013"/>
          <p14:tracePt t="97590" x="10687050" y="3397250"/>
          <p14:tracePt t="97598" x="10682288" y="3384550"/>
          <p14:tracePt t="97605" x="10675938" y="3367088"/>
          <p14:tracePt t="97612" x="10669588" y="3349625"/>
          <p14:tracePt t="97621" x="10664825" y="3325813"/>
          <p14:tracePt t="97629" x="10647363" y="3297238"/>
          <p14:tracePt t="97637" x="10641013" y="3279775"/>
          <p14:tracePt t="97643" x="10641013" y="3255963"/>
          <p14:tracePt t="97652" x="10623550" y="3221038"/>
          <p14:tracePt t="97659" x="10610850" y="3190875"/>
          <p14:tracePt t="97666" x="10593388" y="3138488"/>
          <p14:tracePt t="97675" x="10582275" y="3103563"/>
          <p14:tracePt t="97682" x="10569575" y="3055938"/>
          <p14:tracePt t="97690" x="10564813" y="3008313"/>
          <p14:tracePt t="97698" x="10547350" y="2962275"/>
          <p14:tracePt t="97706" x="10534650" y="2908300"/>
          <p14:tracePt t="97714" x="10517188" y="2867025"/>
          <p14:tracePt t="97722" x="10506075" y="2827338"/>
          <p14:tracePt t="97730" x="10482263" y="2779713"/>
          <p14:tracePt t="97737" x="10475913" y="2749550"/>
          <p14:tracePt t="97745" x="10464800" y="2714625"/>
          <p14:tracePt t="97753" x="10447338" y="2679700"/>
          <p14:tracePt t="97761" x="10434638" y="2651125"/>
          <p14:tracePt t="97768" x="10429875" y="2627313"/>
          <p14:tracePt t="97776" x="10417175" y="2603500"/>
          <p14:tracePt t="97784" x="10412413" y="2579688"/>
          <p14:tracePt t="97792" x="10406063" y="2562225"/>
          <p14:tracePt t="97799" x="10399713" y="2544763"/>
          <p14:tracePt t="97807" x="10388600" y="2532063"/>
          <p14:tracePt t="97815" x="10388600" y="2520950"/>
          <p14:tracePt t="97823" x="10388600" y="2509838"/>
          <p14:tracePt t="97830" x="10388600" y="2503488"/>
          <p14:tracePt t="97838" x="10382250" y="2503488"/>
          <p14:tracePt t="97916" x="10382250" y="2509838"/>
          <p14:tracePt t="97924" x="10382250" y="2532063"/>
          <p14:tracePt t="97931" x="10382250" y="2568575"/>
          <p14:tracePt t="97939" x="10382250" y="2627313"/>
          <p14:tracePt t="97947" x="10382250" y="2697163"/>
          <p14:tracePt t="97954" x="10382250" y="2768600"/>
          <p14:tracePt t="97962" x="10382250" y="2844800"/>
          <p14:tracePt t="97970" x="10382250" y="2932113"/>
          <p14:tracePt t="97978" x="10382250" y="3008313"/>
          <p14:tracePt t="97985" x="10382250" y="3108325"/>
          <p14:tracePt t="97993" x="10382250" y="3190875"/>
          <p14:tracePt t="98001" x="10382250" y="3290888"/>
          <p14:tracePt t="98009" x="10382250" y="3390900"/>
          <p14:tracePt t="98017" x="10382250" y="3484563"/>
          <p14:tracePt t="98024" x="10393363" y="3590925"/>
          <p14:tracePt t="98032" x="10393363" y="3690938"/>
          <p14:tracePt t="98040" x="10393363" y="3778250"/>
          <p14:tracePt t="98048" x="10399713" y="3878263"/>
          <p14:tracePt t="98055" x="10399713" y="3960813"/>
          <p14:tracePt t="98063" x="10399713" y="4043363"/>
          <p14:tracePt t="98071" x="10399713" y="4119563"/>
          <p14:tracePt t="98079" x="10417175" y="4202113"/>
          <p14:tracePt t="98086" x="10423525" y="4260850"/>
          <p14:tracePt t="98094" x="10429875" y="4319588"/>
          <p14:tracePt t="98101" x="10434638" y="4348163"/>
          <p14:tracePt t="98109" x="10447338" y="4389438"/>
          <p14:tracePt t="98117" x="10452100" y="4424363"/>
          <p14:tracePt t="98125" x="10452100" y="4437063"/>
          <p14:tracePt t="98132" x="10452100" y="4448175"/>
          <p14:tracePt t="98141" x="10452100" y="4454525"/>
          <p14:tracePt t="98203" x="10452100" y="4465638"/>
          <p14:tracePt t="98211" x="10452100" y="4478338"/>
          <p14:tracePt t="98226" x="10458450" y="4483100"/>
          <p14:tracePt t="98234" x="10458450" y="4489450"/>
          <p14:tracePt t="98241" x="10464800" y="4489450"/>
          <p14:tracePt t="98311" x="10471150" y="4495800"/>
          <p14:tracePt t="98319" x="10471150" y="4502150"/>
          <p14:tracePt t="98327" x="10471150" y="4506913"/>
          <p14:tracePt t="98334" x="10471150" y="4513263"/>
          <p14:tracePt t="98343" x="10471150" y="4519613"/>
          <p14:tracePt t="98350" x="10475913" y="4524375"/>
          <p14:tracePt t="98366" x="10475913" y="4530725"/>
          <p14:tracePt t="98420" x="10482263" y="4530725"/>
          <p14:tracePt t="98490" x="10482263" y="4541838"/>
          <p14:tracePt t="98505" x="10482263" y="4554538"/>
          <p14:tracePt t="98521" x="10488613" y="4554538"/>
          <p14:tracePt t="98529" x="10488613" y="4560888"/>
          <p14:tracePt t="98901" x="10493375" y="4589463"/>
          <p14:tracePt t="98909" x="10499725" y="4613275"/>
          <p14:tracePt t="98916" x="10510838" y="4648200"/>
          <p14:tracePt t="98924" x="10517188" y="4689475"/>
          <p14:tracePt t="98932" x="10534650" y="4719638"/>
          <p14:tracePt t="98940" x="10541000" y="4741863"/>
          <p14:tracePt t="98948" x="10541000" y="4754563"/>
          <p14:tracePt t="98955" x="10547350" y="4765675"/>
          <p14:tracePt t="99173" x="10552113" y="4765675"/>
          <p14:tracePt t="100360" x="10564813" y="4759325"/>
          <p14:tracePt t="100368" x="10575925" y="4748213"/>
          <p14:tracePt t="100376" x="10582275" y="4737100"/>
          <p14:tracePt t="100383" x="10593388" y="4737100"/>
          <p14:tracePt t="100391" x="10606088" y="4724400"/>
          <p14:tracePt t="100399" x="10617200" y="4713288"/>
          <p14:tracePt t="100407" x="10623550" y="4706938"/>
          <p14:tracePt t="100413" x="10628313" y="4700588"/>
          <p14:tracePt t="100422" x="10634663" y="4700588"/>
          <p14:tracePt t="100431" x="10634663" y="4695825"/>
          <p14:tracePt t="100438" x="10641013" y="4689475"/>
          <p14:tracePt t="100461" x="10647363" y="4689475"/>
          <p14:tracePt t="100476" x="10647363" y="4683125"/>
          <p14:tracePt t="100484" x="10652125" y="4678363"/>
          <p14:tracePt t="100500" x="10652125" y="4672013"/>
          <p14:tracePt t="100507" x="10652125" y="4665663"/>
          <p14:tracePt t="100515" x="10664825" y="4654550"/>
          <p14:tracePt t="100523" x="10669588" y="4637088"/>
          <p14:tracePt t="100531" x="10682288" y="4624388"/>
          <p14:tracePt t="100537" x="10693400" y="4602163"/>
          <p14:tracePt t="100546" x="10706100" y="4554538"/>
          <p14:tracePt t="100554" x="10717213" y="4530725"/>
          <p14:tracePt t="100562" x="10734675" y="4478338"/>
          <p14:tracePt t="100568" x="10747375" y="4430713"/>
          <p14:tracePt t="100577" x="10758488" y="4389438"/>
          <p14:tracePt t="100585" x="10769600" y="4343400"/>
          <p14:tracePt t="100593" x="10775950" y="4295775"/>
          <p14:tracePt t="100601" x="10793413" y="4254500"/>
          <p14:tracePt t="100608" x="10799763" y="4202113"/>
          <p14:tracePt t="100616" x="10810875" y="4160838"/>
          <p14:tracePt t="100624" x="10817225" y="4119563"/>
          <p14:tracePt t="100632" x="10817225" y="4078288"/>
          <p14:tracePt t="100639" x="10828338" y="4049713"/>
          <p14:tracePt t="100646" x="10828338" y="4013200"/>
          <p14:tracePt t="100655" x="10828338" y="3978275"/>
          <p14:tracePt t="100662" x="10834688" y="3937000"/>
          <p14:tracePt t="100670" x="10834688" y="3895725"/>
          <p14:tracePt t="100678" x="10834688" y="3854450"/>
          <p14:tracePt t="100686" x="10834688" y="3813175"/>
          <p14:tracePt t="100694" x="10834688" y="3767138"/>
          <p14:tracePt t="100701" x="10834688" y="3725863"/>
          <p14:tracePt t="100709" x="10834688" y="3684588"/>
          <p14:tracePt t="100716" x="10834688" y="3636963"/>
          <p14:tracePt t="100725" x="10834688" y="3590925"/>
          <p14:tracePt t="100732" x="10834688" y="3536950"/>
          <p14:tracePt t="100740" x="10834688" y="3490913"/>
          <p14:tracePt t="100748" x="10834688" y="3438525"/>
          <p14:tracePt t="100756" x="10828338" y="3379788"/>
          <p14:tracePt t="100762" x="10828338" y="3332163"/>
          <p14:tracePt t="100771" x="10823575" y="3290888"/>
          <p14:tracePt t="100779" x="10817225" y="3255963"/>
          <p14:tracePt t="100787" x="10817225" y="3221038"/>
          <p14:tracePt t="100794" x="10810875" y="3179763"/>
          <p14:tracePt t="100801" x="10810875" y="3155950"/>
          <p14:tracePt t="100810" x="10806113" y="3132138"/>
          <p14:tracePt t="100817" x="10799763" y="3114675"/>
          <p14:tracePt t="100825" x="10799763" y="3084513"/>
          <p14:tracePt t="100833" x="10793413" y="3067050"/>
          <p14:tracePt t="100841" x="10787063" y="3055938"/>
          <p14:tracePt t="100848" x="10782300" y="3032125"/>
          <p14:tracePt t="100857" x="10782300" y="3021013"/>
          <p14:tracePt t="100864" x="10775950" y="3008313"/>
          <p14:tracePt t="100871" x="10764838" y="2986088"/>
          <p14:tracePt t="100880" x="10758488" y="2967038"/>
          <p14:tracePt t="100888" x="10758488" y="2944813"/>
          <p14:tracePt t="100894" x="10747375" y="2925763"/>
          <p14:tracePt t="100902" x="10741025" y="2908300"/>
          <p14:tracePt t="100911" x="10734675" y="2897188"/>
          <p14:tracePt t="100919" x="10728325" y="2873375"/>
          <p14:tracePt t="100926" x="10723563" y="2855913"/>
          <p14:tracePt t="100933" x="10706100" y="2832100"/>
          <p14:tracePt t="100942" x="10706100" y="2808288"/>
          <p14:tracePt t="100950" x="10699750" y="2797175"/>
          <p14:tracePt t="100957" x="10693400" y="2779713"/>
          <p14:tracePt t="100965" x="10682288" y="2762250"/>
          <p14:tracePt t="100973" x="10682288" y="2749550"/>
          <p14:tracePt t="100981" x="10669588" y="2738438"/>
          <p14:tracePt t="100987" x="10664825" y="2720975"/>
          <p14:tracePt t="100995" x="10658475" y="2703513"/>
          <p14:tracePt t="101004" x="10652125" y="2686050"/>
          <p14:tracePt t="101011" x="10647363" y="2673350"/>
          <p14:tracePt t="101020" x="10641013" y="2662238"/>
          <p14:tracePt t="101026" x="10634663" y="2651125"/>
          <p14:tracePt t="101036" x="10628313" y="2632075"/>
          <p14:tracePt t="101042" x="10623550" y="2620963"/>
          <p14:tracePt t="101050" x="10610850" y="2609850"/>
          <p14:tracePt t="101058" x="10610850" y="2603500"/>
          <p14:tracePt t="101065" x="10610850" y="2597150"/>
          <p14:tracePt t="101074" x="10606088" y="2586038"/>
          <p14:tracePt t="101082" x="10593388" y="2573338"/>
          <p14:tracePt t="101088" x="10588625" y="2562225"/>
          <p14:tracePt t="101096" x="10582275" y="2562225"/>
          <p14:tracePt t="101105" x="10582275" y="2551113"/>
          <p14:tracePt t="101112" x="10569575" y="2538413"/>
          <p14:tracePt t="101119" x="10564813" y="2538413"/>
          <p14:tracePt t="101128" x="10552113" y="2527300"/>
          <p14:tracePt t="101135" x="10541000" y="2520950"/>
          <p14:tracePt t="101144" x="10529888" y="2509838"/>
          <p14:tracePt t="101150" x="10517188" y="2503488"/>
          <p14:tracePt t="101159" x="10506075" y="2497138"/>
          <p14:tracePt t="101167" x="10493375" y="2486025"/>
          <p14:tracePt t="101175" x="10471150" y="2479675"/>
          <p14:tracePt t="101182" x="10458450" y="2473325"/>
          <p14:tracePt t="101190" x="10452100" y="2473325"/>
          <p14:tracePt t="101198" x="10429875" y="2462213"/>
          <p14:tracePt t="101206" x="10412413" y="2462213"/>
          <p14:tracePt t="101214" x="10382250" y="2455863"/>
          <p14:tracePt t="101220" x="10358438" y="2455863"/>
          <p14:tracePt t="101229" x="10323513" y="2451100"/>
          <p14:tracePt t="101237" x="10282238" y="2444750"/>
          <p14:tracePt t="101244" x="10247313" y="2438400"/>
          <p14:tracePt t="101252" x="10217150" y="2438400"/>
          <p14:tracePt t="101259" x="10194925" y="2438400"/>
          <p14:tracePt t="101267" x="10175875" y="2438400"/>
          <p14:tracePt t="101276" x="10158413" y="2433638"/>
          <p14:tracePt t="101283" x="10147300" y="2433638"/>
          <p14:tracePt t="101291" x="10129838" y="2433638"/>
          <p14:tracePt t="101298" x="10117138" y="2433638"/>
          <p14:tracePt t="101307" x="10106025" y="2433638"/>
          <p14:tracePt t="101314" x="10099675" y="2433638"/>
          <p14:tracePt t="101322" x="10082213" y="2438400"/>
          <p14:tracePt t="101330" x="10064750" y="2444750"/>
          <p14:tracePt t="101338" x="10047288" y="2455863"/>
          <p14:tracePt t="101344" x="10029825" y="2468563"/>
          <p14:tracePt t="101353" x="10018713" y="2479675"/>
          <p14:tracePt t="101361" x="10006013" y="2503488"/>
          <p14:tracePt t="101368" x="9977438" y="2527300"/>
          <p14:tracePt t="101375" x="9947275" y="2586038"/>
          <p14:tracePt t="101384" x="9923463" y="2632075"/>
          <p14:tracePt t="101392" x="9894888" y="2690813"/>
          <p14:tracePt t="101399" x="9871075" y="2749550"/>
          <p14:tracePt t="101407" x="9847263" y="2814638"/>
          <p14:tracePt t="101415" x="9842500" y="2873375"/>
          <p14:tracePt t="101422" x="9823450" y="2932113"/>
          <p14:tracePt t="101431" x="9812338" y="2986088"/>
          <p14:tracePt t="101439" x="9801225" y="3044825"/>
          <p14:tracePt t="101446" x="9794875" y="3103563"/>
          <p14:tracePt t="101454" x="9788525" y="3155950"/>
          <p14:tracePt t="101462" x="9788525" y="3201988"/>
          <p14:tracePt t="101470" x="9783763" y="3267075"/>
          <p14:tracePt t="101477" x="9771063" y="3325813"/>
          <p14:tracePt t="101485" x="9771063" y="3390900"/>
          <p14:tracePt t="101492" x="9764713" y="3473450"/>
          <p14:tracePt t="101500" x="9764713" y="3560763"/>
          <p14:tracePt t="101507" x="9764713" y="3649663"/>
          <p14:tracePt t="101515" x="9764713" y="3754438"/>
          <p14:tracePt t="101524" x="9764713" y="3843338"/>
          <p14:tracePt t="101531" x="9764713" y="3932238"/>
          <p14:tracePt t="101540" x="9783763" y="4008438"/>
          <p14:tracePt t="101546" x="9801225" y="4078288"/>
          <p14:tracePt t="101555" x="9801225" y="4137025"/>
          <p14:tracePt t="101562" x="9823450" y="4202113"/>
          <p14:tracePt t="101571" x="9836150" y="4260850"/>
          <p14:tracePt t="101577" x="9859963" y="4325938"/>
          <p14:tracePt t="101586" x="9877425" y="4395788"/>
          <p14:tracePt t="101593" x="9906000" y="4465638"/>
          <p14:tracePt t="101601" x="9947275" y="4537075"/>
          <p14:tracePt t="101609" x="9971088" y="4606925"/>
          <p14:tracePt t="101616" x="10012363" y="4678363"/>
          <p14:tracePt t="101625" x="10058400" y="4759325"/>
          <p14:tracePt t="101632" x="10112375" y="4841875"/>
          <p14:tracePt t="101640" x="10171113" y="4924425"/>
          <p14:tracePt t="101648" x="10223500" y="5006975"/>
          <p14:tracePt t="101656" x="10288588" y="5076825"/>
          <p14:tracePt t="101664" x="10353675" y="5124450"/>
          <p14:tracePt t="101670" x="10429875" y="5153025"/>
          <p14:tracePt t="101678" x="10475913" y="5172075"/>
          <p14:tracePt t="101687" x="10547350" y="5183188"/>
          <p14:tracePt t="101695" x="10599738" y="5189538"/>
          <p14:tracePt t="101702" x="10647363" y="5189538"/>
          <p14:tracePt t="101709" x="10699750" y="5189538"/>
          <p14:tracePt t="101717" x="10728325" y="5189538"/>
          <p14:tracePt t="101726" x="10769600" y="5189538"/>
          <p14:tracePt t="101732" x="10787063" y="5189538"/>
          <p14:tracePt t="101741" x="10823575" y="5183188"/>
          <p14:tracePt t="101749" x="10845800" y="5176838"/>
          <p14:tracePt t="101756" x="10869613" y="5159375"/>
          <p14:tracePt t="101765" x="10887075" y="5148263"/>
          <p14:tracePt t="101772" x="10910888" y="5130800"/>
          <p14:tracePt t="101779" x="10928350" y="5106988"/>
          <p14:tracePt t="101787" x="10941050" y="5083175"/>
          <p14:tracePt t="101795" x="10952163" y="5065713"/>
          <p14:tracePt t="101802" x="10958513" y="5041900"/>
          <p14:tracePt t="101811" x="10963275" y="5024438"/>
          <p14:tracePt t="101819" x="10975975" y="5000625"/>
          <p14:tracePt t="101826" x="10982325" y="4983163"/>
          <p14:tracePt t="101834" x="10987088" y="4948238"/>
          <p14:tracePt t="101841" x="10987088" y="4924425"/>
          <p14:tracePt t="101850" x="10993438" y="4906963"/>
          <p14:tracePt t="101858" x="10993438" y="4872038"/>
          <p14:tracePt t="101865" x="10993438" y="4854575"/>
          <p14:tracePt t="101872" x="10993438" y="4837113"/>
          <p14:tracePt t="101881" x="10993438" y="4818063"/>
          <p14:tracePt t="101889" x="10993438" y="4806950"/>
          <p14:tracePt t="101901" x="10993438" y="4795838"/>
          <p14:tracePt t="101904" x="10993438" y="4778375"/>
          <p14:tracePt t="101912" x="10993438" y="4772025"/>
          <p14:tracePt t="101920" x="10987088" y="4754563"/>
          <p14:tracePt t="101927" x="10987088" y="4737100"/>
          <p14:tracePt t="101934" x="10975975" y="4719638"/>
          <p14:tracePt t="101943" x="10975975" y="4713288"/>
          <p14:tracePt t="101950" x="10969625" y="4695825"/>
          <p14:tracePt t="101958" x="10969625" y="4689475"/>
          <p14:tracePt t="101974" x="10963275" y="4683125"/>
          <p14:tracePt t="101981" x="10963275" y="4672013"/>
          <p14:tracePt t="101990" x="10958513" y="4672013"/>
          <p14:tracePt t="101996" x="10952163" y="4660900"/>
          <p14:tracePt t="102004" x="10952163" y="4648200"/>
          <p14:tracePt t="102012" x="10952163" y="4641850"/>
          <p14:tracePt t="102021" x="10952163" y="4624388"/>
          <p14:tracePt t="102027" x="10941050" y="4606925"/>
          <p14:tracePt t="102035" x="10934700" y="4578350"/>
          <p14:tracePt t="102044" x="10928350" y="4560888"/>
          <p14:tracePt t="102052" x="10923588" y="4541838"/>
          <p14:tracePt t="102059" x="10910888" y="4513263"/>
          <p14:tracePt t="102066" x="10893425" y="4483100"/>
          <p14:tracePt t="102075" x="10887075" y="4448175"/>
          <p14:tracePt t="102083" x="10882313" y="4419600"/>
          <p14:tracePt t="102089" x="10869613" y="4384675"/>
          <p14:tracePt t="102098" x="10858500" y="4343400"/>
          <p14:tracePt t="102106" x="10834688" y="4306888"/>
          <p14:tracePt t="102113" x="10817225" y="4271963"/>
          <p14:tracePt t="102121" x="10806113" y="4248150"/>
          <p14:tracePt t="102129" x="10782300" y="4213225"/>
          <p14:tracePt t="102137" x="10769600" y="4184650"/>
          <p14:tracePt t="102144" x="10752138" y="4167188"/>
          <p14:tracePt t="102151" x="10741025" y="4143375"/>
          <p14:tracePt t="102160" x="10728325" y="4119563"/>
          <p14:tracePt t="102167" x="10710863" y="4102100"/>
          <p14:tracePt t="102176" x="10699750" y="4084638"/>
          <p14:tracePt t="102183" x="10682288" y="4071938"/>
          <p14:tracePt t="102192" x="10664825" y="4054475"/>
          <p14:tracePt t="102198" x="10652125" y="4043363"/>
          <p14:tracePt t="102207" x="10647363" y="4043363"/>
          <p14:tracePt t="102213" x="10628313" y="4030663"/>
          <p14:tracePt t="102222" x="10606088" y="4025900"/>
          <p14:tracePt t="102230" x="10582275" y="4019550"/>
          <p14:tracePt t="102238" x="10564813" y="4019550"/>
          <p14:tracePt t="102246" x="10541000" y="4013200"/>
          <p14:tracePt t="102253" x="10517188" y="4013200"/>
          <p14:tracePt t="102260" x="10499725" y="4008438"/>
          <p14:tracePt t="102269" x="10471150" y="4008438"/>
          <p14:tracePt t="102277" x="10452100" y="4008438"/>
          <p14:tracePt t="102284" x="10429875" y="4008438"/>
          <p14:tracePt t="102292" x="10406063" y="4008438"/>
          <p14:tracePt t="102300" x="10371138" y="4008438"/>
          <p14:tracePt t="102308" x="10347325" y="4013200"/>
          <p14:tracePt t="102314" x="10312400" y="4019550"/>
          <p14:tracePt t="102323" x="10288588" y="4025900"/>
          <p14:tracePt t="102330" x="10271125" y="4030663"/>
          <p14:tracePt t="102338" x="10253663" y="4037013"/>
          <p14:tracePt t="102345" x="10229850" y="4043363"/>
          <p14:tracePt t="102353" x="10212388" y="4054475"/>
          <p14:tracePt t="102362" x="10194925" y="4060825"/>
          <p14:tracePt t="102370" x="10182225" y="4071938"/>
          <p14:tracePt t="102376" x="10158413" y="4084638"/>
          <p14:tracePt t="102385" x="10140950" y="4095750"/>
          <p14:tracePt t="102393" x="10112375" y="4119563"/>
          <p14:tracePt t="102400" x="10088563" y="4137025"/>
          <p14:tracePt t="102408" x="10064750" y="4160838"/>
          <p14:tracePt t="102416" x="10047288" y="4189413"/>
          <p14:tracePt t="102423" x="10036175" y="4213225"/>
          <p14:tracePt t="102431" x="10018713" y="4237038"/>
          <p14:tracePt t="102439" x="10012363" y="4254500"/>
          <p14:tracePt t="102446" x="10012363" y="4267200"/>
          <p14:tracePt t="102455" x="10006013" y="4278313"/>
          <p14:tracePt t="102463" x="10006013" y="4295775"/>
          <p14:tracePt t="102471" x="10006013" y="4306888"/>
          <p14:tracePt t="102477" x="9999663" y="4319588"/>
          <p14:tracePt t="102485" x="9999663" y="4343400"/>
          <p14:tracePt t="102494" x="9999663" y="4360863"/>
          <p14:tracePt t="102502" x="9999663" y="4389438"/>
          <p14:tracePt t="102509" x="9999663" y="4419600"/>
          <p14:tracePt t="102517" x="9999663" y="4460875"/>
          <p14:tracePt t="102525" x="9999663" y="4495800"/>
          <p14:tracePt t="102532" x="10006013" y="4541838"/>
          <p14:tracePt t="102540" x="10012363" y="4583113"/>
          <p14:tracePt t="102548" x="10023475" y="4613275"/>
          <p14:tracePt t="102556" x="10040938" y="4648200"/>
          <p14:tracePt t="102564" x="10053638" y="4672013"/>
          <p14:tracePt t="102571" x="10071100" y="4695825"/>
          <p14:tracePt t="102579" x="10088563" y="4724400"/>
          <p14:tracePt t="102587" x="10112375" y="4748213"/>
          <p14:tracePt t="102595" x="10136188" y="4778375"/>
          <p14:tracePt t="102602" x="10158413" y="4795838"/>
          <p14:tracePt t="102610" x="10188575" y="4818063"/>
          <p14:tracePt t="102617" x="10223500" y="4841875"/>
          <p14:tracePt t="102626" x="10253663" y="4854575"/>
          <p14:tracePt t="102632" x="10288588" y="4865688"/>
          <p14:tracePt t="102641" x="10329863" y="4883150"/>
          <p14:tracePt t="102649" x="10371138" y="4889500"/>
          <p14:tracePt t="102657" x="10423525" y="4900613"/>
          <p14:tracePt t="102664" x="10464800" y="4900613"/>
          <p14:tracePt t="102671" x="10506075" y="4900613"/>
          <p14:tracePt t="102680" x="10541000" y="4900613"/>
          <p14:tracePt t="102688" x="10582275" y="4900613"/>
          <p14:tracePt t="102695" x="10617200" y="4900613"/>
          <p14:tracePt t="102703" x="10658475" y="4889500"/>
          <p14:tracePt t="102711" x="10675938" y="4883150"/>
          <p14:tracePt t="102719" x="10675938" y="4876800"/>
          <p14:tracePt t="102726" x="10682288" y="4865688"/>
          <p14:tracePt t="102734" x="10699750" y="4854575"/>
          <p14:tracePt t="102742" x="10706100" y="4830763"/>
          <p14:tracePt t="102750" x="10717213" y="4806950"/>
          <p14:tracePt t="102757" x="10728325" y="4765675"/>
          <p14:tracePt t="102765" x="10747375" y="4724400"/>
          <p14:tracePt t="102773" x="10747375" y="4672013"/>
          <p14:tracePt t="102780" x="10752138" y="4613275"/>
          <p14:tracePt t="102789" x="10752138" y="4554538"/>
          <p14:tracePt t="102796" x="10752138" y="4495800"/>
          <p14:tracePt t="102804" x="10734675" y="4430713"/>
          <p14:tracePt t="102812" x="10710863" y="4371975"/>
          <p14:tracePt t="102820" x="10687050" y="4319588"/>
          <p14:tracePt t="102826" x="10669588" y="4284663"/>
          <p14:tracePt t="102834" x="10641013" y="4260850"/>
          <p14:tracePt t="102843" x="10606088" y="4237038"/>
          <p14:tracePt t="102850" x="10575925" y="4225925"/>
          <p14:tracePt t="102858" x="10534650" y="4206875"/>
          <p14:tracePt t="102865" x="10493375" y="4202113"/>
          <p14:tracePt t="102889" x="10334625" y="4202113"/>
          <p14:tracePt t="102897" x="10294938" y="4202113"/>
          <p14:tracePt t="102904" x="10240963" y="4213225"/>
          <p14:tracePt t="102913" x="10199688" y="4225925"/>
          <p14:tracePt t="102920" x="10158413" y="4248150"/>
          <p14:tracePt t="102928" x="10112375" y="4271963"/>
          <p14:tracePt t="102936" x="10071100" y="4289425"/>
          <p14:tracePt t="102944" x="10036175" y="4319588"/>
          <p14:tracePt t="102951" x="10006013" y="4348163"/>
          <p14:tracePt t="102959" x="9999663" y="4360863"/>
          <p14:tracePt t="102968" x="9988550" y="4378325"/>
          <p14:tracePt t="102974" x="9971088" y="4389438"/>
          <p14:tracePt t="102982" x="9964738" y="4413250"/>
          <p14:tracePt t="102990" x="9953625" y="4424363"/>
          <p14:tracePt t="102998" x="9947275" y="4437063"/>
          <p14:tracePt t="103005" x="9936163" y="4454525"/>
          <p14:tracePt t="103012" x="9923463" y="4471988"/>
          <p14:tracePt t="103020" x="9923463" y="4483100"/>
          <p14:tracePt t="103029" x="9923463" y="4495800"/>
          <p14:tracePt t="103037" x="9912350" y="4519613"/>
          <p14:tracePt t="103045" x="9906000" y="4541838"/>
          <p14:tracePt t="103052" x="9906000" y="4560888"/>
          <p14:tracePt t="103060" x="9906000" y="4583113"/>
          <p14:tracePt t="103067" x="9906000" y="4595813"/>
          <p14:tracePt t="103076" x="9906000" y="4613275"/>
          <p14:tracePt t="103082" x="9906000" y="4619625"/>
          <p14:tracePt t="103091" x="9906000" y="4630738"/>
          <p14:tracePt t="103099" x="9912350" y="4637088"/>
          <p14:tracePt t="103107" x="9918700" y="4637088"/>
          <p14:tracePt t="103113" x="9923463" y="4637088"/>
          <p14:tracePt t="103122" x="9936163" y="4641850"/>
          <p14:tracePt t="103130" x="9947275" y="4641850"/>
          <p14:tracePt t="103138" x="9971088" y="4648200"/>
          <p14:tracePt t="103144" x="9994900" y="4648200"/>
          <p14:tracePt t="103153" x="10023475" y="4654550"/>
          <p14:tracePt t="103161" x="10064750" y="4654550"/>
          <p14:tracePt t="103169" x="10112375" y="4660900"/>
          <p14:tracePt t="103175" x="10164763" y="4660900"/>
          <p14:tracePt t="103183" x="10223500" y="4660900"/>
          <p14:tracePt t="103192" x="10264775" y="4660900"/>
          <p14:tracePt t="103200" x="10312400" y="4665663"/>
          <p14:tracePt t="103207" x="10340975" y="4665663"/>
          <p14:tracePt t="103215" x="10364788" y="4665663"/>
          <p14:tracePt t="103222" x="10382250" y="4665663"/>
          <p14:tracePt t="103231" x="10406063" y="4665663"/>
          <p14:tracePt t="103238" x="10412413" y="4660900"/>
          <p14:tracePt t="103246" x="10423525" y="4660900"/>
          <p14:tracePt t="103253" x="10429875" y="4660900"/>
          <p14:tracePt t="104511" x="10447338" y="4660900"/>
          <p14:tracePt t="104519" x="10464800" y="4660900"/>
          <p14:tracePt t="104526" x="10471150" y="4665663"/>
          <p14:tracePt t="104534" x="10488613" y="4672013"/>
          <p14:tracePt t="104542" x="10499725" y="4678363"/>
          <p14:tracePt t="104549" x="10510838" y="4678363"/>
          <p14:tracePt t="104556" x="10529888" y="4678363"/>
          <p14:tracePt t="104565" x="10547350" y="4683125"/>
          <p14:tracePt t="104573" x="10552113" y="4683125"/>
          <p14:tracePt t="104581" x="10569575" y="4689475"/>
          <p14:tracePt t="104588" x="10588625" y="4695825"/>
          <p14:tracePt t="104595" x="10606088" y="4695825"/>
          <p14:tracePt t="104604" x="10623550" y="4700588"/>
          <p14:tracePt t="104612" x="10647363" y="4706938"/>
          <p14:tracePt t="104618" x="10669588" y="4706938"/>
          <p14:tracePt t="104627" x="10693400" y="4713288"/>
          <p14:tracePt t="104634" x="10717213" y="4713288"/>
          <p14:tracePt t="104643" x="10723563" y="4713288"/>
          <p14:tracePt t="104649" x="10734675" y="4713288"/>
          <p14:tracePt t="104658" x="10741025" y="4713288"/>
          <p14:tracePt t="105000" x="10741025" y="4706938"/>
          <p14:tracePt t="105007" x="10728325" y="4695825"/>
          <p14:tracePt t="105015" x="10728325" y="4683125"/>
          <p14:tracePt t="105022" x="10717213" y="4672013"/>
          <p14:tracePt t="105031" x="10710863" y="4660900"/>
          <p14:tracePt t="105038" x="10706100" y="4641850"/>
          <p14:tracePt t="105046" x="10693400" y="4624388"/>
          <p14:tracePt t="105054" x="10687050" y="4602163"/>
          <p14:tracePt t="105061" x="10682288" y="4583113"/>
          <p14:tracePt t="105068" x="10669588" y="4572000"/>
          <p14:tracePt t="105077" x="10669588" y="4565650"/>
          <p14:tracePt t="105084" x="10664825" y="4548188"/>
          <p14:tracePt t="105100" x="10664825" y="4537075"/>
          <p14:tracePt t="105108" x="10658475" y="4537075"/>
          <p14:tracePt t="105115" x="10658475" y="4530725"/>
          <p14:tracePt t="105170" x="10652125" y="4530725"/>
          <p14:tracePt t="105721" x="10641013" y="4524375"/>
          <p14:tracePt t="105729" x="10628313" y="4524375"/>
          <p14:tracePt t="105737" x="10628313" y="4519613"/>
          <p14:tracePt t="105743" x="10623550" y="4513263"/>
          <p14:tracePt t="105752" x="10617200" y="4513263"/>
          <p14:tracePt t="105768" x="10610850" y="4513263"/>
          <p14:tracePt t="105774" x="10606088" y="4506913"/>
          <p14:tracePt t="105782" x="10599738" y="4502150"/>
          <p14:tracePt t="105792" x="10599738" y="4495800"/>
          <p14:tracePt t="105799" x="10588625" y="4489450"/>
          <p14:tracePt t="105807" x="10582275" y="4478338"/>
          <p14:tracePt t="105813" x="10569575" y="4465638"/>
          <p14:tracePt t="105822" x="10564813" y="4460875"/>
          <p14:tracePt t="105829" x="10558463" y="4448175"/>
          <p14:tracePt t="105837" x="10547350" y="4430713"/>
          <p14:tracePt t="105845" x="10534650" y="4413250"/>
          <p14:tracePt t="105853" x="10529888" y="4402138"/>
          <p14:tracePt t="105860" x="10510838" y="4389438"/>
          <p14:tracePt t="105868" x="10499725" y="4365625"/>
          <p14:tracePt t="105876" x="10488613" y="4360863"/>
          <p14:tracePt t="105884" x="10488613" y="4348163"/>
          <p14:tracePt t="105892" x="10475913" y="4337050"/>
          <p14:tracePt t="105901" x="10471150" y="4337050"/>
          <p14:tracePt t="105907" x="10464800" y="4337050"/>
          <p14:tracePt t="105915" x="10452100" y="4330700"/>
          <p14:tracePt t="105923" x="10440988" y="4330700"/>
          <p14:tracePt t="105932" x="10429875" y="4325938"/>
          <p14:tracePt t="105937" x="10412413" y="4325938"/>
          <p14:tracePt t="105945" x="10393363" y="4325938"/>
          <p14:tracePt t="105953" x="10382250" y="4325938"/>
          <p14:tracePt t="105962" x="10364788" y="4325938"/>
          <p14:tracePt t="105968" x="10353675" y="4325938"/>
          <p14:tracePt t="105985" x="10347325" y="4325938"/>
          <p14:tracePt t="105993" x="10334625" y="4330700"/>
          <p14:tracePt t="106008" x="10329863" y="4343400"/>
          <p14:tracePt t="106016" x="10323513" y="4343400"/>
          <p14:tracePt t="106023" x="10317163" y="4354513"/>
          <p14:tracePt t="106031" x="10312400" y="4371975"/>
          <p14:tracePt t="106039" x="10306050" y="4384675"/>
          <p14:tracePt t="106046" x="10299700" y="4406900"/>
          <p14:tracePt t="106055" x="10299700" y="4424363"/>
          <p14:tracePt t="106062" x="10294938" y="4443413"/>
          <p14:tracePt t="106071" x="10294938" y="4454525"/>
          <p14:tracePt t="106078" x="10294938" y="4465638"/>
          <p14:tracePt t="106085" x="10294938" y="4483100"/>
          <p14:tracePt t="106094" x="10294938" y="4489450"/>
          <p14:tracePt t="106101" x="10294938" y="4495800"/>
          <p14:tracePt t="106109" x="10294938" y="4506913"/>
          <p14:tracePt t="106116" x="10294938" y="4519613"/>
          <p14:tracePt t="106125" x="10299700" y="4530725"/>
          <p14:tracePt t="106131" x="10306050" y="4537075"/>
          <p14:tracePt t="106140" x="10312400" y="4541838"/>
          <p14:tracePt t="106148" x="10323513" y="4554538"/>
          <p14:tracePt t="106156" x="10329863" y="4565650"/>
          <p14:tracePt t="106163" x="10347325" y="4572000"/>
          <p14:tracePt t="106171" x="10371138" y="4578350"/>
          <p14:tracePt t="106179" x="10388600" y="4578350"/>
          <p14:tracePt t="106186" x="10412413" y="4583113"/>
          <p14:tracePt t="106193" x="10452100" y="4595813"/>
          <p14:tracePt t="106202" x="10482263" y="4595813"/>
          <p14:tracePt t="106210" x="10517188" y="4595813"/>
          <p14:tracePt t="106218" x="10558463" y="4595813"/>
          <p14:tracePt t="106226" x="10588625" y="4595813"/>
          <p14:tracePt t="106233" x="10641013" y="4583113"/>
          <p14:tracePt t="106241" x="10682288" y="4578350"/>
          <p14:tracePt t="106249" x="10717213" y="4572000"/>
          <p14:tracePt t="106257" x="10758488" y="4565650"/>
          <p14:tracePt t="106264" x="10782300" y="4541838"/>
          <p14:tracePt t="106271" x="10817225" y="4530725"/>
          <p14:tracePt t="106280" x="10845800" y="4519613"/>
          <p14:tracePt t="106288" x="10864850" y="4502150"/>
          <p14:tracePt t="106295" x="10882313" y="4483100"/>
          <p14:tracePt t="106303" x="10893425" y="4465638"/>
          <p14:tracePt t="106311" x="10899775" y="4460875"/>
          <p14:tracePt t="106319" x="10904538" y="4448175"/>
          <p14:tracePt t="106326" x="10904538" y="4437063"/>
          <p14:tracePt t="106342" x="10904538" y="4430713"/>
          <p14:tracePt t="106350" x="10904538" y="4424363"/>
          <p14:tracePt t="106420" x="10893425" y="4424363"/>
          <p14:tracePt t="106427" x="10882313" y="4424363"/>
          <p14:tracePt t="106435" x="10858500" y="4419600"/>
          <p14:tracePt t="106443" x="10834688" y="4419600"/>
          <p14:tracePt t="106451" x="10806113" y="4419600"/>
          <p14:tracePt t="106458" x="10782300" y="4413250"/>
          <p14:tracePt t="106466" x="10769600" y="4413250"/>
          <p14:tracePt t="106474" x="10752138" y="4413250"/>
          <p14:tracePt t="106482" x="10741025" y="4413250"/>
          <p14:tracePt t="106488" x="10734675" y="4413250"/>
          <p14:tracePt t="106497" x="10723563" y="4413250"/>
          <p14:tracePt t="106505" x="10717213" y="4413250"/>
          <p14:tracePt t="106512" x="10699750" y="4413250"/>
          <p14:tracePt t="106519" x="10687050" y="4419600"/>
          <p14:tracePt t="106527" x="10658475" y="4424363"/>
          <p14:tracePt t="106535" x="10628313" y="4430713"/>
          <p14:tracePt t="106544" x="10593388" y="4437063"/>
          <p14:tracePt t="106551" x="10564813" y="4448175"/>
          <p14:tracePt t="106558" x="10541000" y="4454525"/>
          <p14:tracePt t="106567" x="10523538" y="4471988"/>
          <p14:tracePt t="106575" x="10510838" y="4478338"/>
          <p14:tracePt t="106581" x="10506075" y="4489450"/>
          <p14:tracePt t="106590" x="10493375" y="4502150"/>
          <p14:tracePt t="106598" x="10488613" y="4513263"/>
          <p14:tracePt t="106606" x="10488613" y="4530725"/>
          <p14:tracePt t="106613" x="10488613" y="4548188"/>
          <p14:tracePt t="106620" x="10482263" y="4578350"/>
          <p14:tracePt t="106628" x="10471150" y="4606925"/>
          <p14:tracePt t="106637" x="10471150" y="4630738"/>
          <p14:tracePt t="106645" x="10471150" y="4660900"/>
          <p14:tracePt t="106652" x="10471150" y="4683125"/>
          <p14:tracePt t="106659" x="10471150" y="4700588"/>
          <p14:tracePt t="106667" x="10471150" y="4713288"/>
          <p14:tracePt t="106676" x="10471150" y="4719638"/>
          <p14:tracePt t="106683" x="10471150" y="4724400"/>
          <p14:tracePt t="106699" x="10471150" y="4730750"/>
          <p14:tracePt t="106738" x="10475913" y="4730750"/>
          <p14:tracePt t="106744" x="10482263" y="4730750"/>
          <p14:tracePt t="106752" x="10488613" y="4730750"/>
          <p14:tracePt t="106761" x="10499725" y="4730750"/>
          <p14:tracePt t="106769" x="10506075" y="4730750"/>
          <p14:tracePt t="106775" x="10529888" y="4730750"/>
          <p14:tracePt t="106783" x="10547350" y="4724400"/>
          <p14:tracePt t="106792" x="10575925" y="4724400"/>
          <p14:tracePt t="106799" x="10599738" y="4713288"/>
          <p14:tracePt t="106808" x="10628313" y="4706938"/>
          <p14:tracePt t="106815" x="10647363" y="4706938"/>
          <p14:tracePt t="106823" x="10664825" y="4695825"/>
          <p14:tracePt t="106831" x="10675938" y="4689475"/>
          <p14:tracePt t="106839" x="10682288" y="4683125"/>
          <p14:tracePt t="106846" x="10682288" y="4672013"/>
          <p14:tracePt t="106854" x="10693400" y="4665663"/>
          <p14:tracePt t="106861" x="10699750" y="4648200"/>
          <p14:tracePt t="106870" x="10699750" y="4641850"/>
          <p14:tracePt t="106876" x="10706100" y="4619625"/>
          <p14:tracePt t="106889" x="10706100" y="4602163"/>
          <p14:tracePt t="106892" x="10710863" y="4583113"/>
          <p14:tracePt t="106901" x="10710863" y="4578350"/>
          <p14:tracePt t="106907" x="10710863" y="4560888"/>
          <p14:tracePt t="106916" x="10710863" y="4548188"/>
          <p14:tracePt t="106924" x="10710863" y="4541838"/>
          <p14:tracePt t="106932" x="10710863" y="4524375"/>
          <p14:tracePt t="106938" x="10710863" y="4506913"/>
          <p14:tracePt t="106947" x="10706100" y="4502150"/>
          <p14:tracePt t="106955" x="10699750" y="4483100"/>
          <p14:tracePt t="106962" x="10687050" y="4465638"/>
          <p14:tracePt t="106969" x="10675938" y="4454525"/>
          <p14:tracePt t="106977" x="10669588" y="4443413"/>
          <p14:tracePt t="106986" x="10658475" y="4430713"/>
          <p14:tracePt t="106994" x="10652125" y="4419600"/>
          <p14:tracePt t="107000" x="10634663" y="4406900"/>
          <p14:tracePt t="107009" x="10623550" y="4402138"/>
          <p14:tracePt t="107017" x="10617200" y="4402138"/>
          <p14:tracePt t="107025" x="10610850" y="4402138"/>
          <p14:tracePt t="107032" x="10606088" y="4402138"/>
          <p14:tracePt t="107087" x="10599738" y="4402138"/>
          <p14:tracePt t="107094" x="10593388" y="4406900"/>
          <p14:tracePt t="107103" x="10588625" y="4424363"/>
          <p14:tracePt t="107110" x="10588625" y="4443413"/>
          <p14:tracePt t="107118" x="10569575" y="4471988"/>
          <p14:tracePt t="107125" x="10564813" y="4495800"/>
          <p14:tracePt t="107133" x="10564813" y="4519613"/>
          <p14:tracePt t="107141" x="10564813" y="4548188"/>
          <p14:tracePt t="107149" x="10558463" y="4572000"/>
          <p14:tracePt t="107156" x="10558463" y="4595813"/>
          <p14:tracePt t="107164" x="10558463" y="4613275"/>
          <p14:tracePt t="107171" x="10558463" y="4637088"/>
          <p14:tracePt t="107180" x="10558463" y="4648200"/>
          <p14:tracePt t="107187" x="10564813" y="4665663"/>
          <p14:tracePt t="107194" x="10575925" y="4678363"/>
          <p14:tracePt t="107202" x="10582275" y="4683125"/>
          <p14:tracePt t="107211" x="10588625" y="4695825"/>
          <p14:tracePt t="107218" x="10593388" y="4700588"/>
          <p14:tracePt t="107226" x="10599738" y="4700588"/>
          <p14:tracePt t="107234" x="10617200" y="4700588"/>
          <p14:tracePt t="107242" x="10634663" y="4700588"/>
          <p14:tracePt t="107249" x="10647363" y="4700588"/>
          <p14:tracePt t="107258" x="10669588" y="4700588"/>
          <p14:tracePt t="107264" x="10682288" y="4700588"/>
          <p14:tracePt t="107273" x="10693400" y="4700588"/>
          <p14:tracePt t="107280" x="10706100" y="4700588"/>
          <p14:tracePt t="107313" x="10710863" y="4695825"/>
          <p14:tracePt t="107318" x="10710863" y="4689475"/>
          <p14:tracePt t="107326" x="10717213" y="4689475"/>
          <p14:tracePt t="107335" x="10717213" y="4678363"/>
          <p14:tracePt t="107343" x="10717213" y="4672013"/>
          <p14:tracePt t="107349" x="10717213" y="4660900"/>
          <p14:tracePt t="107358" x="10723563" y="4648200"/>
          <p14:tracePt t="107365" x="10723563" y="4637088"/>
          <p14:tracePt t="107374" x="10723563" y="4630738"/>
          <p14:tracePt t="107381" x="10723563" y="4613275"/>
          <p14:tracePt t="107389" x="10723563" y="4602163"/>
          <p14:tracePt t="107397" x="10710863" y="4578350"/>
          <p14:tracePt t="107404" x="10699750" y="4560888"/>
          <p14:tracePt t="107412" x="10682288" y="4554538"/>
          <p14:tracePt t="107420" x="10664825" y="4537075"/>
          <p14:tracePt t="107428" x="10641013" y="4524375"/>
          <p14:tracePt t="107436" x="10617200" y="4519613"/>
          <p14:tracePt t="107444" x="10606088" y="4513263"/>
          <p14:tracePt t="107450" x="10593388" y="4513263"/>
          <p14:tracePt t="107459" x="10582275" y="4513263"/>
          <p14:tracePt t="107467" x="10575925" y="4513263"/>
          <p14:tracePt t="107482" x="10569575" y="4513263"/>
          <p14:tracePt t="107498" x="10564813" y="4524375"/>
          <p14:tracePt t="107507" x="10558463" y="4530725"/>
          <p14:tracePt t="107512" x="10558463" y="4548188"/>
          <p14:tracePt t="107521" x="10558463" y="4565650"/>
          <p14:tracePt t="107528" x="10558463" y="4583113"/>
          <p14:tracePt t="107537" x="10558463" y="4602163"/>
          <p14:tracePt t="107545" x="10558463" y="4619625"/>
          <p14:tracePt t="107551" x="10558463" y="4624388"/>
          <p14:tracePt t="107560" x="10558463" y="4641850"/>
          <p14:tracePt t="107568" x="10564813" y="4660900"/>
          <p14:tracePt t="107574" x="10569575" y="4678363"/>
          <p14:tracePt t="107582" x="10588625" y="4689475"/>
          <p14:tracePt t="107591" x="10599738" y="4700588"/>
          <p14:tracePt t="107599" x="10617200" y="4713288"/>
          <p14:tracePt t="107607" x="10641013" y="4719638"/>
          <p14:tracePt t="107613" x="10669588" y="4724400"/>
          <p14:tracePt t="107622" x="10699750" y="4730750"/>
          <p14:tracePt t="107629" x="10741025" y="4730750"/>
          <p14:tracePt t="107637" x="10769600" y="4730750"/>
          <p14:tracePt t="107644" x="10793413" y="4724400"/>
          <p14:tracePt t="107653" x="10823575" y="4713288"/>
          <p14:tracePt t="107661" x="10823575" y="4700588"/>
          <p14:tracePt t="107668" x="10834688" y="4683125"/>
          <p14:tracePt t="107676" x="10845800" y="4660900"/>
          <p14:tracePt t="107683" x="10852150" y="4637088"/>
          <p14:tracePt t="107692" x="10869613" y="4602163"/>
          <p14:tracePt t="107700" x="10882313" y="4578350"/>
          <p14:tracePt t="107706" x="10887075" y="4554538"/>
          <p14:tracePt t="107715" x="10887075" y="4524375"/>
          <p14:tracePt t="107723" x="10887075" y="4502150"/>
          <p14:tracePt t="107731" x="10887075" y="4489450"/>
          <p14:tracePt t="107737" x="10887075" y="4471988"/>
          <p14:tracePt t="107745" x="10887075" y="4465638"/>
          <p14:tracePt t="107753" x="10887075" y="4460875"/>
          <p14:tracePt t="107762" x="10887075" y="4443413"/>
          <p14:tracePt t="107770" x="10869613" y="4424363"/>
          <p14:tracePt t="107776" x="10858500" y="4413250"/>
          <p14:tracePt t="107786" x="10841038" y="4406900"/>
          <p14:tracePt t="107792" x="10817225" y="4384675"/>
          <p14:tracePt t="107800" x="10793413" y="4371975"/>
          <p14:tracePt t="107808" x="10764838" y="4365625"/>
          <p14:tracePt t="107815" x="10728325" y="4354513"/>
          <p14:tracePt t="107824" x="10699750" y="4354513"/>
          <p14:tracePt t="107832" x="10675938" y="4354513"/>
          <p14:tracePt t="107839" x="10658475" y="4354513"/>
          <p14:tracePt t="107846" x="10652125" y="4354513"/>
          <p14:tracePt t="107855" x="10634663" y="4354513"/>
          <p14:tracePt t="107863" x="10628313" y="4354513"/>
          <p14:tracePt t="107878" x="10617200" y="4354513"/>
          <p14:tracePt t="107889" x="10610850" y="4360863"/>
          <p14:tracePt t="107894" x="10610850" y="4371975"/>
          <p14:tracePt t="107902" x="10599738" y="4384675"/>
          <p14:tracePt t="107908" x="10593388" y="4402138"/>
          <p14:tracePt t="107916" x="10582275" y="4413250"/>
          <p14:tracePt t="107925" x="10575925" y="4430713"/>
          <p14:tracePt t="107932" x="10569575" y="4454525"/>
          <p14:tracePt t="107940" x="10564813" y="4471988"/>
          <p14:tracePt t="107948" x="10558463" y="4495800"/>
          <p14:tracePt t="107955" x="10558463" y="4506913"/>
          <p14:tracePt t="107964" x="10558463" y="4530725"/>
          <p14:tracePt t="107970" x="10558463" y="4548188"/>
          <p14:tracePt t="107987" x="10558463" y="4572000"/>
          <p14:tracePt t="107994" x="10558463" y="4578350"/>
          <p14:tracePt t="108001" x="10564813" y="4595813"/>
          <p14:tracePt t="108010" x="10575925" y="4613275"/>
          <p14:tracePt t="108018" x="10588625" y="4630738"/>
          <p14:tracePt t="108026" x="10617200" y="4654550"/>
          <p14:tracePt t="108032" x="10652125" y="4683125"/>
          <p14:tracePt t="108041" x="10710863" y="4719638"/>
          <p14:tracePt t="108048" x="10769600" y="4741863"/>
          <p14:tracePt t="108057" x="10841038" y="4765675"/>
          <p14:tracePt t="108064" x="10923588" y="4778375"/>
          <p14:tracePt t="108071" x="10969625" y="4783138"/>
          <p14:tracePt t="108080" x="10999788" y="4783138"/>
          <p14:tracePt t="108088" x="11010900" y="4783138"/>
          <p14:tracePt t="108095" x="11017250" y="4772025"/>
          <p14:tracePt t="108103" x="11028363" y="4772025"/>
          <p14:tracePt t="108110" x="11028363" y="4754563"/>
          <p14:tracePt t="108118" x="11028363" y="4737100"/>
          <p14:tracePt t="108125" x="11034713" y="4713288"/>
          <p14:tracePt t="108133" x="11034713" y="4678363"/>
          <p14:tracePt t="108142" x="11034713" y="4641850"/>
          <p14:tracePt t="108150" x="11034713" y="4606925"/>
          <p14:tracePt t="108157" x="11028363" y="4560888"/>
          <p14:tracePt t="108165" x="11004550" y="4519613"/>
          <p14:tracePt t="108173" x="10987088" y="4478338"/>
          <p14:tracePt t="108181" x="10963275" y="4430713"/>
          <p14:tracePt t="108188" x="10910888" y="4384675"/>
          <p14:tracePt t="108196" x="10875963" y="4348163"/>
          <p14:tracePt t="108203" x="10810875" y="4306888"/>
          <p14:tracePt t="108212" x="10764838" y="4289425"/>
          <p14:tracePt t="108219" x="10723563" y="4271963"/>
          <p14:tracePt t="108227" x="10699750" y="4271963"/>
          <p14:tracePt t="108235" x="10693400" y="4271963"/>
          <p14:tracePt t="108243" x="10687050" y="4271963"/>
          <p14:tracePt t="108250" x="10682288" y="4271963"/>
          <p14:tracePt t="108258" x="10669588" y="4271963"/>
          <p14:tracePt t="108265" x="10664825" y="4284663"/>
          <p14:tracePt t="108274" x="10641013" y="4295775"/>
          <p14:tracePt t="108282" x="10628313" y="4319588"/>
          <p14:tracePt t="108289" x="10617200" y="4354513"/>
          <p14:tracePt t="108296" x="10606088" y="4384675"/>
          <p14:tracePt t="108306" x="10582275" y="4419600"/>
          <p14:tracePt t="108312" x="10575925" y="4471988"/>
          <p14:tracePt t="108319" x="10569575" y="4513263"/>
          <p14:tracePt t="108327" x="10564813" y="4537075"/>
          <p14:tracePt t="108335" x="10558463" y="4565650"/>
          <p14:tracePt t="108344" x="10558463" y="4583113"/>
          <p14:tracePt t="108351" x="10558463" y="4589463"/>
          <p14:tracePt t="108359" x="10558463" y="4602163"/>
          <p14:tracePt t="108367" x="10558463" y="4606925"/>
          <p14:tracePt t="108398" x="10564813" y="4606925"/>
          <p14:tracePt t="108415" x="10569575" y="4606925"/>
          <p14:tracePt t="108420" x="10575925" y="4606925"/>
          <p14:tracePt t="108429" x="10582275" y="4606925"/>
          <p14:tracePt t="108477" x="10582275" y="4602163"/>
          <p14:tracePt t="108482" x="10582275" y="4595813"/>
          <p14:tracePt t="108499" x="10582275" y="4583113"/>
          <p14:tracePt t="108507" x="10582275" y="4572000"/>
          <p14:tracePt t="108513" x="10575925" y="4554538"/>
          <p14:tracePt t="108522" x="10564813" y="4530725"/>
          <p14:tracePt t="108530" x="10552113" y="4495800"/>
          <p14:tracePt t="108538" x="10534650" y="4460875"/>
          <p14:tracePt t="108545" x="10510838" y="4437063"/>
          <p14:tracePt t="108552" x="10488613" y="4406900"/>
          <p14:tracePt t="108561" x="10475913" y="4402138"/>
          <p14:tracePt t="108568" x="10464800" y="4395788"/>
          <p14:tracePt t="108577" x="10458450" y="4389438"/>
          <p14:tracePt t="108583" x="10452100" y="4384675"/>
          <p14:tracePt t="108592" x="10447338" y="4384675"/>
          <p14:tracePt t="108608" x="10440988" y="4384675"/>
          <p14:tracePt t="108646" x="10434638" y="4389438"/>
          <p14:tracePt t="108662" x="10429875" y="4402138"/>
          <p14:tracePt t="108670" x="10429875" y="4413250"/>
          <p14:tracePt t="108685" x="10429875" y="4419600"/>
          <p14:tracePt t="108693" x="10429875" y="4424363"/>
          <p14:tracePt t="108763" x="10429875" y="4430713"/>
          <p14:tracePt t="108771" x="10434638" y="4430713"/>
          <p14:tracePt t="108786" x="10440988" y="4430713"/>
          <p14:tracePt t="108794" x="10447338" y="4430713"/>
          <p14:tracePt t="108802" x="10458450" y="4437063"/>
          <p14:tracePt t="108809" x="10464800" y="4437063"/>
          <p14:tracePt t="108816" x="10475913" y="4443413"/>
          <p14:tracePt t="108825" x="10482263" y="4443413"/>
          <p14:tracePt t="108833" x="10488613" y="4448175"/>
          <p14:tracePt t="108840" x="10493375" y="4448175"/>
          <p14:tracePt t="108847" x="10499725" y="4448175"/>
          <p14:tracePt t="108872" x="10499725" y="4454525"/>
          <p14:tracePt t="108918" x="10499725" y="4460875"/>
          <p14:tracePt t="108926" x="10499725" y="4465638"/>
          <p14:tracePt t="108934" x="10499725" y="4483100"/>
          <p14:tracePt t="108941" x="10506075" y="4495800"/>
          <p14:tracePt t="108949" x="10510838" y="4513263"/>
          <p14:tracePt t="108956" x="10517188" y="4537075"/>
          <p14:tracePt t="108965" x="10517188" y="4560888"/>
          <p14:tracePt t="108972" x="10523538" y="4583113"/>
          <p14:tracePt t="108980" x="10534650" y="4606925"/>
          <p14:tracePt t="108988" x="10534650" y="4624388"/>
          <p14:tracePt t="108995" x="10541000" y="4630738"/>
          <p14:tracePt t="109050" x="10547350" y="4630738"/>
          <p14:tracePt t="109058" x="10547350" y="4624388"/>
          <p14:tracePt t="109065" x="10547350" y="4606925"/>
          <p14:tracePt t="109073" x="10552113" y="4595813"/>
          <p14:tracePt t="109081" x="10558463" y="4578350"/>
          <p14:tracePt t="109089" x="10564813" y="4560888"/>
          <p14:tracePt t="109097" x="10569575" y="4541838"/>
          <p14:tracePt t="109104" x="10575925" y="4524375"/>
          <p14:tracePt t="109112" x="10582275" y="4489450"/>
          <p14:tracePt t="109119" x="10593388" y="4460875"/>
          <p14:tracePt t="109127" x="10606088" y="4419600"/>
          <p14:tracePt t="109135" x="10610850" y="4365625"/>
          <p14:tracePt t="109143" x="10623550" y="4306888"/>
          <p14:tracePt t="109150" x="10634663" y="4243388"/>
          <p14:tracePt t="109159" x="10647363" y="4184650"/>
          <p14:tracePt t="109165" x="10647363" y="4113213"/>
          <p14:tracePt t="109174" x="10658475" y="4054475"/>
          <p14:tracePt t="109182" x="10664825" y="4008438"/>
          <p14:tracePt t="109190" x="10664825" y="3954463"/>
          <p14:tracePt t="109197" x="10664825" y="3895725"/>
          <p14:tracePt t="109204" x="10664825" y="3849688"/>
          <p14:tracePt t="109213" x="10664825" y="3778250"/>
          <p14:tracePt t="109220" x="10669588" y="3719513"/>
          <p14:tracePt t="109228" x="10669588" y="3643313"/>
          <p14:tracePt t="109235" x="10669588" y="3560763"/>
          <p14:tracePt t="109244" x="10669588" y="3467100"/>
          <p14:tracePt t="109252" x="10675938" y="3379788"/>
          <p14:tracePt t="109258" x="10675938" y="3273425"/>
          <p14:tracePt t="109266" x="10687050" y="3179763"/>
          <p14:tracePt t="109275" x="10693400" y="3103563"/>
          <p14:tracePt t="109282" x="10693400" y="3014663"/>
          <p14:tracePt t="109289" x="10699750" y="2944813"/>
          <p14:tracePt t="109297" x="10710863" y="2886075"/>
          <p14:tracePt t="109306" x="10710863" y="2827338"/>
          <p14:tracePt t="109313" x="10710863" y="2779713"/>
          <p14:tracePt t="109322" x="10710863" y="2738438"/>
          <p14:tracePt t="109328" x="10693400" y="2690813"/>
          <p14:tracePt t="109337" x="10693400" y="2655888"/>
          <p14:tracePt t="109344" x="10687050" y="2620963"/>
          <p14:tracePt t="109352" x="10682288" y="2573338"/>
          <p14:tracePt t="109360" x="10675938" y="2532063"/>
          <p14:tracePt t="109368" x="10675938" y="2479675"/>
          <p14:tracePt t="109376" x="10669588" y="2438400"/>
          <p14:tracePt t="109384" x="10658475" y="2397125"/>
          <p14:tracePt t="109391" x="10652125" y="2355850"/>
          <p14:tracePt t="109399" x="10647363" y="2327275"/>
          <p14:tracePt t="109407" x="10641013" y="2303463"/>
          <p14:tracePt t="109415" x="10634663" y="2286000"/>
          <p14:tracePt t="109421" x="10634663" y="2279650"/>
          <p14:tracePt t="109430" x="10634663" y="2274888"/>
          <p14:tracePt t="109446" x="10634663" y="2268538"/>
          <p14:tracePt t="112332" x="10628313" y="2268538"/>
          <p14:tracePt t="112340" x="10617200" y="2286000"/>
          <p14:tracePt t="112348" x="10606088" y="2303463"/>
          <p14:tracePt t="112355" x="10588625" y="2327275"/>
          <p14:tracePt t="112363" x="10558463" y="2344738"/>
          <p14:tracePt t="112371" x="10523538" y="2374900"/>
          <p14:tracePt t="112379" x="10482263" y="2392363"/>
          <p14:tracePt t="112386" x="10429875" y="2427288"/>
          <p14:tracePt t="112394" x="10358438" y="2451100"/>
          <p14:tracePt t="112402" x="10288588" y="2479675"/>
          <p14:tracePt t="112410" x="10217150" y="2509838"/>
          <p14:tracePt t="112417" x="10123488" y="2555875"/>
          <p14:tracePt t="112425" x="10006013" y="2597150"/>
          <p14:tracePt t="112433" x="9877425" y="2651125"/>
          <p14:tracePt t="112440" x="9747250" y="2709863"/>
          <p14:tracePt t="112448" x="9618663" y="2768600"/>
          <p14:tracePt t="112456" x="9488488" y="2827338"/>
          <p14:tracePt t="112464" x="9359900" y="2890838"/>
          <p14:tracePt t="112471" x="9266238" y="2932113"/>
          <p14:tracePt t="112479" x="9177338" y="2962275"/>
          <p14:tracePt t="112486" x="9124950" y="2979738"/>
          <p14:tracePt t="112495" x="9083675" y="2990850"/>
          <p14:tracePt t="112503" x="9055100" y="2990850"/>
          <p14:tracePt t="112511" x="9031288" y="2997200"/>
          <p14:tracePt t="112517" x="9013825" y="2997200"/>
          <p14:tracePt t="112526" x="8996363" y="2997200"/>
          <p14:tracePt t="112533" x="8966200" y="2997200"/>
          <p14:tracePt t="112541" x="8918575" y="3003550"/>
          <p14:tracePt t="112548" x="8859838" y="3014663"/>
          <p14:tracePt t="112556" x="8772525" y="3025775"/>
          <p14:tracePt t="112565" x="8672513" y="3049588"/>
          <p14:tracePt t="112573" x="8531225" y="3079750"/>
          <p14:tracePt t="112579" x="8372475" y="3125788"/>
          <p14:tracePt t="112587" x="8178800" y="3155950"/>
          <p14:tracePt t="112595" x="7996238" y="3201988"/>
          <p14:tracePt t="112603" x="7861300" y="3232150"/>
          <p14:tracePt t="112610" x="7708900" y="3260725"/>
          <p14:tracePt t="112619" x="7573963" y="3279775"/>
          <p14:tracePt t="112627" x="7421563" y="3314700"/>
          <p14:tracePt t="112635" x="7267575" y="3343275"/>
          <p14:tracePt t="112641" x="7104063" y="3355975"/>
          <p14:tracePt t="112649" x="6932613" y="3373438"/>
          <p14:tracePt t="112658" x="6773863" y="3408363"/>
          <p14:tracePt t="112665" x="6586538" y="3425825"/>
          <p14:tracePt t="112674" x="6410325" y="3460750"/>
          <p14:tracePt t="112681" x="6262688" y="3478213"/>
          <p14:tracePt t="112688" x="6086475" y="3514725"/>
          <p14:tracePt t="112697" x="5916613" y="3532188"/>
          <p14:tracePt t="112704" x="5746750" y="3556000"/>
          <p14:tracePt t="112712" x="5557838" y="3578225"/>
          <p14:tracePt t="112719" x="5387975" y="3597275"/>
          <p14:tracePt t="112728" x="5222875" y="3608388"/>
          <p14:tracePt t="112735" x="5076825" y="3632200"/>
          <p14:tracePt t="112743" x="4941888" y="3649663"/>
          <p14:tracePt t="112750" x="4818063" y="3656013"/>
          <p14:tracePt t="112759" x="4735513" y="3656013"/>
          <p14:tracePt t="112767" x="4670425" y="3667125"/>
          <p14:tracePt t="112773" x="4611688" y="3667125"/>
          <p14:tracePt t="112781" x="4576763" y="3673475"/>
          <p14:tracePt t="112790" x="4559300" y="3673475"/>
          <p14:tracePt t="112797" x="4552950" y="3678238"/>
          <p14:tracePt t="112813" x="4548188" y="3678238"/>
          <p14:tracePt t="112829" x="4541838" y="3678238"/>
          <p14:tracePt t="112844" x="4541838" y="3684588"/>
          <p14:tracePt t="112853" x="4541838" y="3690938"/>
          <p14:tracePt t="112860" x="4535488" y="3695700"/>
          <p14:tracePt t="112867" x="4530725" y="3708400"/>
          <p14:tracePt t="112875" x="4524375" y="3719513"/>
          <p14:tracePt t="112883" x="4513263" y="3736975"/>
          <p14:tracePt t="112891" x="4500563" y="3760788"/>
          <p14:tracePt t="112900" x="4494213" y="3767138"/>
          <p14:tracePt t="112906" x="4494213" y="3784600"/>
          <p14:tracePt t="112945" x="4494213" y="3790950"/>
          <p14:tracePt t="113024" x="4506913" y="3790950"/>
          <p14:tracePt t="113030" x="4530725" y="3790950"/>
          <p14:tracePt t="113038" x="4548188" y="3790950"/>
          <p14:tracePt t="113046" x="4565650" y="3778250"/>
          <p14:tracePt t="113054" x="4589463" y="3767138"/>
          <p14:tracePt t="113061" x="4611688" y="3767138"/>
          <p14:tracePt t="113068" x="4624388" y="3754438"/>
          <p14:tracePt t="113077" x="4630738" y="3736975"/>
          <p14:tracePt t="113085" x="4635500" y="3725863"/>
          <p14:tracePt t="113092" x="4648200" y="3714750"/>
          <p14:tracePt t="113101" x="4659313" y="3702050"/>
          <p14:tracePt t="113107" x="4670425" y="3684588"/>
          <p14:tracePt t="113116" x="4683125" y="3667125"/>
          <p14:tracePt t="113124" x="4689475" y="3643313"/>
          <p14:tracePt t="113130" x="4706938" y="3619500"/>
          <p14:tracePt t="113139" x="4724400" y="3597275"/>
          <p14:tracePt t="113146" x="4752975" y="3549650"/>
          <p14:tracePt t="113155" x="4783138" y="3508375"/>
          <p14:tracePt t="113161" x="4806950" y="3455988"/>
          <p14:tracePt t="113170" x="4829175" y="3408363"/>
          <p14:tracePt t="113178" x="4852988" y="3360738"/>
          <p14:tracePt t="113186" x="4870450" y="3308350"/>
          <p14:tracePt t="113192" x="4883150" y="3255963"/>
          <p14:tracePt t="113200" x="4883150" y="3214688"/>
          <p14:tracePt t="113209" x="4883150" y="3184525"/>
          <p14:tracePt t="113216" x="4883150" y="3162300"/>
          <p14:tracePt t="113224" x="4883150" y="3132138"/>
          <p14:tracePt t="113232" x="4876800" y="3108325"/>
          <p14:tracePt t="113240" x="4859338" y="3079750"/>
          <p14:tracePt t="113248" x="4846638" y="3044825"/>
          <p14:tracePt t="113255" x="4829175" y="3008313"/>
          <p14:tracePt t="113262" x="4818063" y="2986088"/>
          <p14:tracePt t="113271" x="4794250" y="2944813"/>
          <p14:tracePt t="113278" x="4770438" y="2921000"/>
          <p14:tracePt t="113286" x="4748213" y="2890838"/>
          <p14:tracePt t="113294" x="4724400" y="2867025"/>
          <p14:tracePt t="113302" x="4694238" y="2844800"/>
          <p14:tracePt t="113310" x="4665663" y="2808288"/>
          <p14:tracePt t="113318" x="4641850" y="2790825"/>
          <p14:tracePt t="113325" x="4611688" y="2762250"/>
          <p14:tracePt t="113333" x="4576763" y="2732088"/>
          <p14:tracePt t="113341" x="4548188" y="2714625"/>
          <p14:tracePt t="113348" x="4513263" y="2709863"/>
          <p14:tracePt t="113356" x="4476750" y="2686050"/>
          <p14:tracePt t="113363" x="4435475" y="2679700"/>
          <p14:tracePt t="113372" x="4413250" y="2668588"/>
          <p14:tracePt t="113380" x="4383088" y="2662238"/>
          <p14:tracePt t="113386" x="4354513" y="2662238"/>
          <p14:tracePt t="113395" x="4330700" y="2655888"/>
          <p14:tracePt t="113403" x="4313238" y="2655888"/>
          <p14:tracePt t="113411" x="4306888" y="2655888"/>
          <p14:tracePt t="113417" x="4289425" y="2655888"/>
          <p14:tracePt t="113426" x="4276725" y="2655888"/>
          <p14:tracePt t="113434" x="4259263" y="2655888"/>
          <p14:tracePt t="113442" x="4254500" y="2662238"/>
          <p14:tracePt t="113449" x="4241800" y="2668588"/>
          <p14:tracePt t="113457" x="4230688" y="2673350"/>
          <p14:tracePt t="113473" x="4230688" y="2679700"/>
          <p14:tracePt t="113479" x="4224338" y="2686050"/>
          <p14:tracePt t="113489" x="4217988" y="2686050"/>
          <p14:tracePt t="113496" x="4213225" y="2697163"/>
          <p14:tracePt t="113504" x="4213225" y="2709863"/>
          <p14:tracePt t="113512" x="4206875" y="2720975"/>
          <p14:tracePt t="113519" x="4200525" y="2738438"/>
          <p14:tracePt t="113526" x="4189413" y="2762250"/>
          <p14:tracePt t="113534" x="4189413" y="2779713"/>
          <p14:tracePt t="113543" x="4183063" y="2790825"/>
          <p14:tracePt t="113549" x="4183063" y="2808288"/>
          <p14:tracePt t="113558" x="4178300" y="2820988"/>
          <p14:tracePt t="113566" x="4178300" y="2844800"/>
          <p14:tracePt t="113574" x="4178300" y="2849563"/>
          <p14:tracePt t="113581" x="4178300" y="2873375"/>
          <p14:tracePt t="113589" x="4178300" y="2886075"/>
          <p14:tracePt t="113597" x="4178300" y="2890838"/>
          <p14:tracePt t="113604" x="4178300" y="2903538"/>
          <p14:tracePt t="113611" x="4171950" y="2914650"/>
          <p14:tracePt t="113620" x="4171950" y="2921000"/>
          <p14:tracePt t="113628" x="4171950" y="2938463"/>
          <p14:tracePt t="113644" x="4171950" y="2949575"/>
          <p14:tracePt t="113652" x="4171950" y="2955925"/>
          <p14:tracePt t="113659" x="4171950" y="2967038"/>
          <p14:tracePt t="113667" x="4178300" y="2967038"/>
          <p14:tracePt t="113674" x="4178300" y="2979738"/>
          <p14:tracePt t="113682" x="4183063" y="2979738"/>
          <p14:tracePt t="113698" x="4189413" y="2990850"/>
          <p14:tracePt t="113706" x="4206875" y="2997200"/>
          <p14:tracePt t="113712" x="4213225" y="3003550"/>
          <p14:tracePt t="113721" x="4230688" y="3008313"/>
          <p14:tracePt t="113728" x="4248150" y="3021013"/>
          <p14:tracePt t="113737" x="4265613" y="3038475"/>
          <p14:tracePt t="113744" x="4289425" y="3044825"/>
          <p14:tracePt t="113751" x="4313238" y="3062288"/>
          <p14:tracePt t="113760" x="4341813" y="3067050"/>
          <p14:tracePt t="113768" x="4395788" y="3103563"/>
          <p14:tracePt t="113775" x="4441825" y="3121025"/>
          <p14:tracePt t="113782" x="4465638" y="3132138"/>
          <p14:tracePt t="113791" x="4506913" y="3155950"/>
          <p14:tracePt t="113798" x="4535488" y="3173413"/>
          <p14:tracePt t="113806" x="4552950" y="3201988"/>
          <p14:tracePt t="113813" x="4572000" y="3208338"/>
          <p14:tracePt t="113822" x="4583113" y="3214688"/>
          <p14:tracePt t="113830" x="4594225" y="3214688"/>
          <p14:tracePt t="113838" x="4606925" y="3221038"/>
          <p14:tracePt t="113844" x="4611688" y="3221038"/>
          <p14:tracePt t="113885" x="4618038" y="3221038"/>
          <p14:tracePt t="113892" x="4624388" y="3225800"/>
          <p14:tracePt t="113900" x="4630738" y="3225800"/>
          <p14:tracePt t="113907" x="4641850" y="3225800"/>
          <p14:tracePt t="113915" x="4648200" y="3225800"/>
          <p14:tracePt t="113923" x="4665663" y="3225800"/>
          <p14:tracePt t="113931" x="4676775" y="3225800"/>
          <p14:tracePt t="114016" x="4683125" y="3225800"/>
          <p14:tracePt t="114412" x="4689475" y="3225800"/>
          <p14:tracePt t="114420" x="4694238" y="3221038"/>
          <p14:tracePt t="114427" x="4706938" y="3221038"/>
          <p14:tracePt t="114434" x="4718050" y="3221038"/>
          <p14:tracePt t="114442" x="4724400" y="3214688"/>
          <p14:tracePt t="114450" x="4729163" y="3208338"/>
          <p14:tracePt t="114458" x="4748213" y="3208338"/>
          <p14:tracePt t="114466" x="4759325" y="3208338"/>
          <p14:tracePt t="114474" x="4770438" y="3208338"/>
          <p14:tracePt t="114482" x="4776788" y="3201988"/>
          <p14:tracePt t="114489" x="4787900" y="3201988"/>
          <p14:tracePt t="114497" x="4794250" y="3201988"/>
          <p14:tracePt t="114505" x="4800600" y="3197225"/>
          <p14:tracePt t="114513" x="4811713" y="3197225"/>
          <p14:tracePt t="114528" x="4818063" y="3197225"/>
          <p14:tracePt t="114535" x="4824413" y="3197225"/>
          <p14:tracePt t="114544" x="4829175" y="3197225"/>
          <p14:tracePt t="114614" x="4835525" y="3197225"/>
          <p14:tracePt t="114622" x="4841875" y="3197225"/>
          <p14:tracePt t="114637" x="4841875" y="3190875"/>
          <p14:tracePt t="114652" x="4841875" y="3184525"/>
          <p14:tracePt t="114684" x="4846638" y="3179763"/>
          <p14:tracePt t="114691" x="4846638" y="3173413"/>
          <p14:tracePt t="114699" x="4846638" y="3167063"/>
          <p14:tracePt t="114707" x="4852988" y="3162300"/>
          <p14:tracePt t="114714" x="4852988" y="3155950"/>
          <p14:tracePt t="114722" x="4852988" y="3149600"/>
          <p14:tracePt t="114739" x="4852988" y="3143250"/>
          <p14:tracePt t="114746" x="4852988" y="3138488"/>
          <p14:tracePt t="114761" x="4852988" y="3132138"/>
          <p14:tracePt t="114768" x="4852988" y="3125788"/>
          <p14:tracePt t="114776" x="4852988" y="3121025"/>
          <p14:tracePt t="114783" x="4852988" y="3114675"/>
          <p14:tracePt t="114792" x="4852988" y="3108325"/>
          <p14:tracePt t="114800" x="4852988" y="3103563"/>
          <p14:tracePt t="114808" x="4852988" y="3090863"/>
          <p14:tracePt t="114815" x="4846638" y="3073400"/>
          <p14:tracePt t="114822" x="4846638" y="3062288"/>
          <p14:tracePt t="114831" x="4841875" y="3044825"/>
          <p14:tracePt t="114839" x="4829175" y="3025775"/>
          <p14:tracePt t="114845" x="4818063" y="3008313"/>
          <p14:tracePt t="114853" x="4818063" y="2990850"/>
          <p14:tracePt t="114861" x="4811713" y="2986088"/>
          <p14:tracePt t="114870" x="4800600" y="2973388"/>
          <p14:tracePt t="114877" x="4800600" y="2962275"/>
          <p14:tracePt t="114885" x="4787900" y="2962275"/>
          <p14:tracePt t="114893" x="4776788" y="2955925"/>
          <p14:tracePt t="114901" x="4776788" y="2944813"/>
          <p14:tracePt t="114907" x="4770438" y="2932113"/>
          <p14:tracePt t="114916" x="4759325" y="2925763"/>
          <p14:tracePt t="114924" x="4741863" y="2914650"/>
          <p14:tracePt t="114932" x="4718050" y="2890838"/>
          <p14:tracePt t="114940" x="4700588" y="2867025"/>
          <p14:tracePt t="114946" x="4676775" y="2844800"/>
          <p14:tracePt t="114955" x="4641850" y="2820988"/>
          <p14:tracePt t="114962" x="4641850" y="2814638"/>
          <p14:tracePt t="114971" x="4624388" y="2808288"/>
          <p14:tracePt t="115010" x="4618038" y="2808288"/>
          <p14:tracePt t="115016" x="4611688" y="2803525"/>
          <p14:tracePt t="115025" x="4606925" y="2803525"/>
          <p14:tracePt t="115032" x="4600575" y="2803525"/>
          <p14:tracePt t="115039" x="4594225" y="2803525"/>
          <p14:tracePt t="115047" x="4589463" y="2797175"/>
          <p14:tracePt t="115064" x="4583113" y="2797175"/>
          <p14:tracePt t="115103" x="4576763" y="2797175"/>
          <p14:tracePt t="115134" x="4565650" y="2797175"/>
          <p14:tracePt t="115150" x="4559300" y="2803525"/>
          <p14:tracePt t="115165" x="4548188" y="2808288"/>
          <p14:tracePt t="115172" x="4541838" y="2820988"/>
          <p14:tracePt t="115180" x="4535488" y="2832100"/>
          <p14:tracePt t="115188" x="4535488" y="2838450"/>
          <p14:tracePt t="115196" x="4524375" y="2855913"/>
          <p14:tracePt t="115203" x="4513263" y="2867025"/>
          <p14:tracePt t="115210" x="4513263" y="2879725"/>
          <p14:tracePt t="115218" x="4500563" y="2886075"/>
          <p14:tracePt t="115228" x="4494213" y="2897188"/>
          <p14:tracePt t="115234" x="4489450" y="2908300"/>
          <p14:tracePt t="115249" x="4489450" y="2914650"/>
          <p14:tracePt t="115258" x="4489450" y="2925763"/>
          <p14:tracePt t="115273" x="4483100" y="2932113"/>
          <p14:tracePt t="115289" x="4483100" y="2938463"/>
          <p14:tracePt t="115295" x="4476750" y="2938463"/>
          <p14:tracePt t="115312" x="4476750" y="2944813"/>
          <p14:tracePt t="115328" x="4471988" y="2949575"/>
          <p14:tracePt t="115335" x="4471988" y="2962275"/>
          <p14:tracePt t="115343" x="4465638" y="2973388"/>
          <p14:tracePt t="115351" x="4459288" y="2979738"/>
          <p14:tracePt t="115359" x="4459288" y="2997200"/>
          <p14:tracePt t="115365" x="4454525" y="3008313"/>
          <p14:tracePt t="115374" x="4448175" y="3008313"/>
          <p14:tracePt t="115381" x="4448175" y="3014663"/>
          <p14:tracePt t="115685" x="4448175" y="3025775"/>
          <p14:tracePt t="115700" x="4448175" y="3032125"/>
          <p14:tracePt t="115708" x="4448175" y="3038475"/>
          <p14:tracePt t="115716" x="4448175" y="3044825"/>
          <p14:tracePt t="115723" x="4454525" y="3049588"/>
          <p14:tracePt t="115731" x="4454525" y="3055938"/>
          <p14:tracePt t="115739" x="4454525" y="3062288"/>
          <p14:tracePt t="115747" x="4454525" y="3067050"/>
          <p14:tracePt t="115755" x="4465638" y="3079750"/>
          <p14:tracePt t="115762" x="4471988" y="3079750"/>
          <p14:tracePt t="115770" x="4476750" y="3090863"/>
          <p14:tracePt t="115778" x="4476750" y="3097213"/>
          <p14:tracePt t="115793" x="4483100" y="3103563"/>
          <p14:tracePt t="115800" x="4489450" y="3103563"/>
          <p14:tracePt t="115809" x="4489450" y="3108325"/>
          <p14:tracePt t="115824" x="4494213" y="3114675"/>
          <p14:tracePt t="115840" x="4494213" y="3121025"/>
          <p14:tracePt t="115848" x="4500563" y="3125788"/>
          <p14:tracePt t="115855" x="4506913" y="3125788"/>
          <p14:tracePt t="115862" x="4513263" y="3132138"/>
          <p14:tracePt t="115871" x="4518025" y="3138488"/>
          <p14:tracePt t="115879" x="4524375" y="3143250"/>
          <p14:tracePt t="115886" x="4530725" y="3143250"/>
          <p14:tracePt t="115894" x="4535488" y="3143250"/>
          <p14:tracePt t="115925" x="4541838" y="3149600"/>
          <p14:tracePt t="115933" x="4548188" y="3149600"/>
          <p14:tracePt t="115941" x="4552950" y="3155950"/>
          <p14:tracePt t="115948" x="4565650" y="3162300"/>
          <p14:tracePt t="115955" x="4583113" y="3167063"/>
          <p14:tracePt t="115964" x="4600575" y="3179763"/>
          <p14:tracePt t="115971" x="4611688" y="3179763"/>
          <p14:tracePt t="115979" x="4630738" y="3184525"/>
          <p14:tracePt t="115986" x="4641850" y="3190875"/>
          <p14:tracePt t="115995" x="4659313" y="3190875"/>
          <p14:tracePt t="116004" x="4670425" y="3190875"/>
          <p14:tracePt t="116011" x="4683125" y="3197225"/>
          <p14:tracePt t="116018" x="4689475" y="3197225"/>
          <p14:tracePt t="116034" x="4694238" y="3197225"/>
          <p14:tracePt t="116143" x="4700588" y="3197225"/>
          <p14:tracePt t="116166" x="4706938" y="3197225"/>
          <p14:tracePt t="116189" x="4706938" y="3190875"/>
          <p14:tracePt t="116205" x="4711700" y="3184525"/>
          <p14:tracePt t="116212" x="4711700" y="3179763"/>
          <p14:tracePt t="116228" x="4718050" y="3173413"/>
          <p14:tracePt t="116236" x="4718050" y="3167063"/>
          <p14:tracePt t="116243" x="4718050" y="3162300"/>
          <p14:tracePt t="116250" x="4718050" y="3155950"/>
          <p14:tracePt t="116259" x="4724400" y="3149600"/>
          <p14:tracePt t="116266" x="4724400" y="3138488"/>
          <p14:tracePt t="116275" x="4724400" y="3125788"/>
          <p14:tracePt t="116282" x="4729163" y="3121025"/>
          <p14:tracePt t="116289" x="4729163" y="3097213"/>
          <p14:tracePt t="116298" x="4735513" y="3079750"/>
          <p14:tracePt t="116305" x="4735513" y="3073400"/>
          <p14:tracePt t="116312" x="4735513" y="3055938"/>
          <p14:tracePt t="116321" x="4741863" y="3044825"/>
          <p14:tracePt t="116328" x="4741863" y="3038475"/>
          <p14:tracePt t="116344" x="4741863" y="3032125"/>
          <p14:tracePt t="116360" x="4741863" y="3025775"/>
          <p14:tracePt t="116399" x="4741863" y="3021013"/>
          <p14:tracePt t="116422" x="4741863" y="3014663"/>
          <p14:tracePt t="116430" x="4741863" y="3008313"/>
          <p14:tracePt t="116445" x="4741863" y="2997200"/>
          <p14:tracePt t="116453" x="4741863" y="2990850"/>
          <p14:tracePt t="116461" x="4735513" y="2990850"/>
          <p14:tracePt t="116469" x="4735513" y="2979738"/>
          <p14:tracePt t="116476" x="4729163" y="2973388"/>
          <p14:tracePt t="116492" x="4729163" y="2967038"/>
          <p14:tracePt t="116507" x="4729163" y="2962275"/>
          <p14:tracePt t="116523" x="4724400" y="2955925"/>
          <p14:tracePt t="116538" x="4724400" y="2949575"/>
          <p14:tracePt t="116554" x="4718050" y="2944813"/>
          <p14:tracePt t="116569" x="4711700" y="2938463"/>
          <p14:tracePt t="116577" x="4706938" y="2925763"/>
          <p14:tracePt t="116585" x="4694238" y="2921000"/>
          <p14:tracePt t="116593" x="4694238" y="2914650"/>
          <p14:tracePt t="116599" x="4683125" y="2903538"/>
          <p14:tracePt t="116608" x="4676775" y="2890838"/>
          <p14:tracePt t="116616" x="4665663" y="2879725"/>
          <p14:tracePt t="116624" x="4652963" y="2873375"/>
          <p14:tracePt t="116632" x="4641850" y="2862263"/>
          <p14:tracePt t="116639" x="4630738" y="2855913"/>
          <p14:tracePt t="116647" x="4618038" y="2844800"/>
          <p14:tracePt t="116655" x="4600575" y="2838450"/>
          <p14:tracePt t="116671" x="4594225" y="2838450"/>
          <p14:tracePt t="116678" x="4589463" y="2832100"/>
          <p14:tracePt t="116686" x="4583113" y="2832100"/>
          <p14:tracePt t="116740" x="4576763" y="2832100"/>
          <p14:tracePt t="116747" x="4565650" y="2832100"/>
          <p14:tracePt t="116771" x="4552950" y="2832100"/>
          <p14:tracePt t="116787" x="4548188" y="2832100"/>
          <p14:tracePt t="116794" x="4541838" y="2832100"/>
          <p14:tracePt t="116801" x="4535488" y="2832100"/>
          <p14:tracePt t="116826" x="4530725" y="2832100"/>
          <p14:tracePt t="116849" x="4524375" y="2832100"/>
          <p14:tracePt t="116857" x="4518025" y="2838450"/>
          <p14:tracePt t="116864" x="4518025" y="2844800"/>
          <p14:tracePt t="116871" x="4506913" y="2849563"/>
          <p14:tracePt t="116880" x="4500563" y="2862263"/>
          <p14:tracePt t="116889" x="4489450" y="2873375"/>
          <p14:tracePt t="116901" x="4489450" y="2879725"/>
          <p14:tracePt t="116903" x="4483100" y="2903538"/>
          <p14:tracePt t="116911" x="4476750" y="2921000"/>
          <p14:tracePt t="116919" x="4471988" y="2944813"/>
          <p14:tracePt t="116926" x="4471988" y="2967038"/>
          <p14:tracePt t="116933" x="4459288" y="2997200"/>
          <p14:tracePt t="116942" x="4448175" y="3014663"/>
          <p14:tracePt t="116949" x="4448175" y="3032125"/>
          <p14:tracePt t="116957" x="4441825" y="3049588"/>
          <p14:tracePt t="116965" x="4435475" y="3073400"/>
          <p14:tracePt t="116973" x="4430713" y="3090863"/>
          <p14:tracePt t="116981" x="4430713" y="3103563"/>
          <p14:tracePt t="116988" x="4430713" y="3121025"/>
          <p14:tracePt t="116995" x="4430713" y="3132138"/>
          <p14:tracePt t="117012" x="4430713" y="3138488"/>
          <p14:tracePt t="117020" x="4430713" y="3149600"/>
          <p14:tracePt t="117043" x="4430713" y="3155950"/>
          <p14:tracePt t="117051" x="4430713" y="3162300"/>
          <p14:tracePt t="117082" x="4430713" y="3173413"/>
          <p14:tracePt t="117088" x="4430713" y="3179763"/>
          <p14:tracePt t="117105" x="4430713" y="3184525"/>
          <p14:tracePt t="117113" x="4441825" y="3197225"/>
          <p14:tracePt t="117121" x="4448175" y="3208338"/>
          <p14:tracePt t="117127" x="4465638" y="3221038"/>
          <p14:tracePt t="117135" x="4483100" y="3232150"/>
          <p14:tracePt t="117144" x="4500563" y="3243263"/>
          <p14:tracePt t="117150" x="4524375" y="3267075"/>
          <p14:tracePt t="117159" x="4559300" y="3284538"/>
          <p14:tracePt t="117168" x="4594225" y="3308350"/>
          <p14:tracePt t="117175" x="4635500" y="3321050"/>
          <p14:tracePt t="117181" x="4689475" y="3338513"/>
          <p14:tracePt t="117190" x="4752975" y="3349625"/>
          <p14:tracePt t="117198" x="4818063" y="3355975"/>
          <p14:tracePt t="117206" x="4894263" y="3384550"/>
          <p14:tracePt t="117213" x="4976813" y="3390900"/>
          <p14:tracePt t="117220" x="5035550" y="3397250"/>
          <p14:tracePt t="117228" x="5094288" y="3397250"/>
          <p14:tracePt t="117237" x="5135563" y="3397250"/>
          <p14:tracePt t="117245" x="5159375" y="3397250"/>
          <p14:tracePt t="117260" x="5164138" y="3397250"/>
          <p14:tracePt t="117292" x="5164138" y="3390900"/>
          <p14:tracePt t="117299" x="5170488" y="3384550"/>
          <p14:tracePt t="117307" x="5170488" y="3379788"/>
          <p14:tracePt t="117314" x="5170488" y="3373438"/>
          <p14:tracePt t="117322" x="5170488" y="3367088"/>
          <p14:tracePt t="117329" x="5176838" y="3355975"/>
          <p14:tracePt t="117337" x="5176838" y="3343275"/>
          <p14:tracePt t="117345" x="5176838" y="3332163"/>
          <p14:tracePt t="117352" x="5176838" y="3321050"/>
          <p14:tracePt t="117361" x="5170488" y="3302000"/>
          <p14:tracePt t="117368" x="5164138" y="3279775"/>
          <p14:tracePt t="117375" x="5159375" y="3260725"/>
          <p14:tracePt t="117383" x="5153025" y="3243263"/>
          <p14:tracePt t="117392" x="5135563" y="3208338"/>
          <p14:tracePt t="117399" x="5129213" y="3190875"/>
          <p14:tracePt t="117408" x="5118100" y="3162300"/>
          <p14:tracePt t="117415" x="5094288" y="3138488"/>
          <p14:tracePt t="117423" x="5083175" y="3114675"/>
          <p14:tracePt t="117431" x="5059363" y="3084513"/>
          <p14:tracePt t="117439" x="5046663" y="3062288"/>
          <p14:tracePt t="117445" x="5029200" y="3044825"/>
          <p14:tracePt t="117454" x="5000625" y="3021013"/>
          <p14:tracePt t="117461" x="4976813" y="3003550"/>
          <p14:tracePt t="117471" x="4959350" y="2990850"/>
          <p14:tracePt t="117476" x="4946650" y="2979738"/>
          <p14:tracePt t="117485" x="4941888" y="2967038"/>
          <p14:tracePt t="117493" x="4929188" y="2967038"/>
          <p14:tracePt t="117500" x="4918075" y="2962275"/>
          <p14:tracePt t="117516" x="4900613" y="2962275"/>
          <p14:tracePt t="117524" x="4894263" y="2962275"/>
          <p14:tracePt t="117532" x="4870450" y="2962275"/>
          <p14:tracePt t="117539" x="4859338" y="2962275"/>
          <p14:tracePt t="117547" x="4846638" y="2962275"/>
          <p14:tracePt t="117555" x="4829175" y="2962275"/>
          <p14:tracePt t="117563" x="4811713" y="2962275"/>
          <p14:tracePt t="117571" x="4806950" y="2962275"/>
          <p14:tracePt t="117578" x="4794250" y="2962275"/>
          <p14:tracePt t="117586" x="4776788" y="2973388"/>
          <p14:tracePt t="117594" x="4765675" y="2979738"/>
          <p14:tracePt t="117601" x="4748213" y="2986088"/>
          <p14:tracePt t="117609" x="4729163" y="3003550"/>
          <p14:tracePt t="117616" x="4711700" y="3008313"/>
          <p14:tracePt t="117625" x="4700588" y="3014663"/>
          <p14:tracePt t="117632" x="4694238" y="3021013"/>
          <p14:tracePt t="117640" x="4689475" y="3025775"/>
          <p14:tracePt t="117648" x="4676775" y="3032125"/>
          <p14:tracePt t="117656" x="4676775" y="3038475"/>
          <p14:tracePt t="117671" x="4665663" y="3049588"/>
          <p14:tracePt t="117679" x="4665663" y="3055938"/>
          <p14:tracePt t="117687" x="4652963" y="3062288"/>
          <p14:tracePt t="117695" x="4652963" y="3073400"/>
          <p14:tracePt t="117710" x="4652963" y="3084513"/>
          <p14:tracePt t="117726" x="4652963" y="3097213"/>
          <p14:tracePt t="117741" x="4652963" y="3103563"/>
          <p14:tracePt t="117749" x="4652963" y="3114675"/>
          <p14:tracePt t="117757" x="4652963" y="3125788"/>
          <p14:tracePt t="117764" x="4652963" y="3138488"/>
          <p14:tracePt t="117772" x="4659313" y="3143250"/>
          <p14:tracePt t="117780" x="4670425" y="3155950"/>
          <p14:tracePt t="117788" x="4689475" y="3173413"/>
          <p14:tracePt t="117796" x="4711700" y="3179763"/>
          <p14:tracePt t="117803" x="4741863" y="3184525"/>
          <p14:tracePt t="117811" x="4787900" y="3201988"/>
          <p14:tracePt t="117818" x="4818063" y="3201988"/>
          <p14:tracePt t="117827" x="4846638" y="3201988"/>
          <p14:tracePt t="117834" x="4865688" y="3201988"/>
          <p14:tracePt t="117842" x="4876800" y="3201988"/>
          <p14:tracePt t="117849" x="4883150" y="3197225"/>
          <p14:tracePt t="117858" x="4894263" y="3190875"/>
          <p14:tracePt t="117873" x="4900613" y="3173413"/>
          <p14:tracePt t="117881" x="4906963" y="3167063"/>
          <p14:tracePt t="117889" x="4906963" y="3155950"/>
          <p14:tracePt t="117895" x="4911725" y="3143250"/>
          <p14:tracePt t="117904" x="4911725" y="3138488"/>
          <p14:tracePt t="117912" x="4918075" y="3125788"/>
          <p14:tracePt t="117919" x="4918075" y="3114675"/>
          <p14:tracePt t="117928" x="4918075" y="3108325"/>
          <p14:tracePt t="117934" x="4918075" y="3097213"/>
          <p14:tracePt t="117943" x="4918075" y="3090863"/>
          <p14:tracePt t="117950" x="4918075" y="3084513"/>
          <p14:tracePt t="117959" x="4918075" y="3079750"/>
          <p14:tracePt t="117974" x="4918075" y="3073400"/>
          <p14:tracePt t="117990" x="4918075" y="3062288"/>
          <p14:tracePt t="117997" x="4918075" y="3055938"/>
          <p14:tracePt t="118004" x="4911725" y="3049588"/>
          <p14:tracePt t="118013" x="4911725" y="3044825"/>
          <p14:tracePt t="118021" x="4906963" y="3032125"/>
          <p14:tracePt t="118028" x="4900613" y="3025775"/>
          <p14:tracePt t="118036" x="4894263" y="3014663"/>
          <p14:tracePt t="118044" x="4887913" y="3014663"/>
          <p14:tracePt t="118059" x="4883150" y="3008313"/>
          <p14:tracePt t="118067" x="4883150" y="3003550"/>
          <p14:tracePt t="118075" x="4876800" y="3003550"/>
          <p14:tracePt t="118091" x="4870450" y="3003550"/>
          <p14:tracePt t="118106" x="4865688" y="3003550"/>
          <p14:tracePt t="118114" x="4859338" y="3003550"/>
          <p14:tracePt t="118129" x="4852988" y="3008313"/>
          <p14:tracePt t="118145" x="4846638" y="3014663"/>
          <p14:tracePt t="118153" x="4841875" y="3021013"/>
          <p14:tracePt t="118160" x="4835525" y="3032125"/>
          <p14:tracePt t="118168" x="4835525" y="3038475"/>
          <p14:tracePt t="118176" x="4829175" y="3055938"/>
          <p14:tracePt t="118184" x="4824413" y="3055938"/>
          <p14:tracePt t="118191" x="4824413" y="3067050"/>
          <p14:tracePt t="118198" x="4824413" y="3079750"/>
          <p14:tracePt t="118207" x="4824413" y="3097213"/>
          <p14:tracePt t="118215" x="4824413" y="3108325"/>
          <p14:tracePt t="118222" x="4824413" y="3121025"/>
          <p14:tracePt t="118230" x="4824413" y="3138488"/>
          <p14:tracePt t="118238" x="4824413" y="3149600"/>
          <p14:tracePt t="118254" x="4824413" y="3162300"/>
          <p14:tracePt t="118261" x="4824413" y="3167063"/>
          <p14:tracePt t="118316" x="4829175" y="3167063"/>
          <p14:tracePt t="118432" x="4829175" y="3162300"/>
          <p14:tracePt t="118440" x="4829175" y="3149600"/>
          <p14:tracePt t="118447" x="4824413" y="3138488"/>
          <p14:tracePt t="118455" x="4811713" y="3125788"/>
          <p14:tracePt t="118463" x="4794250" y="3108325"/>
          <p14:tracePt t="118470" x="4787900" y="3103563"/>
          <p14:tracePt t="118479" x="4770438" y="3084513"/>
          <p14:tracePt t="118486" x="4759325" y="3073400"/>
          <p14:tracePt t="118494" x="4741863" y="3067050"/>
          <p14:tracePt t="118502" x="4724400" y="3055938"/>
          <p14:tracePt t="118510" x="4718050" y="3044825"/>
          <p14:tracePt t="118516" x="4706938" y="3044825"/>
          <p14:tracePt t="118525" x="4694238" y="3044825"/>
          <p14:tracePt t="118533" x="4694238" y="3038475"/>
          <p14:tracePt t="118605" x="4689475" y="3038475"/>
          <p14:tracePt t="118642" x="4683125" y="3038475"/>
          <p14:tracePt t="118649" x="4683125" y="3044825"/>
          <p14:tracePt t="118657" x="4683125" y="3049588"/>
          <p14:tracePt t="118664" x="4683125" y="3055938"/>
          <p14:tracePt t="118673" x="4676775" y="3067050"/>
          <p14:tracePt t="118680" x="4676775" y="3084513"/>
          <p14:tracePt t="118688" x="4676775" y="3090863"/>
          <p14:tracePt t="118695" x="4676775" y="3103563"/>
          <p14:tracePt t="118704" x="4683125" y="3121025"/>
          <p14:tracePt t="118711" x="4683125" y="3125788"/>
          <p14:tracePt t="118719" x="4689475" y="3138488"/>
          <p14:tracePt t="118726" x="4694238" y="3138488"/>
          <p14:tracePt t="118735" x="4694238" y="3143250"/>
          <p14:tracePt t="119627" x="4694238" y="3138488"/>
          <p14:tracePt t="119650" x="4694238" y="3132138"/>
          <p14:tracePt t="119674" x="4694238" y="3125788"/>
          <p14:tracePt t="119751" x="4683125" y="3125788"/>
          <p14:tracePt t="119759" x="4683125" y="3108325"/>
          <p14:tracePt t="119767" x="4676775" y="3108325"/>
          <p14:tracePt t="119775" x="4665663" y="3090863"/>
          <p14:tracePt t="119782" x="4659313" y="3084513"/>
          <p14:tracePt t="119790" x="4648200" y="3073400"/>
          <p14:tracePt t="119797" x="4648200" y="3062288"/>
          <p14:tracePt t="119806" x="4641850" y="3049588"/>
          <p14:tracePt t="119812" x="4630738" y="3032125"/>
          <p14:tracePt t="119822" x="4624388" y="3025775"/>
          <p14:tracePt t="119829" x="4611688" y="3014663"/>
          <p14:tracePt t="119837" x="4611688" y="3008313"/>
          <p14:tracePt t="119843" x="4606925" y="3008313"/>
          <p14:tracePt t="119852" x="4600575" y="2997200"/>
          <p14:tracePt t="119868" x="4594225" y="2997200"/>
          <p14:tracePt t="119899" x="4594225" y="2990850"/>
          <p14:tracePt t="120054" x="4594225" y="2997200"/>
          <p14:tracePt t="120093" x="4594225" y="3003550"/>
          <p14:tracePt t="120295" x="4600575" y="3003550"/>
          <p14:tracePt t="120310" x="4600575" y="3008313"/>
          <p14:tracePt t="120318" x="4611688" y="3014663"/>
          <p14:tracePt t="120326" x="4618038" y="3021013"/>
          <p14:tracePt t="120333" x="4635500" y="3025775"/>
          <p14:tracePt t="120341" x="4641850" y="3038475"/>
          <p14:tracePt t="120348" x="4659313" y="3044825"/>
          <p14:tracePt t="120357" x="4683125" y="3055938"/>
          <p14:tracePt t="120364" x="4700588" y="3062288"/>
          <p14:tracePt t="120372" x="4711700" y="3073400"/>
          <p14:tracePt t="120379" x="4718050" y="3073400"/>
          <p14:tracePt t="120496" x="4724400" y="3073400"/>
          <p14:tracePt t="120504" x="4724400" y="3079750"/>
          <p14:tracePt t="120512" x="4724400" y="3084513"/>
          <p14:tracePt t="120520" x="4729163" y="3084513"/>
          <p14:tracePt t="120527" x="4729163" y="3090863"/>
          <p14:tracePt t="120534" x="4729163" y="3097213"/>
          <p14:tracePt t="120543" x="4735513" y="3103563"/>
          <p14:tracePt t="120550" x="4735513" y="3108325"/>
          <p14:tracePt t="120613" x="4741863" y="3108325"/>
          <p14:tracePt t="120947" x="4741863" y="3114675"/>
          <p14:tracePt t="120953" x="4748213" y="3114675"/>
          <p14:tracePt t="120970" x="4752975" y="3114675"/>
          <p14:tracePt t="120985" x="4759325" y="3114675"/>
          <p14:tracePt t="121063" x="4759325" y="3103563"/>
          <p14:tracePt t="121071" x="4759325" y="3090863"/>
          <p14:tracePt t="121077" x="4759325" y="3062288"/>
          <p14:tracePt t="121086" x="4759325" y="3044825"/>
          <p14:tracePt t="121094" x="4759325" y="3021013"/>
          <p14:tracePt t="121102" x="4759325" y="3003550"/>
          <p14:tracePt t="121109" x="4752975" y="2979738"/>
          <p14:tracePt t="121116" x="4752975" y="2955925"/>
          <p14:tracePt t="121125" x="4748213" y="2938463"/>
          <p14:tracePt t="121132" x="4729163" y="2925763"/>
          <p14:tracePt t="121140" x="4724400" y="2921000"/>
          <p14:tracePt t="121148" x="4718050" y="2921000"/>
          <p14:tracePt t="121155" x="4718050" y="2914650"/>
          <p14:tracePt t="121163" x="4711700" y="2914650"/>
          <p14:tracePt t="121172" x="4706938" y="2914650"/>
          <p14:tracePt t="121179" x="4700588" y="2914650"/>
          <p14:tracePt t="121187" x="4689475" y="2914650"/>
          <p14:tracePt t="121195" x="4665663" y="2914650"/>
          <p14:tracePt t="121203" x="4652963" y="2921000"/>
          <p14:tracePt t="121210" x="4630738" y="2925763"/>
          <p14:tracePt t="121217" x="4600575" y="2925763"/>
          <p14:tracePt t="121225" x="4565650" y="2938463"/>
          <p14:tracePt t="121234" x="4524375" y="2938463"/>
          <p14:tracePt t="121241" x="4483100" y="2938463"/>
          <p14:tracePt t="121248" x="4454525" y="2944813"/>
          <p14:tracePt t="121257" x="4418013" y="2955925"/>
          <p14:tracePt t="121264" x="4400550" y="2955925"/>
          <p14:tracePt t="121272" x="4371975" y="2955925"/>
          <p14:tracePt t="121280" x="4354513" y="2967038"/>
          <p14:tracePt t="121288" x="4335463" y="2973388"/>
          <p14:tracePt t="121296" x="4324350" y="2979738"/>
          <p14:tracePt t="121304" x="4318000" y="2990850"/>
          <p14:tracePt t="121311" x="4313238" y="2990850"/>
          <p14:tracePt t="121319" x="4300538" y="3003550"/>
          <p14:tracePt t="121326" x="4295775" y="3014663"/>
          <p14:tracePt t="121334" x="4295775" y="3025775"/>
          <p14:tracePt t="121342" x="4289425" y="3038475"/>
          <p14:tracePt t="121350" x="4283075" y="3055938"/>
          <p14:tracePt t="121358" x="4276725" y="3073400"/>
          <p14:tracePt t="121365" x="4276725" y="3090863"/>
          <p14:tracePt t="121373" x="4276725" y="3114675"/>
          <p14:tracePt t="121381" x="4271963" y="3138488"/>
          <p14:tracePt t="121389" x="4271963" y="3167063"/>
          <p14:tracePt t="121397" x="4271963" y="3190875"/>
          <p14:tracePt t="121404" x="4271963" y="3214688"/>
          <p14:tracePt t="121412" x="4276725" y="3238500"/>
          <p14:tracePt t="121419" x="4283075" y="3255963"/>
          <p14:tracePt t="121428" x="4295775" y="3273425"/>
          <p14:tracePt t="121436" x="4306888" y="3297238"/>
          <p14:tracePt t="121443" x="4313238" y="3314700"/>
          <p14:tracePt t="121450" x="4324350" y="3325813"/>
          <p14:tracePt t="121459" x="4348163" y="3332163"/>
          <p14:tracePt t="121465" x="4359275" y="3338513"/>
          <p14:tracePt t="121474" x="4383088" y="3343275"/>
          <p14:tracePt t="121482" x="4413250" y="3343275"/>
          <p14:tracePt t="121490" x="4448175" y="3343275"/>
          <p14:tracePt t="121498" x="4483100" y="3338513"/>
          <p14:tracePt t="121505" x="4513263" y="3332163"/>
          <p14:tracePt t="121513" x="4559300" y="3321050"/>
          <p14:tracePt t="121521" x="4583113" y="3308350"/>
          <p14:tracePt t="121529" x="4606925" y="3290888"/>
          <p14:tracePt t="121535" x="4624388" y="3279775"/>
          <p14:tracePt t="121544" x="4641850" y="3260725"/>
          <p14:tracePt t="121552" x="4648200" y="3243263"/>
          <p14:tracePt t="121560" x="4648200" y="3238500"/>
          <p14:tracePt t="121567" x="4652963" y="3225800"/>
          <p14:tracePt t="121575" x="4659313" y="3214688"/>
          <p14:tracePt t="121582" x="4659313" y="3208338"/>
          <p14:tracePt t="121591" x="4659313" y="3190875"/>
          <p14:tracePt t="121598" x="4659313" y="3179763"/>
          <p14:tracePt t="121606" x="4659313" y="3167063"/>
          <p14:tracePt t="121614" x="4659313" y="3149600"/>
          <p14:tracePt t="121622" x="4659313" y="3143250"/>
          <p14:tracePt t="121629" x="4659313" y="3132138"/>
          <p14:tracePt t="121637" x="4659313" y="3121025"/>
          <p14:tracePt t="121645" x="4648200" y="3108325"/>
          <p14:tracePt t="121652" x="4648200" y="3103563"/>
          <p14:tracePt t="121661" x="4641850" y="3090863"/>
          <p14:tracePt t="121668" x="4630738" y="3084513"/>
          <p14:tracePt t="121676" x="4611688" y="3084513"/>
          <p14:tracePt t="121684" x="4606925" y="3073400"/>
          <p14:tracePt t="121692" x="4589463" y="3067050"/>
          <p14:tracePt t="121698" x="4572000" y="3067050"/>
          <p14:tracePt t="121707" x="4552950" y="3067050"/>
          <p14:tracePt t="121715" x="4548188" y="3067050"/>
          <p14:tracePt t="121723" x="4535488" y="3067050"/>
          <p14:tracePt t="121730" x="4530725" y="3067050"/>
          <p14:tracePt t="121738" x="4518025" y="3067050"/>
          <p14:tracePt t="121746" x="4513263" y="3067050"/>
          <p14:tracePt t="121754" x="4506913" y="3067050"/>
          <p14:tracePt t="121761" x="4494213" y="3073400"/>
          <p14:tracePt t="121769" x="4489450" y="3073400"/>
          <p14:tracePt t="121777" x="4483100" y="3084513"/>
          <p14:tracePt t="121792" x="4483100" y="3097213"/>
          <p14:tracePt t="121800" x="4476750" y="3097213"/>
          <p14:tracePt t="121808" x="4476750" y="3103563"/>
          <p14:tracePt t="121840" x="4476750" y="3108325"/>
          <p14:tracePt t="121971" x="4471988" y="3108325"/>
          <p14:tracePt t="122034" x="4471988" y="3121025"/>
          <p14:tracePt t="122041" x="4465638" y="3121025"/>
          <p14:tracePt t="122049" x="4459288" y="3132138"/>
          <p14:tracePt t="122056" x="4448175" y="3149600"/>
          <p14:tracePt t="122063" x="4430713" y="3155950"/>
          <p14:tracePt t="122072" x="4418013" y="3167063"/>
          <p14:tracePt t="122079" x="4406900" y="3179763"/>
          <p14:tracePt t="122087" x="4395788" y="3179763"/>
          <p14:tracePt t="122095" x="4371975" y="3184525"/>
          <p14:tracePt t="122103" x="4354513" y="3184525"/>
          <p14:tracePt t="122111" x="4341813" y="3184525"/>
          <p14:tracePt t="122118" x="4318000" y="3184525"/>
          <p14:tracePt t="122126" x="4295775" y="3184525"/>
          <p14:tracePt t="122134" x="4276725" y="3184525"/>
          <p14:tracePt t="122142" x="4241800" y="3167063"/>
          <p14:tracePt t="122148" x="4200525" y="3162300"/>
          <p14:tracePt t="122157" x="4171950" y="3155950"/>
          <p14:tracePt t="122165" x="4119563" y="3143250"/>
          <p14:tracePt t="122173" x="4078288" y="3138488"/>
          <p14:tracePt t="122179" x="4024313" y="3125788"/>
          <p14:tracePt t="122188" x="3983038" y="3108325"/>
          <p14:tracePt t="122196" x="3930650" y="3097213"/>
          <p14:tracePt t="122204" x="3902075" y="3084513"/>
          <p14:tracePt t="122211" x="3865563" y="3079750"/>
          <p14:tracePt t="122219" x="3843338" y="3067050"/>
          <p14:tracePt t="122227" x="3819525" y="3062288"/>
          <p14:tracePt t="122234" x="3789363" y="3055938"/>
          <p14:tracePt t="122243" x="3765550" y="3049588"/>
          <p14:tracePt t="122250" x="3730625" y="3038475"/>
          <p14:tracePt t="122258" x="3702050" y="3021013"/>
          <p14:tracePt t="122266" x="3667125" y="3014663"/>
          <p14:tracePt t="122274" x="3636963" y="3003550"/>
          <p14:tracePt t="122280" x="3602038" y="2990850"/>
          <p14:tracePt t="122289" x="3567113" y="2979738"/>
          <p14:tracePt t="122297" x="3543300" y="2967038"/>
          <p14:tracePt t="122305" x="3502025" y="2944813"/>
          <p14:tracePt t="122312" x="3460750" y="2925763"/>
          <p14:tracePt t="122320" x="3408363" y="2890838"/>
          <p14:tracePt t="122328" x="3343275" y="2867025"/>
          <p14:tracePt t="122335" x="3290888" y="2849563"/>
          <p14:tracePt t="122343" x="3208338" y="2820988"/>
          <p14:tracePt t="122350" x="3149600" y="2790825"/>
          <p14:tracePt t="122359" x="3067050" y="2755900"/>
          <p14:tracePt t="122368" x="2997200" y="2727325"/>
          <p14:tracePt t="122375" x="2932113" y="2686050"/>
          <p14:tracePt t="122381" x="2860675" y="2655888"/>
          <p14:tracePt t="122390" x="2808288" y="2620963"/>
          <p14:tracePt t="122398" x="2743200" y="2590800"/>
          <p14:tracePt t="122406" x="2684463" y="2551113"/>
          <p14:tracePt t="122412" x="2608263" y="2520950"/>
          <p14:tracePt t="122421" x="2549525" y="2492375"/>
          <p14:tracePt t="122429" x="2497138" y="2455863"/>
          <p14:tracePt t="122437" x="2432050" y="2433638"/>
          <p14:tracePt t="122443" x="2379663" y="2414588"/>
          <p14:tracePt t="122452" x="2338388" y="2397125"/>
          <p14:tracePt t="122459" x="2309813" y="2392363"/>
          <p14:tracePt t="122467" x="2273300" y="2374900"/>
          <p14:tracePt t="122474" x="2251075" y="2368550"/>
          <p14:tracePt t="122482" x="2232025" y="2368550"/>
          <p14:tracePt t="122491" x="2214563" y="2362200"/>
          <p14:tracePt t="122499" x="2203450" y="2355850"/>
          <p14:tracePt t="122506" x="2179638" y="2351088"/>
          <p14:tracePt t="122515" x="2155825" y="2344738"/>
          <p14:tracePt t="122522" x="2127250" y="2344738"/>
          <p14:tracePt t="122530" x="2085975" y="2333625"/>
          <p14:tracePt t="122538" x="2051050" y="2320925"/>
          <p14:tracePt t="122544" x="2009775" y="2309813"/>
          <p14:tracePt t="122553" x="1979613" y="2303463"/>
          <p14:tracePt t="122561" x="1957388" y="2297113"/>
          <p14:tracePt t="122568" x="1916113" y="2286000"/>
          <p14:tracePt t="122575" x="1892300" y="2279650"/>
          <p14:tracePt t="122583" x="1857375" y="2262188"/>
          <p14:tracePt t="122592" x="1803400" y="2251075"/>
          <p14:tracePt t="122600" x="1762125" y="2251075"/>
          <p14:tracePt t="122607" x="1716088" y="2233613"/>
          <p14:tracePt t="122615" x="1674813" y="2227263"/>
          <p14:tracePt t="122622" x="1622425" y="2227263"/>
          <p14:tracePt t="122631" x="1581150" y="2227263"/>
          <p14:tracePt t="122638" x="1544638" y="2227263"/>
          <p14:tracePt t="122646" x="1504950" y="2227263"/>
          <p14:tracePt t="122654" x="1474788" y="2227263"/>
          <p14:tracePt t="122662" x="1439863" y="2227263"/>
          <p14:tracePt t="122668" x="1427163" y="2233613"/>
          <p14:tracePt t="122677" x="1404938" y="2238375"/>
          <p14:tracePt t="122684" x="1385888" y="2244725"/>
          <p14:tracePt t="122693" x="1363663" y="2262188"/>
          <p14:tracePt t="122700" x="1339850" y="2268538"/>
          <p14:tracePt t="122708" x="1316038" y="2286000"/>
          <p14:tracePt t="122715" x="1287463" y="2316163"/>
          <p14:tracePt t="122724" x="1250950" y="2333625"/>
          <p14:tracePt t="122731" x="1233488" y="2362200"/>
          <p14:tracePt t="122738" x="1209675" y="2374900"/>
          <p14:tracePt t="122746" x="1192213" y="2392363"/>
          <p14:tracePt t="122755" x="1174750" y="2409825"/>
          <p14:tracePt t="122762" x="1157288" y="2414588"/>
          <p14:tracePt t="122770" x="1150938" y="2427288"/>
          <p14:tracePt t="122777" x="1139825" y="2438400"/>
          <p14:tracePt t="122786" x="1133475" y="2444750"/>
          <p14:tracePt t="122792" x="1128713" y="2444750"/>
          <p14:tracePt t="122801" x="1122363" y="2451100"/>
          <p14:tracePt t="122817" x="1116013" y="2455863"/>
          <p14:tracePt t="122825" x="1104900" y="2462213"/>
          <p14:tracePt t="122832" x="1104900" y="2468563"/>
          <p14:tracePt t="122848" x="1098550" y="2468563"/>
          <p14:tracePt t="122856" x="1098550" y="2473325"/>
          <p14:tracePt t="122862" x="1092200" y="2473325"/>
          <p14:tracePt t="122879" x="1092200" y="2479675"/>
          <p14:tracePt t="122894" x="1087438" y="2479675"/>
          <p14:tracePt t="122902" x="1087438" y="2486025"/>
          <p14:tracePt t="122910" x="1081088" y="2492375"/>
          <p14:tracePt t="122918" x="1074738" y="2497138"/>
          <p14:tracePt t="123011" x="1081088" y="2497138"/>
          <p14:tracePt t="123019" x="1098550" y="2497138"/>
          <p14:tracePt t="123025" x="1128713" y="2497138"/>
          <p14:tracePt t="123034" x="1187450" y="2509838"/>
          <p14:tracePt t="123042" x="1268413" y="2509838"/>
          <p14:tracePt t="123050" x="1385888" y="2509838"/>
          <p14:tracePt t="123057" x="1539875" y="2479675"/>
          <p14:tracePt t="123065" x="1703388" y="2473325"/>
          <p14:tracePt t="123073" x="1874838" y="2451100"/>
          <p14:tracePt t="123081" x="1974850" y="2444750"/>
          <p14:tracePt t="123088" x="2062163" y="2427288"/>
          <p14:tracePt t="123096" x="2133600" y="2414588"/>
          <p14:tracePt t="123104" x="2179638" y="2409825"/>
          <p14:tracePt t="123112" x="2214563" y="2403475"/>
          <p14:tracePt t="123118" x="2244725" y="2397125"/>
          <p14:tracePt t="123127" x="2262188" y="2397125"/>
          <p14:tracePt t="123134" x="2279650" y="2397125"/>
          <p14:tracePt t="123143" x="2286000" y="2392363"/>
          <p14:tracePt t="123151" x="2297113" y="2392363"/>
          <p14:tracePt t="123158" x="2314575" y="2386013"/>
          <p14:tracePt t="123166" x="2320925" y="2386013"/>
          <p14:tracePt t="123174" x="2332038" y="2379663"/>
          <p14:tracePt t="123181" x="2349500" y="2379663"/>
          <p14:tracePt t="123189" x="2373313" y="2379663"/>
          <p14:tracePt t="123197" x="2390775" y="2379663"/>
          <p14:tracePt t="123204" x="2414588" y="2374900"/>
          <p14:tracePt t="123212" x="2449513" y="2362200"/>
          <p14:tracePt t="123220" x="2479675" y="2355850"/>
          <p14:tracePt t="123228" x="2520950" y="2351088"/>
          <p14:tracePt t="123236" x="2544763" y="2338388"/>
          <p14:tracePt t="123243" x="2566988" y="2333625"/>
          <p14:tracePt t="123251" x="2590800" y="2333625"/>
          <p14:tracePt t="123259" x="2603500" y="2327275"/>
          <p14:tracePt t="123266" x="2614613" y="2320925"/>
          <p14:tracePt t="123274" x="2632075" y="2320925"/>
          <p14:tracePt t="123282" x="2655888" y="2320925"/>
          <p14:tracePt t="123289" x="2673350" y="2316163"/>
          <p14:tracePt t="123298" x="2708275" y="2316163"/>
          <p14:tracePt t="123306" x="2725738" y="2316163"/>
          <p14:tracePt t="123313" x="2738438" y="2316163"/>
          <p14:tracePt t="123321" x="2749550" y="2309813"/>
          <p14:tracePt t="123329" x="2762250" y="2303463"/>
          <p14:tracePt t="123337" x="2767013" y="2303463"/>
          <p14:tracePt t="123343" x="2779713" y="2297113"/>
          <p14:tracePt t="123351" x="2784475" y="2297113"/>
          <p14:tracePt t="123360" x="2801938" y="2297113"/>
          <p14:tracePt t="123367" x="2820988" y="2292350"/>
          <p14:tracePt t="123376" x="2832100" y="2286000"/>
          <p14:tracePt t="123382" x="2855913" y="2279650"/>
          <p14:tracePt t="123391" x="2873375" y="2274888"/>
          <p14:tracePt t="123399" x="2879725" y="2274888"/>
          <p14:tracePt t="123476" x="2873375" y="2274888"/>
          <p14:tracePt t="123484" x="2849563" y="2268538"/>
          <p14:tracePt t="123492" x="2814638" y="2268538"/>
          <p14:tracePt t="123500" x="2732088" y="2268538"/>
          <p14:tracePt t="123507" x="2644775" y="2268538"/>
          <p14:tracePt t="123515" x="2508250" y="2262188"/>
          <p14:tracePt t="123523" x="2349500" y="2262188"/>
          <p14:tracePt t="123531" x="2168525" y="2262188"/>
          <p14:tracePt t="123539" x="2009775" y="2262188"/>
          <p14:tracePt t="123546" x="1862138" y="2262188"/>
          <p14:tracePt t="123553" x="1716088" y="2274888"/>
          <p14:tracePt t="123562" x="1598613" y="2274888"/>
          <p14:tracePt t="123569" x="1485900" y="2286000"/>
          <p14:tracePt t="123576" x="1392238" y="2286000"/>
          <p14:tracePt t="123585" x="1309688" y="2297113"/>
          <p14:tracePt t="123592" x="1233488" y="2297113"/>
          <p14:tracePt t="123600" x="1187450" y="2297113"/>
          <p14:tracePt t="123608" x="1133475" y="2303463"/>
          <p14:tracePt t="123616" x="1092200" y="2316163"/>
          <p14:tracePt t="123624" x="1063625" y="2316163"/>
          <p14:tracePt t="123632" x="1022350" y="2316163"/>
          <p14:tracePt t="123639" x="993775" y="2316163"/>
          <p14:tracePt t="123646" x="969963" y="2316163"/>
          <p14:tracePt t="123655" x="939800" y="2316163"/>
          <p14:tracePt t="123663" x="915988" y="2316163"/>
          <p14:tracePt t="123670" x="898525" y="2316163"/>
          <p14:tracePt t="123678" x="869950" y="2316163"/>
          <p14:tracePt t="123685" x="835025" y="2316163"/>
          <p14:tracePt t="123694" x="798513" y="2316163"/>
          <p14:tracePt t="123701" x="746125" y="2316163"/>
          <p14:tracePt t="123709" x="717550" y="2316163"/>
          <p14:tracePt t="123717" x="676275" y="2316163"/>
          <p14:tracePt t="123725" x="646113" y="2316163"/>
          <p14:tracePt t="123732" x="617538" y="2316163"/>
          <p14:tracePt t="123740" x="593725" y="2320925"/>
          <p14:tracePt t="123748" x="581025" y="2320925"/>
          <p14:tracePt t="123756" x="576263" y="2320925"/>
          <p14:tracePt t="123903" x="569913" y="2320925"/>
          <p14:tracePt t="123911" x="563563" y="2316163"/>
          <p14:tracePt t="123919" x="563563" y="2309813"/>
          <p14:tracePt t="123934" x="563563" y="2297113"/>
          <p14:tracePt t="123942" x="552450" y="2292350"/>
          <p14:tracePt t="123950" x="546100" y="2292350"/>
          <p14:tracePt t="123958" x="541338" y="2279650"/>
          <p14:tracePt t="123965" x="541338" y="2274888"/>
          <p14:tracePt t="123981" x="534988" y="2268538"/>
          <p14:tracePt t="123996" x="534988" y="2262188"/>
          <p14:tracePt t="124004" x="528638" y="2255838"/>
          <p14:tracePt t="124020" x="522288" y="2255838"/>
          <p14:tracePt t="124097" x="517525" y="2255838"/>
          <p14:tracePt t="124113" x="517525" y="2251075"/>
          <p14:tracePt t="124291" x="522288" y="2251075"/>
          <p14:tracePt t="124299" x="534988" y="2251075"/>
          <p14:tracePt t="124307" x="558800" y="2255838"/>
          <p14:tracePt t="124315" x="581025" y="2262188"/>
          <p14:tracePt t="124322" x="611188" y="2268538"/>
          <p14:tracePt t="124330" x="646113" y="2268538"/>
          <p14:tracePt t="124338" x="676275" y="2268538"/>
          <p14:tracePt t="124346" x="717550" y="2274888"/>
          <p14:tracePt t="124353" x="746125" y="2279650"/>
          <p14:tracePt t="124361" x="798513" y="2286000"/>
          <p14:tracePt t="124369" x="839788" y="2286000"/>
          <p14:tracePt t="124377" x="874713" y="2286000"/>
          <p14:tracePt t="124384" x="928688" y="2297113"/>
          <p14:tracePt t="124392" x="974725" y="2297113"/>
          <p14:tracePt t="124400" x="1028700" y="2303463"/>
          <p14:tracePt t="124408" x="1087438" y="2303463"/>
          <p14:tracePt t="124415" x="1146175" y="2303463"/>
          <p14:tracePt t="124422" x="1198563" y="2309813"/>
          <p14:tracePt t="124431" x="1257300" y="2316163"/>
          <p14:tracePt t="124439" x="1322388" y="2316163"/>
          <p14:tracePt t="124447" x="1374775" y="2316163"/>
          <p14:tracePt t="124454" x="1444625" y="2316163"/>
          <p14:tracePt t="124462" x="1509713" y="2316163"/>
          <p14:tracePt t="124470" x="1581150" y="2316163"/>
          <p14:tracePt t="124478" x="1651000" y="2316163"/>
          <p14:tracePt t="124484" x="1709738" y="2316163"/>
          <p14:tracePt t="124493" x="1757363" y="2316163"/>
          <p14:tracePt t="124501" x="1798638" y="2327275"/>
          <p14:tracePt t="124509" x="1844675" y="2327275"/>
          <p14:tracePt t="124516" x="1868488" y="2327275"/>
          <p14:tracePt t="124524" x="1892300" y="2327275"/>
          <p14:tracePt t="124532" x="1897063" y="2327275"/>
          <p14:tracePt t="124540" x="1909763" y="2327275"/>
          <p14:tracePt t="124547" x="1927225" y="2327275"/>
          <p14:tracePt t="124586" x="1933575" y="2327275"/>
          <p14:tracePt t="124633" x="1933575" y="2320925"/>
          <p14:tracePt t="124641" x="1933575" y="2316163"/>
          <p14:tracePt t="124648" x="1933575" y="2297113"/>
          <p14:tracePt t="124656" x="1927225" y="2286000"/>
          <p14:tracePt t="124664" x="1920875" y="2268538"/>
          <p14:tracePt t="124672" x="1909763" y="2238375"/>
          <p14:tracePt t="124679" x="1892300" y="2216150"/>
          <p14:tracePt t="124686" x="1874838" y="2197100"/>
          <p14:tracePt t="124695" x="1838325" y="2179638"/>
          <p14:tracePt t="124703" x="1816100" y="2157413"/>
          <p14:tracePt t="124710" x="1762125" y="2144713"/>
          <p14:tracePt t="124718" x="1703388" y="2127250"/>
          <p14:tracePt t="124726" x="1644650" y="2116138"/>
          <p14:tracePt t="124734" x="1563688" y="2098675"/>
          <p14:tracePt t="124741" x="1485900" y="2092325"/>
          <p14:tracePt t="124749" x="1398588" y="2079625"/>
          <p14:tracePt t="124757" x="1309688" y="2079625"/>
          <p14:tracePt t="124765" x="1222375" y="2079625"/>
          <p14:tracePt t="124773" x="1122363" y="2074863"/>
          <p14:tracePt t="124780" x="1028700" y="2074863"/>
          <p14:tracePt t="124788" x="928688" y="2074863"/>
          <p14:tracePt t="124796" x="804863" y="2092325"/>
          <p14:tracePt t="124803" x="704850" y="2109788"/>
          <p14:tracePt t="124811" x="593725" y="2138363"/>
          <p14:tracePt t="124819" x="500063" y="2179638"/>
          <p14:tracePt t="124827" x="417513" y="2220913"/>
          <p14:tracePt t="124835" x="346075" y="2274888"/>
          <p14:tracePt t="124842" x="293688" y="2320925"/>
          <p14:tracePt t="124850" x="252413" y="2374900"/>
          <p14:tracePt t="124858" x="211138" y="2433638"/>
          <p14:tracePt t="124866" x="193675" y="2486025"/>
          <p14:tracePt t="124873" x="165100" y="2520950"/>
          <p14:tracePt t="124881" x="152400" y="2551113"/>
          <p14:tracePt t="124889" x="147638" y="2573338"/>
          <p14:tracePt t="124901" x="134938" y="2590800"/>
          <p14:tracePt t="124904" x="134938" y="2609850"/>
          <p14:tracePt t="124912" x="128588" y="2627313"/>
          <p14:tracePt t="124919" x="128588" y="2644775"/>
          <p14:tracePt t="124928" x="128588" y="2662238"/>
          <p14:tracePt t="124934" x="128588" y="2690813"/>
          <p14:tracePt t="124943" x="128588" y="2709863"/>
          <p14:tracePt t="124951" x="128588" y="2738438"/>
          <p14:tracePt t="124959" x="134938" y="2786063"/>
          <p14:tracePt t="124967" x="141288" y="2814638"/>
          <p14:tracePt t="124974" x="169863" y="2867025"/>
          <p14:tracePt t="124982" x="193675" y="2908300"/>
          <p14:tracePt t="124990" x="241300" y="2949575"/>
          <p14:tracePt t="124998" x="282575" y="2979738"/>
          <p14:tracePt t="125004" x="334963" y="3014663"/>
          <p14:tracePt t="125012" x="400050" y="3032125"/>
          <p14:tracePt t="125021" x="481013" y="3055938"/>
          <p14:tracePt t="125029" x="558800" y="3079750"/>
          <p14:tracePt t="125036" x="639763" y="3090863"/>
          <p14:tracePt t="125043" x="717550" y="3097213"/>
          <p14:tracePt t="125052" x="776288" y="3108325"/>
          <p14:tracePt t="125059" x="835025" y="3108325"/>
          <p14:tracePt t="125066" x="874713" y="3108325"/>
          <p14:tracePt t="125075" x="893763" y="3114675"/>
          <p14:tracePt t="125082" x="911225" y="3114675"/>
          <p14:tracePt t="125090" x="915988" y="3114675"/>
          <p14:tracePt t="125098" x="922338" y="3114675"/>
          <p14:tracePt t="125106" x="928688" y="3114675"/>
          <p14:tracePt t="125129" x="933450" y="3114675"/>
          <p14:tracePt t="125137" x="939800" y="3114675"/>
          <p14:tracePt t="125145" x="946150" y="3108325"/>
          <p14:tracePt t="125152" x="957263" y="3103563"/>
          <p14:tracePt t="125161" x="974725" y="3090863"/>
          <p14:tracePt t="125167" x="993775" y="3090863"/>
          <p14:tracePt t="125176" x="1004888" y="3079750"/>
          <p14:tracePt t="125183" x="1016000" y="3073400"/>
          <p14:tracePt t="125192" x="1016000" y="3067050"/>
          <p14:tracePt t="125223" x="1022350" y="3067050"/>
          <p14:tracePt t="125229" x="1022350" y="3062288"/>
          <p14:tracePt t="125246" x="1022350" y="3055938"/>
          <p14:tracePt t="125261" x="1022350" y="3049588"/>
          <p14:tracePt t="125268" x="1022350" y="3044825"/>
          <p14:tracePt t="125277" x="1022350" y="3038475"/>
          <p14:tracePt t="125285" x="1022350" y="3025775"/>
          <p14:tracePt t="125292" x="1022350" y="3021013"/>
          <p14:tracePt t="125301" x="1016000" y="3008313"/>
          <p14:tracePt t="125308" x="1011238" y="2997200"/>
          <p14:tracePt t="125315" x="1004888" y="2986088"/>
          <p14:tracePt t="125323" x="993775" y="2973388"/>
          <p14:tracePt t="125331" x="981075" y="2962275"/>
          <p14:tracePt t="125339" x="963613" y="2949575"/>
          <p14:tracePt t="125346" x="939800" y="2938463"/>
          <p14:tracePt t="125355" x="922338" y="2932113"/>
          <p14:tracePt t="125361" x="911225" y="2925763"/>
          <p14:tracePt t="125370" x="874713" y="2921000"/>
          <p14:tracePt t="125378" x="846138" y="2914650"/>
          <p14:tracePt t="125385" x="822325" y="2908300"/>
          <p14:tracePt t="125393" x="798513" y="2908300"/>
          <p14:tracePt t="125401" x="781050" y="2908300"/>
          <p14:tracePt t="125409" x="757238" y="2908300"/>
          <p14:tracePt t="125416" x="739775" y="2908300"/>
          <p14:tracePt t="125424" x="717550" y="2903538"/>
          <p14:tracePt t="125432" x="711200" y="2903538"/>
          <p14:tracePt t="125440" x="693738" y="2903538"/>
          <p14:tracePt t="125447" x="687388" y="2903538"/>
          <p14:tracePt t="125455" x="681038" y="2903538"/>
          <p14:tracePt t="125462" x="676275" y="2903538"/>
          <p14:tracePt t="125766" x="681038" y="2903538"/>
          <p14:tracePt t="125774" x="687388" y="2903538"/>
          <p14:tracePt t="125781" x="693738" y="2903538"/>
          <p14:tracePt t="125789" x="698500" y="2903538"/>
          <p14:tracePt t="125797" x="717550" y="2903538"/>
          <p14:tracePt t="125804" x="728663" y="2908300"/>
          <p14:tracePt t="125812" x="735013" y="2908300"/>
          <p14:tracePt t="125819" x="746125" y="2914650"/>
          <p14:tracePt t="125828" x="757238" y="2914650"/>
          <p14:tracePt t="125836" x="763588" y="2914650"/>
          <p14:tracePt t="125843" x="769938" y="2921000"/>
          <p14:tracePt t="125850" x="787400" y="2921000"/>
          <p14:tracePt t="125859" x="793750" y="2921000"/>
          <p14:tracePt t="125866" x="804863" y="2921000"/>
          <p14:tracePt t="125874" x="815975" y="2925763"/>
          <p14:tracePt t="125882" x="835025" y="2925763"/>
          <p14:tracePt t="125901" x="881063" y="2932113"/>
          <p14:tracePt t="125906" x="911225" y="2932113"/>
          <p14:tracePt t="125913" x="939800" y="2938463"/>
          <p14:tracePt t="125921" x="974725" y="2944813"/>
          <p14:tracePt t="125929" x="1022350" y="2944813"/>
          <p14:tracePt t="125936" x="1074738" y="2955925"/>
          <p14:tracePt t="125944" x="1116013" y="2955925"/>
          <p14:tracePt t="125952" x="1163638" y="2962275"/>
          <p14:tracePt t="125960" x="1216025" y="2962275"/>
          <p14:tracePt t="125968" x="1257300" y="2967038"/>
          <p14:tracePt t="125974" x="1292225" y="2967038"/>
          <p14:tracePt t="125982" x="1333500" y="2967038"/>
          <p14:tracePt t="125991" x="1374775" y="2973388"/>
          <p14:tracePt t="125999" x="1416050" y="2979738"/>
          <p14:tracePt t="126005" x="1457325" y="2979738"/>
          <p14:tracePt t="126014" x="1498600" y="2986088"/>
          <p14:tracePt t="126022" x="1539875" y="2997200"/>
          <p14:tracePt t="126030" x="1585913" y="2997200"/>
          <p14:tracePt t="126037" x="1627188" y="3003550"/>
          <p14:tracePt t="126045" x="1692275" y="3003550"/>
          <p14:tracePt t="126053" x="1751013" y="3003550"/>
          <p14:tracePt t="126061" x="1798638" y="3003550"/>
          <p14:tracePt t="126067" x="1844675" y="3003550"/>
          <p14:tracePt t="126076" x="1885950" y="3003550"/>
          <p14:tracePt t="126083" x="1927225" y="3003550"/>
          <p14:tracePt t="126092" x="1951038" y="3003550"/>
          <p14:tracePt t="126099" x="1979613" y="3003550"/>
          <p14:tracePt t="126107" x="1997075" y="3003550"/>
          <p14:tracePt t="126115" x="2020888" y="3003550"/>
          <p14:tracePt t="126123" x="2051050" y="3008313"/>
          <p14:tracePt t="126130" x="2079625" y="3008313"/>
          <p14:tracePt t="126137" x="2114550" y="3008313"/>
          <p14:tracePt t="126146" x="2151063" y="3008313"/>
          <p14:tracePt t="126153" x="2192338" y="3008313"/>
          <p14:tracePt t="126161" x="2244725" y="3008313"/>
          <p14:tracePt t="126169" x="2279650" y="3008313"/>
          <p14:tracePt t="126177" x="2309813" y="3008313"/>
          <p14:tracePt t="126185" x="2349500" y="3008313"/>
          <p14:tracePt t="126192" x="2379663" y="3008313"/>
          <p14:tracePt t="126199" x="2403475" y="3008313"/>
          <p14:tracePt t="126208" x="2427288" y="3008313"/>
          <p14:tracePt t="126215" x="2444750" y="3003550"/>
          <p14:tracePt t="126223" x="2468563" y="3003550"/>
          <p14:tracePt t="126231" x="2479675" y="2997200"/>
          <p14:tracePt t="126239" x="2503488" y="2997200"/>
          <p14:tracePt t="126246" x="2532063" y="2997200"/>
          <p14:tracePt t="126255" x="2573338" y="2990850"/>
          <p14:tracePt t="126261" x="2603500" y="2986088"/>
          <p14:tracePt t="126273" x="2644775" y="2986088"/>
          <p14:tracePt t="126278" x="2697163" y="2986088"/>
          <p14:tracePt t="126285" x="2732088" y="2986088"/>
          <p14:tracePt t="126293" x="2784475" y="2979738"/>
          <p14:tracePt t="126301" x="2814638" y="2979738"/>
          <p14:tracePt t="126308" x="2838450" y="2979738"/>
          <p14:tracePt t="126316" x="2860675" y="2979738"/>
          <p14:tracePt t="126324" x="2890838" y="2979738"/>
          <p14:tracePt t="126332" x="2901950" y="2979738"/>
          <p14:tracePt t="126340" x="2925763" y="2986088"/>
          <p14:tracePt t="126348" x="2949575" y="2986088"/>
          <p14:tracePt t="126355" x="2973388" y="2986088"/>
          <p14:tracePt t="126362" x="2984500" y="2986088"/>
          <p14:tracePt t="126371" x="3008313" y="2990850"/>
          <p14:tracePt t="126378" x="3032125" y="2990850"/>
          <p14:tracePt t="126385" x="3049588" y="2990850"/>
          <p14:tracePt t="126393" x="3060700" y="2997200"/>
          <p14:tracePt t="126402" x="3067050" y="2997200"/>
          <p14:tracePt t="126410" x="3078163" y="3003550"/>
          <p14:tracePt t="126434" x="3084513" y="3003550"/>
          <p14:tracePt t="126441" x="3090863" y="3003550"/>
          <p14:tracePt t="126447" x="3097213" y="3003550"/>
          <p14:tracePt t="126464" x="3108325" y="3003550"/>
          <p14:tracePt t="126472" x="3114675" y="3003550"/>
          <p14:tracePt t="126478" x="3132138" y="3003550"/>
          <p14:tracePt t="126487" x="3149600" y="3003550"/>
          <p14:tracePt t="126495" x="3173413" y="3008313"/>
          <p14:tracePt t="126503" x="3178175" y="3008313"/>
          <p14:tracePt t="126510" x="3195638" y="3008313"/>
          <p14:tracePt t="126518" x="3219450" y="3008313"/>
          <p14:tracePt t="126525" x="3232150" y="3008313"/>
          <p14:tracePt t="126533" x="3249613" y="3008313"/>
          <p14:tracePt t="126542" x="3273425" y="3008313"/>
          <p14:tracePt t="126549" x="3302000" y="3008313"/>
          <p14:tracePt t="126556" x="3332163" y="3008313"/>
          <p14:tracePt t="126565" x="3378200" y="3008313"/>
          <p14:tracePt t="126573" x="3413125" y="3008313"/>
          <p14:tracePt t="126579" x="3449638" y="3008313"/>
          <p14:tracePt t="126588" x="3478213" y="3008313"/>
          <p14:tracePt t="126595" x="3495675" y="3003550"/>
          <p14:tracePt t="126604" x="3513138" y="3003550"/>
          <p14:tracePt t="126611" x="3525838" y="2997200"/>
          <p14:tracePt t="126619" x="3530600" y="2997200"/>
          <p14:tracePt t="126627" x="3543300" y="2997200"/>
          <p14:tracePt t="126635" x="3549650" y="2997200"/>
          <p14:tracePt t="126642" x="3554413" y="2997200"/>
          <p14:tracePt t="126649" x="3571875" y="2997200"/>
          <p14:tracePt t="126658" x="3584575" y="2997200"/>
          <p14:tracePt t="126665" x="3602038" y="2997200"/>
          <p14:tracePt t="126673" x="3619500" y="2997200"/>
          <p14:tracePt t="126681" x="3648075" y="2997200"/>
          <p14:tracePt t="126689" x="3671888" y="3003550"/>
          <p14:tracePt t="126696" x="3702050" y="3003550"/>
          <p14:tracePt t="126705" x="3719513" y="3008313"/>
          <p14:tracePt t="126712" x="3725863" y="3008313"/>
          <p14:tracePt t="126720" x="3736975" y="3008313"/>
          <p14:tracePt t="126806" x="3743325" y="3008313"/>
          <p14:tracePt t="126821" x="3743325" y="3003550"/>
          <p14:tracePt t="126829" x="3748088" y="3003550"/>
          <p14:tracePt t="126836" x="3748088" y="2990850"/>
          <p14:tracePt t="126844" x="3748088" y="2986088"/>
          <p14:tracePt t="126851" x="3748088" y="2967038"/>
          <p14:tracePt t="126859" x="3748088" y="2949575"/>
          <p14:tracePt t="126866" x="3748088" y="2932113"/>
          <p14:tracePt t="126875" x="3748088" y="2921000"/>
          <p14:tracePt t="126882" x="3748088" y="2897188"/>
          <p14:tracePt t="126891" x="3743325" y="2873375"/>
          <p14:tracePt t="126899" x="3736975" y="2838450"/>
          <p14:tracePt t="126906" x="3725863" y="2814638"/>
          <p14:tracePt t="126913" x="3719513" y="2790825"/>
          <p14:tracePt t="126922" x="3702050" y="2768600"/>
          <p14:tracePt t="126928" x="3695700" y="2755900"/>
          <p14:tracePt t="126936" x="3678238" y="2749550"/>
          <p14:tracePt t="126944" x="3671888" y="2738438"/>
          <p14:tracePt t="126952" x="3660775" y="2727325"/>
          <p14:tracePt t="126961" x="3654425" y="2720975"/>
          <p14:tracePt t="126967" x="3636963" y="2709863"/>
          <p14:tracePt t="126976" x="3619500" y="2703513"/>
          <p14:tracePt t="126983" x="3589338" y="2697163"/>
          <p14:tracePt t="126992" x="3554413" y="2686050"/>
          <p14:tracePt t="126998" x="3508375" y="2679700"/>
          <p14:tracePt t="127007" x="3454400" y="2662238"/>
          <p14:tracePt t="127015" x="3402013" y="2651125"/>
          <p14:tracePt t="127022" x="3349625" y="2644775"/>
          <p14:tracePt t="127030" x="3290888" y="2632075"/>
          <p14:tracePt t="127038" x="3236913" y="2620963"/>
          <p14:tracePt t="127045" x="3178175" y="2614613"/>
          <p14:tracePt t="127054" x="3132138" y="2614613"/>
          <p14:tracePt t="127060" x="3078163" y="2603500"/>
          <p14:tracePt t="127068" x="3038475" y="2597150"/>
          <p14:tracePt t="127077" x="2990850" y="2597150"/>
          <p14:tracePt t="127084" x="2938463" y="2590800"/>
          <p14:tracePt t="127092" x="2890838" y="2586038"/>
          <p14:tracePt t="127100" x="2838450" y="2573338"/>
          <p14:tracePt t="127108" x="2779713" y="2568575"/>
          <p14:tracePt t="127115" x="2720975" y="2562225"/>
          <p14:tracePt t="127123" x="2649538" y="2555875"/>
          <p14:tracePt t="127130" x="2590800" y="2555875"/>
          <p14:tracePt t="127139" x="2520950" y="2544763"/>
          <p14:tracePt t="127146" x="2462213" y="2544763"/>
          <p14:tracePt t="127155" x="2414588" y="2544763"/>
          <p14:tracePt t="127162" x="2355850" y="2544763"/>
          <p14:tracePt t="127170" x="2290763" y="2544763"/>
          <p14:tracePt t="127177" x="2244725" y="2544763"/>
          <p14:tracePt t="127185" x="2197100" y="2544763"/>
          <p14:tracePt t="127192" x="2144713" y="2544763"/>
          <p14:tracePt t="127200" x="2097088" y="2544763"/>
          <p14:tracePt t="127209" x="2038350" y="2544763"/>
          <p14:tracePt t="127217" x="1979613" y="2544763"/>
          <p14:tracePt t="127223" x="1927225" y="2544763"/>
          <p14:tracePt t="127232" x="1879600" y="2544763"/>
          <p14:tracePt t="127240" x="1820863" y="2544763"/>
          <p14:tracePt t="127248" x="1762125" y="2544763"/>
          <p14:tracePt t="127255" x="1703388" y="2544763"/>
          <p14:tracePt t="127263" x="1644650" y="2544763"/>
          <p14:tracePt t="127270" x="1574800" y="2544763"/>
          <p14:tracePt t="127279" x="1504950" y="2551113"/>
          <p14:tracePt t="127285" x="1439863" y="2551113"/>
          <p14:tracePt t="127294" x="1368425" y="2555875"/>
          <p14:tracePt t="127302" x="1298575" y="2555875"/>
          <p14:tracePt t="127310" x="1228725" y="2562225"/>
          <p14:tracePt t="127316" x="1169988" y="2562225"/>
          <p14:tracePt t="127326" x="1111250" y="2573338"/>
          <p14:tracePt t="127333" x="1052513" y="2579688"/>
          <p14:tracePt t="127341" x="1004888" y="2579688"/>
          <p14:tracePt t="127348" x="946150" y="2579688"/>
          <p14:tracePt t="127356" x="881063" y="2586038"/>
          <p14:tracePt t="127363" x="835025" y="2586038"/>
          <p14:tracePt t="127372" x="763588" y="2590800"/>
          <p14:tracePt t="127379" x="704850" y="2590800"/>
          <p14:tracePt t="127387" x="663575" y="2603500"/>
          <p14:tracePt t="127395" x="622300" y="2609850"/>
          <p14:tracePt t="127403" x="581025" y="2609850"/>
          <p14:tracePt t="127411" x="563563" y="2609850"/>
          <p14:tracePt t="127418" x="541338" y="2614613"/>
          <p14:tracePt t="127426" x="517525" y="2614613"/>
          <p14:tracePt t="127434" x="500063" y="2614613"/>
          <p14:tracePt t="127441" x="493713" y="2614613"/>
          <p14:tracePt t="127448" x="476250" y="2620963"/>
          <p14:tracePt t="127457" x="463550" y="2620963"/>
          <p14:tracePt t="127496" x="458788" y="2620963"/>
          <p14:tracePt t="127535" x="458788" y="2627313"/>
          <p14:tracePt t="127542" x="452438" y="2638425"/>
          <p14:tracePt t="127550" x="446088" y="2655888"/>
          <p14:tracePt t="127558" x="441325" y="2679700"/>
          <p14:tracePt t="127566" x="441325" y="2709863"/>
          <p14:tracePt t="127573" x="434975" y="2744788"/>
          <p14:tracePt t="127581" x="434975" y="2779713"/>
          <p14:tracePt t="127589" x="434975" y="2832100"/>
          <p14:tracePt t="127597" x="434975" y="2862263"/>
          <p14:tracePt t="127605" x="434975" y="2903538"/>
          <p14:tracePt t="127612" x="446088" y="2955925"/>
          <p14:tracePt t="127619" x="452438" y="2986088"/>
          <p14:tracePt t="127628" x="458788" y="3025775"/>
          <p14:tracePt t="127635" x="469900" y="3062288"/>
          <p14:tracePt t="127643" x="476250" y="3084513"/>
          <p14:tracePt t="127650" x="481013" y="3103563"/>
          <p14:tracePt t="127659" x="493713" y="3121025"/>
          <p14:tracePt t="127667" x="500063" y="3138488"/>
          <p14:tracePt t="127674" x="504825" y="3149600"/>
          <p14:tracePt t="127682" x="511175" y="3155950"/>
          <p14:tracePt t="127690" x="522288" y="3167063"/>
          <p14:tracePt t="127698" x="534988" y="3179763"/>
          <p14:tracePt t="127705" x="546100" y="3190875"/>
          <p14:tracePt t="127713" x="552450" y="3201988"/>
          <p14:tracePt t="127721" x="569913" y="3208338"/>
          <p14:tracePt t="127729" x="581025" y="3208338"/>
          <p14:tracePt t="127736" x="604838" y="3214688"/>
          <p14:tracePt t="127744" x="622300" y="3221038"/>
          <p14:tracePt t="127752" x="639763" y="3221038"/>
          <p14:tracePt t="127760" x="663575" y="3225800"/>
          <p14:tracePt t="127767" x="681038" y="3232150"/>
          <p14:tracePt t="127775" x="711200" y="3232150"/>
          <p14:tracePt t="127783" x="735013" y="3238500"/>
          <p14:tracePt t="127791" x="763588" y="3238500"/>
          <p14:tracePt t="127797" x="787400" y="3243263"/>
          <p14:tracePt t="127806" x="815975" y="3243263"/>
          <p14:tracePt t="127814" x="839788" y="3243263"/>
          <p14:tracePt t="127822" x="857250" y="3243263"/>
          <p14:tracePt t="127829" x="887413" y="3243263"/>
          <p14:tracePt t="127837" x="928688" y="3243263"/>
          <p14:tracePt t="127845" x="957263" y="3243263"/>
          <p14:tracePt t="127852" x="1016000" y="3243263"/>
          <p14:tracePt t="127860" x="1074738" y="3243263"/>
          <p14:tracePt t="127867" x="1146175" y="3243263"/>
          <p14:tracePt t="127876" x="1222375" y="3243263"/>
          <p14:tracePt t="127883" x="1304925" y="3232150"/>
          <p14:tracePt t="127890" x="1392238" y="3225800"/>
          <p14:tracePt t="127901" x="1463675" y="3225800"/>
          <p14:tracePt t="127907" x="1550988" y="3208338"/>
          <p14:tracePt t="127915" x="1616075" y="3201988"/>
          <p14:tracePt t="127923" x="1698625" y="3201988"/>
          <p14:tracePt t="127930" x="1762125" y="3201988"/>
          <p14:tracePt t="127937" x="1827213" y="3197225"/>
          <p14:tracePt t="127945" x="1892300" y="3197225"/>
          <p14:tracePt t="127953" x="1951038" y="3197225"/>
          <p14:tracePt t="127961" x="2003425" y="3184525"/>
          <p14:tracePt t="127968" x="2074863" y="3184525"/>
          <p14:tracePt t="127976" x="2120900" y="3179763"/>
          <p14:tracePt t="127985" x="2179638" y="3173413"/>
          <p14:tracePt t="127992" x="2262188" y="3167063"/>
          <p14:tracePt t="127999" x="2332038" y="3155950"/>
          <p14:tracePt t="128008" x="2420938" y="3149600"/>
          <p14:tracePt t="128015" x="2508250" y="3143250"/>
          <p14:tracePt t="128022" x="2603500" y="3125788"/>
          <p14:tracePt t="128030" x="2703513" y="3114675"/>
          <p14:tracePt t="128039" x="2801938" y="3108325"/>
          <p14:tracePt t="128046" x="2890838" y="3090863"/>
          <p14:tracePt t="128053" x="2960688" y="3084513"/>
          <p14:tracePt t="128062" x="3019425" y="3079750"/>
          <p14:tracePt t="128070" x="3060700" y="3067050"/>
          <p14:tracePt t="128078" x="3090863" y="3062288"/>
          <p14:tracePt t="128085" x="3108325" y="3062288"/>
          <p14:tracePt t="128093" x="3125788" y="3062288"/>
          <p14:tracePt t="128101" x="3136900" y="3055938"/>
          <p14:tracePt t="128116" x="3143250" y="3055938"/>
          <p14:tracePt t="128124" x="3155950" y="3055938"/>
          <p14:tracePt t="128140" x="3160713" y="3055938"/>
          <p14:tracePt t="128148" x="3173413" y="3055938"/>
          <p14:tracePt t="128163" x="3190875" y="3055938"/>
          <p14:tracePt t="128171" x="3195638" y="3049588"/>
          <p14:tracePt t="128177" x="3214688" y="3044825"/>
          <p14:tracePt t="128185" x="3236913" y="3044825"/>
          <p14:tracePt t="128193" x="3267075" y="3032125"/>
          <p14:tracePt t="128202" x="3290888" y="3021013"/>
          <p14:tracePt t="128210" x="3308350" y="3021013"/>
          <p14:tracePt t="128216" x="3332163" y="3014663"/>
          <p14:tracePt t="128225" x="3349625" y="3008313"/>
          <p14:tracePt t="128233" x="3354388" y="3003550"/>
          <p14:tracePt t="128241" x="3367088" y="3003550"/>
          <p14:tracePt t="128247" x="3371850" y="2997200"/>
          <p14:tracePt t="128319" x="3371850" y="2986088"/>
          <p14:tracePt t="128326" x="3378200" y="2979738"/>
          <p14:tracePt t="128334" x="3384550" y="2967038"/>
          <p14:tracePt t="128341" x="3395663" y="2944813"/>
          <p14:tracePt t="128348" x="3402013" y="2921000"/>
          <p14:tracePt t="128357" x="3408363" y="2890838"/>
          <p14:tracePt t="128365" x="3413125" y="2855913"/>
          <p14:tracePt t="128372" x="3419475" y="2803525"/>
          <p14:tracePt t="128380" x="3419475" y="2768600"/>
          <p14:tracePt t="128388" x="3419475" y="2714625"/>
          <p14:tracePt t="128396" x="3419475" y="2668588"/>
          <p14:tracePt t="128404" x="3419475" y="2609850"/>
          <p14:tracePt t="128411" x="3419475" y="2568575"/>
          <p14:tracePt t="128418" x="3402013" y="2514600"/>
          <p14:tracePt t="128427" x="3395663" y="2462213"/>
          <p14:tracePt t="128434" x="3395663" y="2427288"/>
          <p14:tracePt t="128442" x="3390900" y="2386013"/>
          <p14:tracePt t="128449" x="3390900" y="2362200"/>
          <p14:tracePt t="128458" x="3384550" y="2338388"/>
          <p14:tracePt t="128466" x="3384550" y="2316163"/>
          <p14:tracePt t="128473" x="3378200" y="2309813"/>
          <p14:tracePt t="128481" x="3371850" y="2292350"/>
          <p14:tracePt t="128489" x="3371850" y="2279650"/>
          <p14:tracePt t="128496" x="3367088" y="2268538"/>
          <p14:tracePt t="128504" x="3367088" y="2262188"/>
          <p14:tracePt t="128512" x="3367088" y="2255838"/>
          <p14:tracePt t="128520" x="3367088" y="2251075"/>
          <p14:tracePt t="128582" x="3367088" y="2244725"/>
          <p14:tracePt t="128590" x="3354388" y="2244725"/>
          <p14:tracePt t="128598" x="3354388" y="2238375"/>
          <p14:tracePt t="128605" x="3349625" y="2238375"/>
          <p14:tracePt t="128612" x="3349625" y="2233613"/>
          <p14:tracePt t="128621" x="3343275" y="2220913"/>
          <p14:tracePt t="128636" x="3343275" y="2216150"/>
          <p14:tracePt t="128643" x="3332163" y="2209800"/>
          <p14:tracePt t="128652" x="3325813" y="2197100"/>
          <p14:tracePt t="128707" x="3319463" y="2197100"/>
          <p14:tracePt t="128729" x="3313113" y="2197100"/>
          <p14:tracePt t="128745" x="3313113" y="2192338"/>
          <p14:tracePt t="128752" x="3302000" y="2192338"/>
          <p14:tracePt t="128760" x="3295650" y="2185988"/>
          <p14:tracePt t="128776" x="3290888" y="2185988"/>
          <p14:tracePt t="128954" x="3295650" y="2185988"/>
          <p14:tracePt t="128962" x="3302000" y="2185988"/>
          <p14:tracePt t="128970" x="3308350" y="2185988"/>
          <p14:tracePt t="128978" x="3313113" y="2185988"/>
          <p14:tracePt t="128985" x="3325813" y="2192338"/>
          <p14:tracePt t="128992" x="3332163" y="2192338"/>
          <p14:tracePt t="129009" x="3336925" y="2192338"/>
          <p14:tracePt t="129024" x="3343275" y="2192338"/>
          <p14:tracePt t="132267" x="3343275" y="2185988"/>
          <p14:tracePt t="132275" x="3332163" y="2157413"/>
          <p14:tracePt t="132282" x="3325813" y="2133600"/>
          <p14:tracePt t="132290" x="3302000" y="2098675"/>
          <p14:tracePt t="132298" x="3295650" y="2068513"/>
          <p14:tracePt t="132307" x="3284538" y="2033588"/>
          <p14:tracePt t="132313" x="3273425" y="2016125"/>
          <p14:tracePt t="132321" x="3260725" y="2003425"/>
          <p14:tracePt t="132328" x="3254375" y="1985963"/>
          <p14:tracePt t="132337" x="3254375" y="1981200"/>
          <p14:tracePt t="132344" x="3254375" y="1974850"/>
          <p14:tracePt t="132507" x="3254375" y="1981200"/>
          <p14:tracePt t="132523" x="3254375" y="1992313"/>
          <p14:tracePt t="132538" x="3254375" y="2009775"/>
          <p14:tracePt t="132546" x="3254375" y="2016125"/>
          <p14:tracePt t="132554" x="3260725" y="2027238"/>
          <p14:tracePt t="132562" x="3260725" y="2033588"/>
          <p14:tracePt t="132569" x="3267075" y="2044700"/>
          <p14:tracePt t="132577" x="3273425" y="2051050"/>
          <p14:tracePt t="132585" x="3278188" y="2062163"/>
          <p14:tracePt t="132600" x="3278188" y="2068513"/>
          <p14:tracePt t="132608" x="3278188" y="2074863"/>
          <p14:tracePt t="132615" x="3278188" y="2079625"/>
          <p14:tracePt t="132631" x="3284538" y="2079625"/>
          <p14:tracePt t="132655" x="3290888" y="2092325"/>
          <p14:tracePt t="132670" x="3290888" y="2098675"/>
          <p14:tracePt t="132678" x="3290888" y="2103438"/>
          <p14:tracePt t="132686" x="3295650" y="2109788"/>
          <p14:tracePt t="132693" x="3295650" y="2116138"/>
          <p14:tracePt t="132709" x="3295650" y="2120900"/>
          <p14:tracePt t="132717" x="3295650" y="2127250"/>
          <p14:tracePt t="132725" x="3295650" y="2133600"/>
          <p14:tracePt t="132740" x="3295650" y="2144713"/>
          <p14:tracePt t="132748" x="3302000" y="2144713"/>
          <p14:tracePt t="132756" x="3302000" y="2157413"/>
          <p14:tracePt t="132763" x="3308350" y="2162175"/>
          <p14:tracePt t="132771" x="3308350" y="2168525"/>
          <p14:tracePt t="132778" x="3313113" y="2174875"/>
          <p14:tracePt t="132785" x="3313113" y="2179638"/>
          <p14:tracePt t="132794" x="3319463" y="2179638"/>
          <p14:tracePt t="132965" x="3325813" y="2179638"/>
          <p14:tracePt t="132980" x="3332163" y="2179638"/>
          <p14:tracePt t="132988" x="3336925" y="2179638"/>
          <p14:tracePt t="133385" x="3360738" y="2179638"/>
          <p14:tracePt t="133391" x="3378200" y="2179638"/>
          <p14:tracePt t="133399" x="3408363" y="2179638"/>
          <p14:tracePt t="133407" x="3432175" y="2185988"/>
          <p14:tracePt t="133416" x="3460750" y="2185988"/>
          <p14:tracePt t="133422" x="3478213" y="2185988"/>
          <p14:tracePt t="133431" x="3490913" y="2185988"/>
          <p14:tracePt t="133446" x="3495675" y="2185988"/>
          <p14:tracePt t="133469" x="3495675" y="2179638"/>
          <p14:tracePt t="133477" x="3502025" y="2174875"/>
          <p14:tracePt t="133485" x="3508375" y="2174875"/>
          <p14:tracePt t="133492" x="3508375" y="2162175"/>
          <p14:tracePt t="133500" x="3508375" y="2144713"/>
          <p14:tracePt t="133508" x="3508375" y="2138363"/>
          <p14:tracePt t="133515" x="3508375" y="2120900"/>
          <p14:tracePt t="133523" x="3508375" y="2103438"/>
          <p14:tracePt t="133531" x="3508375" y="2092325"/>
          <p14:tracePt t="133539" x="3508375" y="2079625"/>
          <p14:tracePt t="133547" x="3508375" y="2074863"/>
          <p14:tracePt t="133553" x="3502025" y="2068513"/>
          <p14:tracePt t="133562" x="3502025" y="2057400"/>
          <p14:tracePt t="133570" x="3490913" y="2051050"/>
          <p14:tracePt t="133578" x="3484563" y="2044700"/>
          <p14:tracePt t="133585" x="3467100" y="2033588"/>
          <p14:tracePt t="133593" x="3454400" y="2027238"/>
          <p14:tracePt t="133601" x="3436938" y="2016125"/>
          <p14:tracePt t="133609" x="3419475" y="2009775"/>
          <p14:tracePt t="133616" x="3395663" y="2003425"/>
          <p14:tracePt t="133624" x="3371850" y="1998663"/>
          <p14:tracePt t="133632" x="3354388" y="1992313"/>
          <p14:tracePt t="133640" x="3332163" y="1985963"/>
          <p14:tracePt t="133647" x="3295650" y="1981200"/>
          <p14:tracePt t="133655" x="3273425" y="1974850"/>
          <p14:tracePt t="133663" x="3260725" y="1962150"/>
          <p14:tracePt t="133671" x="3243263" y="1962150"/>
          <p14:tracePt t="133678" x="3236913" y="1962150"/>
          <p14:tracePt t="133702" x="3232150" y="1962150"/>
          <p14:tracePt t="133709" x="3225800" y="1962150"/>
          <p14:tracePt t="133717" x="3219450" y="1962150"/>
          <p14:tracePt t="133725" x="3214688" y="1962150"/>
          <p14:tracePt t="133733" x="3201988" y="1962150"/>
          <p14:tracePt t="133740" x="3190875" y="1968500"/>
          <p14:tracePt t="133748" x="3178175" y="1981200"/>
          <p14:tracePt t="133756" x="3167063" y="1992313"/>
          <p14:tracePt t="133764" x="3149600" y="2020888"/>
          <p14:tracePt t="133771" x="3136900" y="2044700"/>
          <p14:tracePt t="133779" x="3119438" y="2068513"/>
          <p14:tracePt t="133787" x="3108325" y="2109788"/>
          <p14:tracePt t="133795" x="3097213" y="2133600"/>
          <p14:tracePt t="133803" x="3090863" y="2157413"/>
          <p14:tracePt t="133810" x="3084513" y="2185988"/>
          <p14:tracePt t="133817" x="3078163" y="2220913"/>
          <p14:tracePt t="133826" x="3078163" y="2244725"/>
          <p14:tracePt t="133833" x="3073400" y="2262188"/>
          <p14:tracePt t="133841" x="3073400" y="2279650"/>
          <p14:tracePt t="133848" x="3073400" y="2297113"/>
          <p14:tracePt t="133857" x="3067050" y="2309813"/>
          <p14:tracePt t="133865" x="3067050" y="2320925"/>
          <p14:tracePt t="133871" x="3067050" y="2333625"/>
          <p14:tracePt t="133880" x="3067050" y="2351088"/>
          <p14:tracePt t="133896" x="3067050" y="2362200"/>
          <p14:tracePt t="133903" x="3073400" y="2368550"/>
          <p14:tracePt t="133911" x="3078163" y="2374900"/>
          <p14:tracePt t="133919" x="3084513" y="2379663"/>
          <p14:tracePt t="133926" x="3084513" y="2386013"/>
          <p14:tracePt t="133933" x="3090863" y="2386013"/>
          <p14:tracePt t="133942" x="3101975" y="2392363"/>
          <p14:tracePt t="133950" x="3108325" y="2397125"/>
          <p14:tracePt t="133958" x="3125788" y="2409825"/>
          <p14:tracePt t="133965" x="3143250" y="2409825"/>
          <p14:tracePt t="133973" x="3160713" y="2420938"/>
          <p14:tracePt t="133980" x="3178175" y="2420938"/>
          <p14:tracePt t="133989" x="3201988" y="2427288"/>
          <p14:tracePt t="133996" x="3219450" y="2427288"/>
          <p14:tracePt t="134004" x="3243263" y="2433638"/>
          <p14:tracePt t="134011" x="3260725" y="2433638"/>
          <p14:tracePt t="134019" x="3278188" y="2433638"/>
          <p14:tracePt t="134027" x="3295650" y="2433638"/>
          <p14:tracePt t="134034" x="3302000" y="2433638"/>
          <p14:tracePt t="134043" x="3308350" y="2433638"/>
          <p14:tracePt t="134050" x="3319463" y="2433638"/>
          <p14:tracePt t="134058" x="3319463" y="2420938"/>
          <p14:tracePt t="134065" x="3332163" y="2414588"/>
          <p14:tracePt t="134074" x="3336925" y="2409825"/>
          <p14:tracePt t="134082" x="3349625" y="2397125"/>
          <p14:tracePt t="134088" x="3354388" y="2379663"/>
          <p14:tracePt t="134096" x="3360738" y="2362200"/>
          <p14:tracePt t="134105" x="3360738" y="2351088"/>
          <p14:tracePt t="134112" x="3367088" y="2327275"/>
          <p14:tracePt t="134121" x="3367088" y="2303463"/>
          <p14:tracePt t="134127" x="3371850" y="2279650"/>
          <p14:tracePt t="134136" x="3371850" y="2255838"/>
          <p14:tracePt t="134144" x="3371850" y="2238375"/>
          <p14:tracePt t="134151" x="3378200" y="2216150"/>
          <p14:tracePt t="134159" x="3378200" y="2192338"/>
          <p14:tracePt t="134167" x="3378200" y="2174875"/>
          <p14:tracePt t="134175" x="3378200" y="2162175"/>
          <p14:tracePt t="134182" x="3378200" y="2151063"/>
          <p14:tracePt t="134190" x="3378200" y="2138363"/>
          <p14:tracePt t="134197" x="3378200" y="2120900"/>
          <p14:tracePt t="134206" x="3378200" y="2109788"/>
          <p14:tracePt t="134214" x="3378200" y="2098675"/>
          <p14:tracePt t="134221" x="3378200" y="2079625"/>
          <p14:tracePt t="134229" x="3371850" y="2068513"/>
          <p14:tracePt t="134237" x="3371850" y="2051050"/>
          <p14:tracePt t="134245" x="3360738" y="2039938"/>
          <p14:tracePt t="134252" x="3360738" y="2027238"/>
          <p14:tracePt t="134260" x="3354388" y="2020888"/>
          <p14:tracePt t="134267" x="3343275" y="2003425"/>
          <p14:tracePt t="134283" x="3332163" y="1992313"/>
          <p14:tracePt t="134291" x="3325813" y="1985963"/>
          <p14:tracePt t="134307" x="3319463" y="1985963"/>
          <p14:tracePt t="134322" x="3313113" y="1985963"/>
          <p14:tracePt t="134330" x="3308350" y="1985963"/>
          <p14:tracePt t="134345" x="3290888" y="1985963"/>
          <p14:tracePt t="134352" x="3278188" y="1985963"/>
          <p14:tracePt t="134361" x="3267075" y="1992313"/>
          <p14:tracePt t="134369" x="3254375" y="1992313"/>
          <p14:tracePt t="134376" x="3243263" y="2003425"/>
          <p14:tracePt t="134384" x="3232150" y="2016125"/>
          <p14:tracePt t="134392" x="3214688" y="2027238"/>
          <p14:tracePt t="134399" x="3214688" y="2039938"/>
          <p14:tracePt t="134408" x="3201988" y="2051050"/>
          <p14:tracePt t="134415" x="3190875" y="2068513"/>
          <p14:tracePt t="134422" x="3178175" y="2092325"/>
          <p14:tracePt t="134431" x="3167063" y="2116138"/>
          <p14:tracePt t="134439" x="3160713" y="2138363"/>
          <p14:tracePt t="134446" x="3155950" y="2157413"/>
          <p14:tracePt t="134454" x="3149600" y="2179638"/>
          <p14:tracePt t="134462" x="3149600" y="2197100"/>
          <p14:tracePt t="134470" x="3149600" y="2220913"/>
          <p14:tracePt t="134477" x="3149600" y="2244725"/>
          <p14:tracePt t="134484" x="3149600" y="2268538"/>
          <p14:tracePt t="134493" x="3149600" y="2286000"/>
          <p14:tracePt t="134501" x="3155950" y="2320925"/>
          <p14:tracePt t="134508" x="3160713" y="2344738"/>
          <p14:tracePt t="134516" x="3167063" y="2362200"/>
          <p14:tracePt t="134524" x="3178175" y="2374900"/>
          <p14:tracePt t="134532" x="3190875" y="2392363"/>
          <p14:tracePt t="134539" x="3195638" y="2409825"/>
          <p14:tracePt t="134547" x="3208338" y="2420938"/>
          <p14:tracePt t="134555" x="3225800" y="2438400"/>
          <p14:tracePt t="134562" x="3249613" y="2444750"/>
          <p14:tracePt t="134570" x="3267075" y="2451100"/>
          <p14:tracePt t="134577" x="3302000" y="2451100"/>
          <p14:tracePt t="134585" x="3325813" y="2455863"/>
          <p14:tracePt t="134594" x="3354388" y="2455863"/>
          <p14:tracePt t="134601" x="3378200" y="2462213"/>
          <p14:tracePt t="134609" x="3395663" y="2462213"/>
          <p14:tracePt t="134617" x="3402013" y="2462213"/>
          <p14:tracePt t="134625" x="3408363" y="2462213"/>
          <p14:tracePt t="134648" x="3413125" y="2462213"/>
          <p14:tracePt t="134656" x="3419475" y="2451100"/>
          <p14:tracePt t="134664" x="3419475" y="2444750"/>
          <p14:tracePt t="134671" x="3419475" y="2433638"/>
          <p14:tracePt t="134678" x="3425825" y="2414588"/>
          <p14:tracePt t="134686" x="3432175" y="2409825"/>
          <p14:tracePt t="134695" x="3432175" y="2392363"/>
          <p14:tracePt t="134702" x="3436938" y="2368550"/>
          <p14:tracePt t="134710" x="3436938" y="2351088"/>
          <p14:tracePt t="134718" x="3436938" y="2338388"/>
          <p14:tracePt t="134725" x="3436938" y="2316163"/>
          <p14:tracePt t="134732" x="3436938" y="2297113"/>
          <p14:tracePt t="134741" x="3436938" y="2279650"/>
          <p14:tracePt t="134748" x="3436938" y="2262188"/>
          <p14:tracePt t="134757" x="3436938" y="2244725"/>
          <p14:tracePt t="134772" x="3436938" y="2238375"/>
          <p14:tracePt t="134795" x="3436938" y="2233613"/>
          <p14:tracePt t="134896" x="3432175" y="2233613"/>
          <p14:tracePt t="136006" x="3432175" y="2238375"/>
          <p14:tracePt t="136013" x="3436938" y="2244725"/>
          <p14:tracePt t="136021" x="3436938" y="2255838"/>
          <p14:tracePt t="136029" x="3443288" y="2255838"/>
          <p14:tracePt t="136037" x="3449638" y="2268538"/>
          <p14:tracePt t="136044" x="3449638" y="2279650"/>
          <p14:tracePt t="136052" x="3454400" y="2286000"/>
          <p14:tracePt t="136060" x="3467100" y="2303463"/>
          <p14:tracePt t="136067" x="3478213" y="2316163"/>
          <p14:tracePt t="136075" x="3495675" y="2333625"/>
          <p14:tracePt t="136083" x="3508375" y="2355850"/>
          <p14:tracePt t="136091" x="3525838" y="2379663"/>
          <p14:tracePt t="136098" x="3549650" y="2414588"/>
          <p14:tracePt t="136106" x="3571875" y="2444750"/>
          <p14:tracePt t="136114" x="3602038" y="2479675"/>
          <p14:tracePt t="136122" x="3636963" y="2520950"/>
          <p14:tracePt t="136130" x="3678238" y="2568575"/>
          <p14:tracePt t="136138" x="3719513" y="2614613"/>
          <p14:tracePt t="136144" x="3784600" y="2668588"/>
          <p14:tracePt t="136153" x="3843338" y="2732088"/>
          <p14:tracePt t="136161" x="3906838" y="2790825"/>
          <p14:tracePt t="136168" x="3954463" y="2832100"/>
          <p14:tracePt t="136176" x="4006850" y="2879725"/>
          <p14:tracePt t="136184" x="4041775" y="2908300"/>
          <p14:tracePt t="136192" x="4078288" y="2955925"/>
          <p14:tracePt t="136199" x="4113213" y="2986088"/>
          <p14:tracePt t="136207" x="4148138" y="3014663"/>
          <p14:tracePt t="136215" x="4165600" y="3025775"/>
          <p14:tracePt t="136223" x="4183063" y="3038475"/>
          <p14:tracePt t="136231" x="4200525" y="3055938"/>
          <p14:tracePt t="136238" x="4213225" y="3062288"/>
          <p14:tracePt t="136247" x="4213225" y="3067050"/>
          <p14:tracePt t="136254" x="4217988" y="3067050"/>
          <p14:tracePt t="136269" x="4224338" y="3073400"/>
          <p14:tracePt t="136285" x="4224338" y="3079750"/>
          <p14:tracePt t="136293" x="4224338" y="3084513"/>
          <p14:tracePt t="136300" x="4237038" y="3084513"/>
          <p14:tracePt t="136308" x="4254500" y="3103563"/>
          <p14:tracePt t="136315" x="4265613" y="3114675"/>
          <p14:tracePt t="136324" x="4283075" y="3138488"/>
          <p14:tracePt t="136331" x="4300538" y="3162300"/>
          <p14:tracePt t="136339" x="4318000" y="3190875"/>
          <p14:tracePt t="136346" x="4341813" y="3225800"/>
          <p14:tracePt t="136354" x="4359275" y="3255963"/>
          <p14:tracePt t="136361" x="4389438" y="3290888"/>
          <p14:tracePt t="136370" x="4400550" y="3321050"/>
          <p14:tracePt t="136377" x="4424363" y="3349625"/>
          <p14:tracePt t="136385" x="4441825" y="3379788"/>
          <p14:tracePt t="136392" x="4454525" y="3408363"/>
          <p14:tracePt t="136400" x="4471988" y="3438525"/>
          <p14:tracePt t="136409" x="4494213" y="3460750"/>
          <p14:tracePt t="136416" x="4506913" y="3478213"/>
          <p14:tracePt t="136424" x="4524375" y="3508375"/>
          <p14:tracePt t="136432" x="4552950" y="3556000"/>
          <p14:tracePt t="136440" x="4594225" y="3619500"/>
          <p14:tracePt t="136447" x="4630738" y="3660775"/>
          <p14:tracePt t="136456" x="4659313" y="3714750"/>
          <p14:tracePt t="136462" x="4711700" y="3773488"/>
          <p14:tracePt t="136470" x="4752975" y="3832225"/>
          <p14:tracePt t="136479" x="4811713" y="3895725"/>
          <p14:tracePt t="136485" x="4859338" y="3960813"/>
          <p14:tracePt t="136494" x="4906963" y="4019550"/>
          <p14:tracePt t="136502" x="4946650" y="4054475"/>
          <p14:tracePt t="136510" x="4994275" y="4108450"/>
          <p14:tracePt t="136516" x="5053013" y="4154488"/>
          <p14:tracePt t="136525" x="5100638" y="4206875"/>
          <p14:tracePt t="136532" x="5153025" y="4254500"/>
          <p14:tracePt t="136541" x="5187950" y="4295775"/>
          <p14:tracePt t="136549" x="5240338" y="4343400"/>
          <p14:tracePt t="136556" x="5281613" y="4384675"/>
          <p14:tracePt t="136563" x="5318125" y="4413250"/>
          <p14:tracePt t="136572" x="5353050" y="4448175"/>
          <p14:tracePt t="136579" x="5376863" y="4465638"/>
          <p14:tracePt t="136586" x="5394325" y="4478338"/>
          <p14:tracePt t="136595" x="5405438" y="4489450"/>
          <p14:tracePt t="136603" x="5411788" y="4495800"/>
          <p14:tracePt t="136921" x="5405438" y="4502150"/>
          <p14:tracePt t="136929" x="5399088" y="4513263"/>
          <p14:tracePt t="136936" x="5387975" y="4519613"/>
          <p14:tracePt t="136944" x="5381625" y="4519613"/>
          <p14:tracePt t="136951" x="5370513" y="4519613"/>
          <p14:tracePt t="136959" x="5353050" y="4524375"/>
          <p14:tracePt t="136967" x="5335588" y="4524375"/>
          <p14:tracePt t="136975" x="5318125" y="4524375"/>
          <p14:tracePt t="136982" x="5305425" y="4524375"/>
          <p14:tracePt t="136991" x="5281613" y="4519613"/>
          <p14:tracePt t="136997" x="5259388" y="4513263"/>
          <p14:tracePt t="137006" x="5240338" y="4495800"/>
          <p14:tracePt t="137013" x="5205413" y="4471988"/>
          <p14:tracePt t="137022" x="5170488" y="4443413"/>
          <p14:tracePt t="137028" x="5141913" y="4406900"/>
          <p14:tracePt t="137037" x="5105400" y="4360863"/>
          <p14:tracePt t="137045" x="5064125" y="4313238"/>
          <p14:tracePt t="137053" x="5029200" y="4271963"/>
          <p14:tracePt t="137060" x="5005388" y="4225925"/>
          <p14:tracePt t="137067" x="4983163" y="4189413"/>
          <p14:tracePt t="137076" x="4959350" y="4167188"/>
          <p14:tracePt t="137083" x="4946650" y="4143375"/>
          <p14:tracePt t="137091" x="4924425" y="4113213"/>
          <p14:tracePt t="137099" x="4906963" y="4102100"/>
          <p14:tracePt t="137107" x="4887913" y="4084638"/>
          <p14:tracePt t="137115" x="4876800" y="4071938"/>
          <p14:tracePt t="137122" x="4876800" y="4067175"/>
          <p14:tracePt t="137130" x="4870450" y="4060825"/>
          <p14:tracePt t="137137" x="4865688" y="4060825"/>
          <p14:tracePt t="137146" x="4859338" y="4060825"/>
          <p14:tracePt t="137152" x="4852988" y="4060825"/>
          <p14:tracePt t="137161" x="4835525" y="4060825"/>
          <p14:tracePt t="137169" x="4811713" y="4060825"/>
          <p14:tracePt t="137176" x="4776788" y="4060825"/>
          <p14:tracePt t="137183" x="4735513" y="4060825"/>
          <p14:tracePt t="137192" x="4689475" y="4060825"/>
          <p14:tracePt t="137200" x="4635500" y="4067175"/>
          <p14:tracePt t="137208" x="4576763" y="4071938"/>
          <p14:tracePt t="137215" x="4518025" y="4071938"/>
          <p14:tracePt t="137222" x="4459288" y="4071938"/>
          <p14:tracePt t="137231" x="4400550" y="4078288"/>
          <p14:tracePt t="137239" x="4341813" y="4078288"/>
          <p14:tracePt t="137246" x="4283075" y="4089400"/>
          <p14:tracePt t="137253" x="4217988" y="4095750"/>
          <p14:tracePt t="137262" x="4159250" y="4102100"/>
          <p14:tracePt t="137270" x="4106863" y="4119563"/>
          <p14:tracePt t="137278" x="4060825" y="4125913"/>
          <p14:tracePt t="137284" x="4019550" y="4137025"/>
          <p14:tracePt t="137293" x="3983038" y="4148138"/>
          <p14:tracePt t="137302" x="3948113" y="4167188"/>
          <p14:tracePt t="137308" x="3906838" y="4178300"/>
          <p14:tracePt t="137315" x="3865563" y="4195763"/>
          <p14:tracePt t="137324" x="3830638" y="4206875"/>
          <p14:tracePt t="137332" x="3778250" y="4230688"/>
          <p14:tracePt t="137340" x="3736975" y="4248150"/>
          <p14:tracePt t="137346" x="3689350" y="4278313"/>
          <p14:tracePt t="137355" x="3660775" y="4302125"/>
          <p14:tracePt t="137362" x="3630613" y="4319588"/>
          <p14:tracePt t="137371" x="3619500" y="4330700"/>
          <p14:tracePt t="137377" x="3613150" y="4337050"/>
          <p14:tracePt t="137386" x="3608388" y="4343400"/>
          <p14:tracePt t="137393" x="3608388" y="4348163"/>
          <p14:tracePt t="137402" x="3602038" y="4360863"/>
          <p14:tracePt t="137409" x="3595688" y="4360863"/>
          <p14:tracePt t="137425" x="3595688" y="4371975"/>
          <p14:tracePt t="137440" x="3584575" y="4378325"/>
          <p14:tracePt t="137448" x="3584575" y="4384675"/>
          <p14:tracePt t="137456" x="3578225" y="4395788"/>
          <p14:tracePt t="137464" x="3578225" y="4402138"/>
          <p14:tracePt t="137471" x="3567113" y="4413250"/>
          <p14:tracePt t="137479" x="3567113" y="4430713"/>
          <p14:tracePt t="137487" x="3554413" y="4448175"/>
          <p14:tracePt t="137495" x="3549650" y="4471988"/>
          <p14:tracePt t="137502" x="3543300" y="4502150"/>
          <p14:tracePt t="137510" x="3543300" y="4524375"/>
          <p14:tracePt t="137518" x="3543300" y="4554538"/>
          <p14:tracePt t="137526" x="3543300" y="4572000"/>
          <p14:tracePt t="137532" x="3543300" y="4602163"/>
          <p14:tracePt t="137541" x="3543300" y="4619625"/>
          <p14:tracePt t="137548" x="3543300" y="4637088"/>
          <p14:tracePt t="137557" x="3549650" y="4660900"/>
          <p14:tracePt t="137563" x="3549650" y="4672013"/>
          <p14:tracePt t="137572" x="3560763" y="4689475"/>
          <p14:tracePt t="137580" x="3567113" y="4700588"/>
          <p14:tracePt t="137588" x="3571875" y="4713288"/>
          <p14:tracePt t="137595" x="3578225" y="4719638"/>
          <p14:tracePt t="137603" x="3589338" y="4724400"/>
          <p14:tracePt t="137611" x="3595688" y="4730750"/>
          <p14:tracePt t="137620" x="3608388" y="4741863"/>
          <p14:tracePt t="137627" x="3619500" y="4741863"/>
          <p14:tracePt t="137634" x="3643313" y="4741863"/>
          <p14:tracePt t="137642" x="3678238" y="4748213"/>
          <p14:tracePt t="137650" x="3719513" y="4759325"/>
          <p14:tracePt t="137658" x="3771900" y="4765675"/>
          <p14:tracePt t="137665" x="3819525" y="4765675"/>
          <p14:tracePt t="137673" x="3848100" y="4765675"/>
          <p14:tracePt t="137680" x="3889375" y="4765675"/>
          <p14:tracePt t="137688" x="3919538" y="4765675"/>
          <p14:tracePt t="137696" x="3943350" y="4759325"/>
          <p14:tracePt t="137704" x="3960813" y="4748213"/>
          <p14:tracePt t="137712" x="3971925" y="4748213"/>
          <p14:tracePt t="137720" x="3983038" y="4741863"/>
          <p14:tracePt t="137726" x="3989388" y="4737100"/>
          <p14:tracePt t="137734" x="4002088" y="4730750"/>
          <p14:tracePt t="137743" x="4013200" y="4730750"/>
          <p14:tracePt t="137750" x="4019550" y="4724400"/>
          <p14:tracePt t="137758" x="4037013" y="4713288"/>
          <p14:tracePt t="137765" x="4037013" y="4706938"/>
          <p14:tracePt t="137774" x="4048125" y="4700588"/>
          <p14:tracePt t="137782" x="4054475" y="4683125"/>
          <p14:tracePt t="137789" x="4071938" y="4672013"/>
          <p14:tracePt t="137796" x="4078288" y="4654550"/>
          <p14:tracePt t="137805" x="4083050" y="4630738"/>
          <p14:tracePt t="137812" x="4089400" y="4602163"/>
          <p14:tracePt t="137819" x="4089400" y="4572000"/>
          <p14:tracePt t="137828" x="4083050" y="4537075"/>
          <p14:tracePt t="137836" x="4078288" y="4489450"/>
          <p14:tracePt t="137844" x="4041775" y="4437063"/>
          <p14:tracePt t="137850" x="4013200" y="4378325"/>
          <p14:tracePt t="137858" x="3965575" y="4325938"/>
          <p14:tracePt t="137867" x="3924300" y="4289425"/>
          <p14:tracePt t="137875" x="3865563" y="4243388"/>
          <p14:tracePt t="137882" x="3806825" y="4213225"/>
          <p14:tracePt t="137890" x="3743325" y="4178300"/>
          <p14:tracePt t="137898" x="3671888" y="4154488"/>
          <p14:tracePt t="137906" x="3602038" y="4143375"/>
          <p14:tracePt t="137912" x="3543300" y="4130675"/>
          <p14:tracePt t="137921" x="3460750" y="4119563"/>
          <p14:tracePt t="137928" x="3402013" y="4108450"/>
          <p14:tracePt t="137937" x="3354388" y="4108450"/>
          <p14:tracePt t="137944" x="3284538" y="4108450"/>
          <p14:tracePt t="137951" x="3225800" y="4108450"/>
          <p14:tracePt t="137960" x="3155950" y="4119563"/>
          <p14:tracePt t="137968" x="3084513" y="4137025"/>
          <p14:tracePt t="137975" x="3014663" y="4160838"/>
          <p14:tracePt t="137982" x="2932113" y="4189413"/>
          <p14:tracePt t="137991" x="2860675" y="4237038"/>
          <p14:tracePt t="137999" x="2767013" y="4278313"/>
          <p14:tracePt t="138007" x="2684463" y="4330700"/>
          <p14:tracePt t="138014" x="2590800" y="4389438"/>
          <p14:tracePt t="138022" x="2497138" y="4443413"/>
          <p14:tracePt t="138030" x="2420938" y="4506913"/>
          <p14:tracePt t="138037" x="2349500" y="4565650"/>
          <p14:tracePt t="138045" x="2286000" y="4619625"/>
          <p14:tracePt t="138052" x="2232025" y="4665663"/>
          <p14:tracePt t="138060" x="2192338" y="4706938"/>
          <p14:tracePt t="138068" x="2173288" y="4737100"/>
          <p14:tracePt t="138076" x="2155825" y="4754563"/>
          <p14:tracePt t="138083" x="2144713" y="4772025"/>
          <p14:tracePt t="138092" x="2133600" y="4783138"/>
          <p14:tracePt t="138100" x="2127250" y="4800600"/>
          <p14:tracePt t="138107" x="2127250" y="4806950"/>
          <p14:tracePt t="138114" x="2114550" y="4824413"/>
          <p14:tracePt t="138123" x="2109788" y="4830763"/>
          <p14:tracePt t="138130" x="2103438" y="4837113"/>
          <p14:tracePt t="138137" x="2103438" y="4841875"/>
          <p14:tracePt t="138145" x="2103438" y="4848225"/>
          <p14:tracePt t="138154" x="2103438" y="4854575"/>
          <p14:tracePt t="138177" x="2103438" y="4859338"/>
          <p14:tracePt t="138193" x="2103438" y="4872038"/>
          <p14:tracePt t="138199" x="2103438" y="4889500"/>
          <p14:tracePt t="138208" x="2103438" y="4900613"/>
          <p14:tracePt t="138216" x="2114550" y="4918075"/>
          <p14:tracePt t="138224" x="2120900" y="4930775"/>
          <p14:tracePt t="138230" x="2138363" y="4948238"/>
          <p14:tracePt t="138239" x="2155825" y="4965700"/>
          <p14:tracePt t="138246" x="2168525" y="4989513"/>
          <p14:tracePt t="138255" x="2192338" y="5006975"/>
          <p14:tracePt t="138261" x="2209800" y="5018088"/>
          <p14:tracePt t="138270" x="2227263" y="5035550"/>
          <p14:tracePt t="138277" x="2251075" y="5048250"/>
          <p14:tracePt t="138285" x="2262188" y="5059363"/>
          <p14:tracePt t="138293" x="2273300" y="5059363"/>
          <p14:tracePt t="138300" x="2290763" y="5065713"/>
          <p14:tracePt t="138308" x="2297113" y="5072063"/>
          <p14:tracePt t="138316" x="2309813" y="5076825"/>
          <p14:tracePt t="138349" x="2314575" y="5076825"/>
          <p14:tracePt t="138402" x="2314575" y="5072063"/>
          <p14:tracePt t="138410" x="2314575" y="5059363"/>
          <p14:tracePt t="138418" x="2314575" y="5048250"/>
          <p14:tracePt t="138425" x="2314575" y="5035550"/>
          <p14:tracePt t="138434" x="2314575" y="5030788"/>
          <p14:tracePt t="138440" x="2314575" y="5018088"/>
          <p14:tracePt t="138448" x="2314575" y="5013325"/>
          <p14:tracePt t="138456" x="2314575" y="5000625"/>
          <p14:tracePt t="138464" x="2309813" y="4989513"/>
          <p14:tracePt t="138472" x="2309813" y="4983163"/>
          <p14:tracePt t="138480" x="2303463" y="4965700"/>
          <p14:tracePt t="138487" x="2303463" y="4948238"/>
          <p14:tracePt t="138495" x="2303463" y="4941888"/>
          <p14:tracePt t="138502" x="2290763" y="4924425"/>
          <p14:tracePt t="138511" x="2286000" y="4906963"/>
          <p14:tracePt t="138518" x="2279650" y="4883150"/>
          <p14:tracePt t="138526" x="2268538" y="4865688"/>
          <p14:tracePt t="138533" x="2262188" y="4854575"/>
          <p14:tracePt t="138542" x="2255838" y="4837113"/>
          <p14:tracePt t="138548" x="2244725" y="4813300"/>
          <p14:tracePt t="138556" x="2238375" y="4795838"/>
          <p14:tracePt t="138565" x="2238375" y="4789488"/>
          <p14:tracePt t="138573" x="2232025" y="4778375"/>
          <p14:tracePt t="138579" x="2227263" y="4759325"/>
          <p14:tracePt t="138588" x="2227263" y="4748213"/>
          <p14:tracePt t="138604" x="2220913" y="4748213"/>
          <p14:tracePt t="138666" x="2220913" y="4759325"/>
          <p14:tracePt t="138674" x="2220913" y="4765675"/>
          <p14:tracePt t="138681" x="2220913" y="4772025"/>
          <p14:tracePt t="138689" x="2220913" y="4778375"/>
          <p14:tracePt t="138782" x="2220913" y="4783138"/>
          <p14:tracePt t="138790" x="2220913" y="4795838"/>
          <p14:tracePt t="138813" x="2220913" y="4806950"/>
          <p14:tracePt t="138821" x="2220913" y="4813300"/>
          <p14:tracePt t="138844" x="2220913" y="4818063"/>
          <p14:tracePt t="138985" x="2220913" y="4824413"/>
          <p14:tracePt t="139077" x="2227263" y="4824413"/>
          <p14:tracePt t="139085" x="2227263" y="4830763"/>
          <p14:tracePt t="139123" x="2232025" y="4837113"/>
          <p14:tracePt t="139131" x="2232025" y="4841875"/>
          <p14:tracePt t="139147" x="2232025" y="4848225"/>
          <p14:tracePt t="139162" x="2232025" y="4854575"/>
          <p14:tracePt t="139170" x="2238375" y="4854575"/>
          <p14:tracePt t="139372" x="2238375" y="4848225"/>
          <p14:tracePt t="139380" x="2227263" y="4848225"/>
          <p14:tracePt t="139387" x="2209800" y="4841875"/>
          <p14:tracePt t="139395" x="2192338" y="4841875"/>
          <p14:tracePt t="139403" x="2151063" y="4837113"/>
          <p14:tracePt t="139411" x="2120900" y="4830763"/>
          <p14:tracePt t="139418" x="2092325" y="4830763"/>
          <p14:tracePt t="139426" x="2055813" y="4824413"/>
          <p14:tracePt t="139434" x="2027238" y="4824413"/>
          <p14:tracePt t="139442" x="1997075" y="4824413"/>
          <p14:tracePt t="139449" x="1968500" y="4824413"/>
          <p14:tracePt t="139457" x="1938338" y="4824413"/>
          <p14:tracePt t="139465" x="1897063" y="4824413"/>
          <p14:tracePt t="139473" x="1851025" y="4841875"/>
          <p14:tracePt t="139480" x="1809750" y="4859338"/>
          <p14:tracePt t="139488" x="1774825" y="4883150"/>
          <p14:tracePt t="139496" x="1751013" y="4900613"/>
          <p14:tracePt t="139504" x="1720850" y="4930775"/>
          <p14:tracePt t="139511" x="1698625" y="4948238"/>
          <p14:tracePt t="139519" x="1668463" y="4972050"/>
          <p14:tracePt t="139527" x="1651000" y="5000625"/>
          <p14:tracePt t="139534" x="1639888" y="5018088"/>
          <p14:tracePt t="139542" x="1627188" y="5041900"/>
          <p14:tracePt t="139550" x="1616075" y="5072063"/>
          <p14:tracePt t="139558" x="1609725" y="5106988"/>
          <p14:tracePt t="139566" x="1603375" y="5130800"/>
          <p14:tracePt t="139573" x="1598613" y="5148263"/>
          <p14:tracePt t="139580" x="1592263" y="5183188"/>
          <p14:tracePt t="139589" x="1592263" y="5207000"/>
          <p14:tracePt t="139597" x="1592263" y="5235575"/>
          <p14:tracePt t="139604" x="1592263" y="5253038"/>
          <p14:tracePt t="139612" x="1592263" y="5283200"/>
          <p14:tracePt t="139620" x="1592263" y="5300663"/>
          <p14:tracePt t="139628" x="1603375" y="5330825"/>
          <p14:tracePt t="139636" x="1609725" y="5341938"/>
          <p14:tracePt t="139643" x="1622425" y="5353050"/>
          <p14:tracePt t="139651" x="1627188" y="5370513"/>
          <p14:tracePt t="139659" x="1633538" y="5376863"/>
          <p14:tracePt t="139666" x="1644650" y="5389563"/>
          <p14:tracePt t="139674" x="1651000" y="5394325"/>
          <p14:tracePt t="139682" x="1662113" y="5407025"/>
          <p14:tracePt t="139690" x="1668463" y="5418138"/>
          <p14:tracePt t="139698" x="1685925" y="5429250"/>
          <p14:tracePt t="139705" x="1709738" y="5441950"/>
          <p14:tracePt t="139713" x="1739900" y="5465763"/>
          <p14:tracePt t="139721" x="1779588" y="5483225"/>
          <p14:tracePt t="139729" x="1816100" y="5494338"/>
          <p14:tracePt t="139737" x="1857375" y="5511800"/>
          <p14:tracePt t="139744" x="1897063" y="5524500"/>
          <p14:tracePt t="139752" x="1927225" y="5529263"/>
          <p14:tracePt t="139760" x="1968500" y="5535613"/>
          <p14:tracePt t="139767" x="2003425" y="5541963"/>
          <p14:tracePt t="139775" x="2033588" y="5541963"/>
          <p14:tracePt t="139783" x="2074863" y="5546725"/>
          <p14:tracePt t="139791" x="2103438" y="5546725"/>
          <p14:tracePt t="139797" x="2155825" y="5546725"/>
          <p14:tracePt t="139806" x="2192338" y="5546725"/>
          <p14:tracePt t="139813" x="2232025" y="5546725"/>
          <p14:tracePt t="139822" x="2286000" y="5546725"/>
          <p14:tracePt t="139828" x="2332038" y="5546725"/>
          <p14:tracePt t="139837" x="2386013" y="5546725"/>
          <p14:tracePt t="139845" x="2420938" y="5546725"/>
          <p14:tracePt t="139852" x="2455863" y="5541963"/>
          <p14:tracePt t="139859" x="2497138" y="5535613"/>
          <p14:tracePt t="139867" x="2520950" y="5535613"/>
          <p14:tracePt t="139876" x="2538413" y="5535613"/>
          <p14:tracePt t="139884" x="2566988" y="5529263"/>
          <p14:tracePt t="139891" x="2579688" y="5524500"/>
          <p14:tracePt t="139898" x="2597150" y="5524500"/>
          <p14:tracePt t="139907" x="2603500" y="5518150"/>
          <p14:tracePt t="139915" x="2614613" y="5518150"/>
          <p14:tracePt t="139923" x="2625725" y="5511800"/>
          <p14:tracePt t="139938" x="2638425" y="5511800"/>
          <p14:tracePt t="139945" x="2655888" y="5511800"/>
          <p14:tracePt t="139954" x="2662238" y="5507038"/>
          <p14:tracePt t="139961" x="2667000" y="5500688"/>
          <p14:tracePt t="139968" x="2667000" y="5494338"/>
          <p14:tracePt t="139977" x="2684463" y="5494338"/>
          <p14:tracePt t="139992" x="2697163" y="5483225"/>
          <p14:tracePt t="140000" x="2703513" y="5470525"/>
          <p14:tracePt t="140008" x="2708275" y="5459413"/>
          <p14:tracePt t="140016" x="2720975" y="5453063"/>
          <p14:tracePt t="140023" x="2732088" y="5435600"/>
          <p14:tracePt t="140031" x="2738438" y="5424488"/>
          <p14:tracePt t="140040" x="2755900" y="5407025"/>
          <p14:tracePt t="140047" x="2767013" y="5394325"/>
          <p14:tracePt t="140053" x="2767013" y="5389563"/>
          <p14:tracePt t="140062" x="2773363" y="5376863"/>
          <p14:tracePt t="140070" x="2779713" y="5370513"/>
          <p14:tracePt t="140077" x="2779713" y="5365750"/>
          <p14:tracePt t="140084" x="2790825" y="5359400"/>
          <p14:tracePt t="140093" x="2790825" y="5353050"/>
          <p14:tracePt t="140109" x="2797175" y="5341938"/>
          <p14:tracePt t="140115" x="2808288" y="5335588"/>
          <p14:tracePt t="140124" x="2808288" y="5330825"/>
          <p14:tracePt t="140131" x="2814638" y="5324475"/>
          <p14:tracePt t="140140" x="2820988" y="5311775"/>
          <p14:tracePt t="140146" x="2825750" y="5307013"/>
          <p14:tracePt t="140155" x="2825750" y="5300663"/>
          <p14:tracePt t="140162" x="2832100" y="5289550"/>
          <p14:tracePt t="140171" x="2843213" y="5283200"/>
          <p14:tracePt t="140177" x="2843213" y="5272088"/>
          <p14:tracePt t="140186" x="2843213" y="5259388"/>
          <p14:tracePt t="140193" x="2843213" y="5253038"/>
          <p14:tracePt t="140202" x="2849563" y="5248275"/>
          <p14:tracePt t="140209" x="2855913" y="5230813"/>
          <p14:tracePt t="140217" x="2860675" y="5218113"/>
          <p14:tracePt t="140225" x="2873375" y="5211763"/>
          <p14:tracePt t="140234" x="2873375" y="5194300"/>
          <p14:tracePt t="140240" x="2873375" y="5189538"/>
          <p14:tracePt t="140247" x="2873375" y="5176838"/>
          <p14:tracePt t="140256" x="2879725" y="5172075"/>
          <p14:tracePt t="140263" x="2884488" y="5165725"/>
          <p14:tracePt t="140271" x="2884488" y="5148263"/>
          <p14:tracePt t="140279" x="2884488" y="5130800"/>
          <p14:tracePt t="140286" x="2884488" y="5124450"/>
          <p14:tracePt t="140295" x="2884488" y="5106988"/>
          <p14:tracePt t="140303" x="2884488" y="5089525"/>
          <p14:tracePt t="140310" x="2884488" y="5076825"/>
          <p14:tracePt t="140318" x="2884488" y="5065713"/>
          <p14:tracePt t="140326" x="2884488" y="5048250"/>
          <p14:tracePt t="140341" x="2884488" y="5035550"/>
          <p14:tracePt t="140349" x="2884488" y="5018088"/>
          <p14:tracePt t="140357" x="2879725" y="5006975"/>
          <p14:tracePt t="140365" x="2867025" y="4989513"/>
          <p14:tracePt t="140372" x="2860675" y="4965700"/>
          <p14:tracePt t="140379" x="2843213" y="4948238"/>
          <p14:tracePt t="140388" x="2838450" y="4924425"/>
          <p14:tracePt t="140396" x="2814638" y="4906963"/>
          <p14:tracePt t="140403" x="2801938" y="4883150"/>
          <p14:tracePt t="140411" x="2784475" y="4865688"/>
          <p14:tracePt t="140419" x="2767013" y="4841875"/>
          <p14:tracePt t="140427" x="2732088" y="4818063"/>
          <p14:tracePt t="140434" x="2703513" y="4795838"/>
          <p14:tracePt t="140441" x="2662238" y="4765675"/>
          <p14:tracePt t="140450" x="2632075" y="4737100"/>
          <p14:tracePt t="140458" x="2597150" y="4706938"/>
          <p14:tracePt t="140465" x="2555875" y="4689475"/>
          <p14:tracePt t="140473" x="2514600" y="4665663"/>
          <p14:tracePt t="140481" x="2462213" y="4641850"/>
          <p14:tracePt t="140489" x="2397125" y="4613275"/>
          <p14:tracePt t="140496" x="2338388" y="4595813"/>
          <p14:tracePt t="140504" x="2273300" y="4572000"/>
          <p14:tracePt t="140512" x="2214563" y="4548188"/>
          <p14:tracePt t="140520" x="2144713" y="4537075"/>
          <p14:tracePt t="140526" x="2074863" y="4519613"/>
          <p14:tracePt t="140535" x="2003425" y="4502150"/>
          <p14:tracePt t="140543" x="1903413" y="4483100"/>
          <p14:tracePt t="140551" x="1827213" y="4483100"/>
          <p14:tracePt t="140558" x="1739900" y="4478338"/>
          <p14:tracePt t="140566" x="1651000" y="4478338"/>
          <p14:tracePt t="140574" x="1527175" y="4471988"/>
          <p14:tracePt t="140581" x="1422400" y="4471988"/>
          <p14:tracePt t="140590" x="1316038" y="4471988"/>
          <p14:tracePt t="140597" x="1204913" y="4489450"/>
          <p14:tracePt t="140605" x="1052513" y="4506913"/>
          <p14:tracePt t="140612" x="939800" y="4524375"/>
          <p14:tracePt t="140622" x="811213" y="4541838"/>
          <p14:tracePt t="140627" x="693738" y="4572000"/>
          <p14:tracePt t="140636" x="604838" y="4589463"/>
          <p14:tracePt t="140644" x="522288" y="4606925"/>
          <p14:tracePt t="140651" x="469900" y="4624388"/>
          <p14:tracePt t="140659" x="428625" y="4641850"/>
          <p14:tracePt t="140667" x="404813" y="4660900"/>
          <p14:tracePt t="140675" x="382588" y="4672013"/>
          <p14:tracePt t="140682" x="376238" y="4683125"/>
          <p14:tracePt t="140690" x="363538" y="4695825"/>
          <p14:tracePt t="140698" x="358775" y="4706938"/>
          <p14:tracePt t="140706" x="352425" y="4719638"/>
          <p14:tracePt t="140713" x="341313" y="4737100"/>
          <p14:tracePt t="140721" x="334963" y="4754563"/>
          <p14:tracePt t="140728" x="334963" y="4765675"/>
          <p14:tracePt t="140737" x="334963" y="4783138"/>
          <p14:tracePt t="140744" x="334963" y="4800600"/>
          <p14:tracePt t="140751" x="334963" y="4806950"/>
          <p14:tracePt t="140760" x="334963" y="4824413"/>
          <p14:tracePt t="140768" x="334963" y="4841875"/>
          <p14:tracePt t="140776" x="334963" y="4854575"/>
          <p14:tracePt t="140783" x="334963" y="4876800"/>
          <p14:tracePt t="140791" x="334963" y="4900613"/>
          <p14:tracePt t="140799" x="334963" y="4924425"/>
          <p14:tracePt t="140807" x="341313" y="4948238"/>
          <p14:tracePt t="140813" x="352425" y="4959350"/>
          <p14:tracePt t="140822" x="363538" y="4976813"/>
          <p14:tracePt t="140829" x="376238" y="4995863"/>
          <p14:tracePt t="140838" x="400050" y="5013325"/>
          <p14:tracePt t="140845" x="411163" y="5030788"/>
          <p14:tracePt t="140853" x="434975" y="5048250"/>
          <p14:tracePt t="140861" x="463550" y="5065713"/>
          <p14:tracePt t="140868" x="476250" y="5076825"/>
          <p14:tracePt t="140876" x="500063" y="5094288"/>
          <p14:tracePt t="140884" x="534988" y="5118100"/>
          <p14:tracePt t="140892" x="558800" y="5130800"/>
          <p14:tracePt t="140900" x="593725" y="5148263"/>
          <p14:tracePt t="140908" x="639763" y="5176838"/>
          <p14:tracePt t="140914" x="669925" y="5194300"/>
          <p14:tracePt t="140923" x="722313" y="5207000"/>
          <p14:tracePt t="140931" x="752475" y="5224463"/>
          <p14:tracePt t="140938" x="798513" y="5241925"/>
          <p14:tracePt t="140946" x="852488" y="5253038"/>
          <p14:tracePt t="140955" x="893763" y="5265738"/>
          <p14:tracePt t="140962" x="946150" y="5272088"/>
          <p14:tracePt t="140970" x="987425" y="5276850"/>
          <p14:tracePt t="140977" x="1033463" y="5283200"/>
          <p14:tracePt t="140985" x="1087438" y="5289550"/>
          <p14:tracePt t="140993" x="1128713" y="5289550"/>
          <p14:tracePt t="141000" x="1163638" y="5289550"/>
          <p14:tracePt t="141008" x="1228725" y="5300663"/>
          <p14:tracePt t="141016" x="1274763" y="5307013"/>
          <p14:tracePt t="141024" x="1346200" y="5324475"/>
          <p14:tracePt t="141032" x="1416050" y="5324475"/>
          <p14:tracePt t="141039" x="1492250" y="5335588"/>
          <p14:tracePt t="141046" x="1585913" y="5353050"/>
          <p14:tracePt t="141055" x="1662113" y="5353050"/>
          <p14:tracePt t="141062" x="1762125" y="5370513"/>
          <p14:tracePt t="141070" x="1838325" y="5370513"/>
          <p14:tracePt t="141077" x="1927225" y="5376863"/>
          <p14:tracePt t="141085" x="2009775" y="5394325"/>
          <p14:tracePt t="141094" x="2074863" y="5394325"/>
          <p14:tracePt t="141100" x="2155825" y="5400675"/>
          <p14:tracePt t="141109" x="2214563" y="5411788"/>
          <p14:tracePt t="141118" x="2279650" y="5411788"/>
          <p14:tracePt t="141124" x="2338388" y="5411788"/>
          <p14:tracePt t="141132" x="2403475" y="5411788"/>
          <p14:tracePt t="141140" x="2468563" y="5411788"/>
          <p14:tracePt t="141149" x="2538413" y="5407025"/>
          <p14:tracePt t="141155" x="2620963" y="5389563"/>
          <p14:tracePt t="141164" x="2697163" y="5376863"/>
          <p14:tracePt t="141171" x="2767013" y="5365750"/>
          <p14:tracePt t="141178" x="2855913" y="5341938"/>
          <p14:tracePt t="141187" x="2943225" y="5318125"/>
          <p14:tracePt t="141193" x="2997200" y="5294313"/>
          <p14:tracePt t="141201" x="3060700" y="5272088"/>
          <p14:tracePt t="141210" x="3114675" y="5259388"/>
          <p14:tracePt t="141218" x="3143250" y="5235575"/>
          <p14:tracePt t="141225" x="3160713" y="5224463"/>
          <p14:tracePt t="141233" x="3178175" y="5211763"/>
          <p14:tracePt t="141241" x="3195638" y="5200650"/>
          <p14:tracePt t="141248" x="3214688" y="5183188"/>
          <p14:tracePt t="141257" x="3225800" y="5172075"/>
          <p14:tracePt t="141264" x="3232150" y="5153025"/>
          <p14:tracePt t="141271" x="3243263" y="5141913"/>
          <p14:tracePt t="141280" x="3249613" y="5135563"/>
          <p14:tracePt t="141288" x="3254375" y="5118100"/>
          <p14:tracePt t="141294" x="3260725" y="5113338"/>
          <p14:tracePt t="141302" x="3267075" y="5106988"/>
          <p14:tracePt t="141311" x="3267075" y="5089525"/>
          <p14:tracePt t="141319" x="3267075" y="5083175"/>
          <p14:tracePt t="141326" x="3273425" y="5072063"/>
          <p14:tracePt t="141333" x="3278188" y="5065713"/>
          <p14:tracePt t="141342" x="3278188" y="5048250"/>
          <p14:tracePt t="141349" x="3278188" y="5030788"/>
          <p14:tracePt t="141356" x="3278188" y="5006975"/>
          <p14:tracePt t="141365" x="3278188" y="4989513"/>
          <p14:tracePt t="141373" x="3278188" y="4959350"/>
          <p14:tracePt t="141380" x="3278188" y="4937125"/>
          <p14:tracePt t="141388" x="3267075" y="4913313"/>
          <p14:tracePt t="141395" x="3267075" y="4889500"/>
          <p14:tracePt t="141403" x="3260725" y="4872038"/>
          <p14:tracePt t="141411" x="3249613" y="4848225"/>
          <p14:tracePt t="141420" x="3236913" y="4824413"/>
          <p14:tracePt t="141427" x="3225800" y="4806950"/>
          <p14:tracePt t="141434" x="3208338" y="4795838"/>
          <p14:tracePt t="141442" x="3195638" y="4778375"/>
          <p14:tracePt t="141449" x="3190875" y="4759325"/>
          <p14:tracePt t="141458" x="3190875" y="4748213"/>
          <p14:tracePt t="141466" x="3184525" y="4748213"/>
          <p14:tracePt t="141482" x="3178175" y="4748213"/>
          <p14:tracePt t="142150" x="3178175" y="4741863"/>
          <p14:tracePt t="142816" x="3178175" y="4748213"/>
          <p14:tracePt t="142831" x="3178175" y="4754563"/>
          <p14:tracePt t="142925" x="3184525" y="4754563"/>
          <p14:tracePt t="142987" x="3190875" y="4754563"/>
          <p14:tracePt t="142994" x="3190875" y="4759325"/>
          <p14:tracePt t="143095" x="3195638" y="4759325"/>
          <p14:tracePt t="143398" x="3195638" y="4765675"/>
          <p14:tracePt t="143669" x="3190875" y="4765675"/>
          <p14:tracePt t="143677" x="3184525" y="4765675"/>
          <p14:tracePt t="143685" x="3167063" y="4765675"/>
          <p14:tracePt t="143693" x="3155950" y="4765675"/>
          <p14:tracePt t="143699" x="3136900" y="4772025"/>
          <p14:tracePt t="143708" x="3119438" y="4772025"/>
          <p14:tracePt t="143715" x="3090863" y="4778375"/>
          <p14:tracePt t="143724" x="3067050" y="4789488"/>
          <p14:tracePt t="143730" x="3032125" y="4800600"/>
          <p14:tracePt t="143739" x="3001963" y="4824413"/>
          <p14:tracePt t="143747" x="2955925" y="4841875"/>
          <p14:tracePt t="143754" x="2914650" y="4872038"/>
          <p14:tracePt t="143762" x="2867025" y="4913313"/>
          <p14:tracePt t="143770" x="2832100" y="4954588"/>
          <p14:tracePt t="143778" x="2797175" y="4995863"/>
          <p14:tracePt t="143786" x="2762250" y="5048250"/>
          <p14:tracePt t="143793" x="2743200" y="5076825"/>
          <p14:tracePt t="143800" x="2725738" y="5124450"/>
          <p14:tracePt t="143809" x="2714625" y="5165725"/>
          <p14:tracePt t="143816" x="2714625" y="5194300"/>
          <p14:tracePt t="143823" x="2708275" y="5224463"/>
          <p14:tracePt t="143831" x="2708275" y="5248275"/>
          <p14:tracePt t="143840" x="2708275" y="5265738"/>
          <p14:tracePt t="143847" x="2708275" y="5289550"/>
          <p14:tracePt t="143855" x="2708275" y="5300663"/>
          <p14:tracePt t="143863" x="2708275" y="5318125"/>
          <p14:tracePt t="143870" x="2714625" y="5341938"/>
          <p14:tracePt t="143878" x="2720975" y="5359400"/>
          <p14:tracePt t="143888" x="2732088" y="5365750"/>
          <p14:tracePt t="143894" x="2732088" y="5376863"/>
          <p14:tracePt t="143902" x="2732088" y="5383213"/>
          <p14:tracePt t="143925" x="2738438" y="5383213"/>
          <p14:tracePt t="143949" x="2743200" y="5383213"/>
          <p14:tracePt t="143964" x="2749550" y="5383213"/>
          <p14:tracePt t="143972" x="2767013" y="5383213"/>
          <p14:tracePt t="143987" x="2779713" y="5383213"/>
          <p14:tracePt t="143995" x="2784475" y="5383213"/>
          <p14:tracePt t="144003" x="2790825" y="5383213"/>
          <p14:tracePt t="144010" x="2801938" y="5383213"/>
          <p14:tracePt t="144017" x="2808288" y="5383213"/>
          <p14:tracePt t="144026" x="2814638" y="5389563"/>
          <p14:tracePt t="144034" x="2825750" y="5389563"/>
          <p14:tracePt t="144042" x="2849563" y="5394325"/>
          <p14:tracePt t="144048" x="2867025" y="5400675"/>
          <p14:tracePt t="144057" x="2890838" y="5400675"/>
          <p14:tracePt t="144065" x="2914650" y="5411788"/>
          <p14:tracePt t="144073" x="2938463" y="5418138"/>
          <p14:tracePt t="144080" x="2949575" y="5424488"/>
          <p14:tracePt t="144088" x="2960688" y="5424488"/>
          <p14:tracePt t="144096" x="2984500" y="5424488"/>
          <p14:tracePt t="144111" x="3001963" y="5424488"/>
          <p14:tracePt t="144119" x="3001963" y="5429250"/>
          <p14:tracePt t="144127" x="3008313" y="5429250"/>
          <p14:tracePt t="144134" x="3019425" y="5429250"/>
          <p14:tracePt t="144158" x="3032125" y="5429250"/>
          <p14:tracePt t="144166" x="3043238" y="5429250"/>
          <p14:tracePt t="144173" x="3055938" y="5435600"/>
          <p14:tracePt t="144180" x="3073400" y="5435600"/>
          <p14:tracePt t="144189" x="3101975" y="5435600"/>
          <p14:tracePt t="144196" x="3132138" y="5435600"/>
          <p14:tracePt t="144204" x="3184525" y="5448300"/>
          <p14:tracePt t="144212" x="3243263" y="5448300"/>
          <p14:tracePt t="144220" x="3319463" y="5453063"/>
          <p14:tracePt t="144228" x="3419475" y="5470525"/>
          <p14:tracePt t="144235" x="3525838" y="5476875"/>
          <p14:tracePt t="144242" x="3689350" y="5487988"/>
          <p14:tracePt t="144251" x="3878263" y="5500688"/>
          <p14:tracePt t="144259" x="4119563" y="5511800"/>
          <p14:tracePt t="144265" x="4400550" y="5511800"/>
          <p14:tracePt t="144274" x="4718050" y="5524500"/>
          <p14:tracePt t="144282" x="5059363" y="5524500"/>
          <p14:tracePt t="144290" x="5435600" y="5524500"/>
          <p14:tracePt t="144298" x="5816600" y="5524500"/>
          <p14:tracePt t="144306" x="6251575" y="5524500"/>
          <p14:tracePt t="144312" x="6686550" y="5524500"/>
          <p14:tracePt t="144321" x="7127875" y="5511800"/>
          <p14:tracePt t="144328" x="7620000" y="5511800"/>
          <p14:tracePt t="144336" x="8043863" y="5487988"/>
          <p14:tracePt t="144343" x="8466138" y="5470525"/>
          <p14:tracePt t="144351" x="8924925" y="5441950"/>
          <p14:tracePt t="144360" x="9312275" y="5411788"/>
          <p14:tracePt t="144366" x="9625013" y="5359400"/>
          <p14:tracePt t="144374" x="9888538" y="5335588"/>
          <p14:tracePt t="144383" x="10058400" y="5311775"/>
          <p14:tracePt t="144391" x="10147300" y="5289550"/>
          <p14:tracePt t="144398" x="10188575" y="5272088"/>
          <p14:tracePt t="144406" x="10194925" y="5272088"/>
          <p14:tracePt t="144429" x="10194925" y="5259388"/>
          <p14:tracePt t="144446" x="10188575" y="5248275"/>
          <p14:tracePt t="144453" x="10188575" y="5241925"/>
          <p14:tracePt t="144460" x="10188575" y="5235575"/>
          <p14:tracePt t="144467" x="10182225" y="5230813"/>
          <p14:tracePt t="144476" x="10171113" y="5224463"/>
          <p14:tracePt t="144484" x="10171113" y="5211763"/>
          <p14:tracePt t="144492" x="10171113" y="5200650"/>
          <p14:tracePt t="144499" x="10153650" y="5183188"/>
          <p14:tracePt t="144507" x="10129838" y="5159375"/>
          <p14:tracePt t="144515" x="10099675" y="5113338"/>
          <p14:tracePt t="144522" x="10064750" y="5076825"/>
          <p14:tracePt t="144530" x="10012363" y="5024438"/>
          <p14:tracePt t="144538" x="9959975" y="4965700"/>
          <p14:tracePt t="144546" x="9894888" y="4913313"/>
          <p14:tracePt t="144554" x="9836150" y="4872038"/>
          <p14:tracePt t="144561" x="9783763" y="4841875"/>
          <p14:tracePt t="144569" x="9729788" y="4813300"/>
          <p14:tracePt t="144576" x="9694863" y="4789488"/>
          <p14:tracePt t="144584" x="9664700" y="4772025"/>
          <p14:tracePt t="144592" x="9629775" y="4765675"/>
          <p14:tracePt t="144599" x="9594850" y="4741863"/>
          <p14:tracePt t="144608" x="9566275" y="4737100"/>
          <p14:tracePt t="144615" x="9525000" y="4730750"/>
          <p14:tracePt t="144622" x="9488488" y="4719638"/>
          <p14:tracePt t="144631" x="9448800" y="4700588"/>
          <p14:tracePt t="144639" x="9418638" y="4695825"/>
          <p14:tracePt t="144646" x="9371013" y="4683125"/>
          <p14:tracePt t="144654" x="9331325" y="4665663"/>
          <p14:tracePt t="144662" x="9283700" y="4660900"/>
          <p14:tracePt t="144670" x="9248775" y="4641850"/>
          <p14:tracePt t="144677" x="9212263" y="4624388"/>
          <p14:tracePt t="144684" x="9172575" y="4606925"/>
          <p14:tracePt t="144693" x="9136063" y="4583113"/>
          <p14:tracePt t="144701" x="9094788" y="4560888"/>
          <p14:tracePt t="144708" x="9048750" y="4530725"/>
          <p14:tracePt t="144716" x="9013825" y="4506913"/>
          <p14:tracePt t="144724" x="8966200" y="4478338"/>
          <p14:tracePt t="144732" x="8924925" y="4430713"/>
          <p14:tracePt t="144740" x="8872538" y="4389438"/>
          <p14:tracePt t="144747" x="8813800" y="4337050"/>
          <p14:tracePt t="144754" x="8759825" y="4289425"/>
          <p14:tracePt t="144763" x="8696325" y="4230688"/>
          <p14:tracePt t="144771" x="8637588" y="4167188"/>
          <p14:tracePt t="144778" x="8566150" y="4102100"/>
          <p14:tracePt t="144785" x="8502650" y="4030663"/>
          <p14:tracePt t="144794" x="8413750" y="3949700"/>
          <p14:tracePt t="144801" x="8331200" y="3860800"/>
          <p14:tracePt t="144809" x="8255000" y="3784600"/>
          <p14:tracePt t="144816" x="8202613" y="3719513"/>
          <p14:tracePt t="144825" x="8143875" y="3649663"/>
          <p14:tracePt t="144833" x="8078788" y="3573463"/>
          <p14:tracePt t="144841" x="8037513" y="3519488"/>
          <p14:tracePt t="144848" x="7996238" y="3484563"/>
          <p14:tracePt t="144856" x="7978775" y="3467100"/>
          <p14:tracePt t="144863" x="7950200" y="3438525"/>
          <p14:tracePt t="144872" x="7932738" y="3419475"/>
          <p14:tracePt t="144878" x="7915275" y="3408363"/>
          <p14:tracePt t="144887" x="7902575" y="3397250"/>
          <p14:tracePt t="144895" x="7885113" y="3384550"/>
          <p14:tracePt t="144902" x="7874000" y="3379788"/>
          <p14:tracePt t="144909" x="7856538" y="3360738"/>
          <p14:tracePt t="144918" x="7843838" y="3349625"/>
          <p14:tracePt t="144925" x="7832725" y="3338513"/>
          <p14:tracePt t="144934" x="7815263" y="3332163"/>
          <p14:tracePt t="144941" x="7791450" y="3321050"/>
          <p14:tracePt t="144948" x="7756525" y="3302000"/>
          <p14:tracePt t="144956" x="7732713" y="3290888"/>
          <p14:tracePt t="144965" x="7697788" y="3267075"/>
          <p14:tracePt t="144972" x="7661275" y="3255963"/>
          <p14:tracePt t="144979" x="7620000" y="3232150"/>
          <p14:tracePt t="144988" x="7567613" y="3214688"/>
          <p14:tracePt t="144995" x="7515225" y="3197225"/>
          <p14:tracePt t="145003" x="7462838" y="3173413"/>
          <p14:tracePt t="145011" x="7404100" y="3143250"/>
          <p14:tracePt t="145018" x="7339013" y="3114675"/>
          <p14:tracePt t="145027" x="7267575" y="3079750"/>
          <p14:tracePt t="145034" x="7186613" y="3049588"/>
          <p14:tracePt t="145041" x="7115175" y="3008313"/>
          <p14:tracePt t="145049" x="7045325" y="2967038"/>
          <p14:tracePt t="145070" x="6915150" y="2897188"/>
          <p14:tracePt t="145073" x="6851650" y="2855913"/>
          <p14:tracePt t="145081" x="6810375" y="2838450"/>
          <p14:tracePt t="145089" x="6756400" y="2797175"/>
          <p14:tracePt t="145095" x="6710363" y="2768600"/>
          <p14:tracePt t="145104" x="6669088" y="2738438"/>
          <p14:tracePt t="145112" x="6621463" y="2703513"/>
          <p14:tracePt t="145120" x="6586538" y="2673350"/>
          <p14:tracePt t="145128" x="6562725" y="2644775"/>
          <p14:tracePt t="145134" x="6527800" y="2620963"/>
          <p14:tracePt t="145143" x="6492875" y="2590800"/>
          <p14:tracePt t="145151" x="6462713" y="2562225"/>
          <p14:tracePt t="145159" x="6440488" y="2544763"/>
          <p14:tracePt t="145166" x="6427788" y="2532063"/>
          <p14:tracePt t="145174" x="6416675" y="2527300"/>
          <p14:tracePt t="145236" x="6410325" y="2544763"/>
          <p14:tracePt t="145244" x="6399213" y="2614613"/>
          <p14:tracePt t="145252" x="6392863" y="2703513"/>
          <p14:tracePt t="145259" x="6392863" y="2803525"/>
          <p14:tracePt t="145266" x="6386513" y="2938463"/>
          <p14:tracePt t="145275" x="6386513" y="3138488"/>
          <p14:tracePt t="145282" x="6386513" y="3355975"/>
          <p14:tracePt t="145290" x="6386513" y="3597275"/>
          <p14:tracePt t="145298" x="6403975" y="3843338"/>
          <p14:tracePt t="145306" x="6427788" y="4071938"/>
          <p14:tracePt t="145314" x="6462713" y="4302125"/>
          <p14:tracePt t="145321" x="6499225" y="4478338"/>
          <p14:tracePt t="145328" x="6527800" y="4613275"/>
          <p14:tracePt t="145337" x="6538913" y="4700588"/>
          <p14:tracePt t="145345" x="6557963" y="4765675"/>
          <p14:tracePt t="145352" x="6562725" y="4806950"/>
          <p14:tracePt t="145360" x="6575425" y="4837113"/>
          <p14:tracePt t="145368" x="6580188" y="4848225"/>
          <p14:tracePt t="145376" x="6580188" y="4859338"/>
          <p14:tracePt t="145416" x="6586538" y="4859338"/>
          <p14:tracePt t="145484" x="6586538" y="4854575"/>
          <p14:tracePt t="145492" x="6586538" y="4841875"/>
          <p14:tracePt t="145500" x="6592888" y="4818063"/>
          <p14:tracePt t="145508" x="6597650" y="4800600"/>
          <p14:tracePt t="145515" x="6597650" y="4772025"/>
          <p14:tracePt t="145523" x="6604000" y="4741863"/>
          <p14:tracePt t="145531" x="6604000" y="4689475"/>
          <p14:tracePt t="145539" x="6610350" y="4630738"/>
          <p14:tracePt t="145546" x="6616700" y="4560888"/>
          <p14:tracePt t="145554" x="6627813" y="4483100"/>
          <p14:tracePt t="145562" x="6634163" y="4395788"/>
          <p14:tracePt t="145570" x="6645275" y="4295775"/>
          <p14:tracePt t="145577" x="6645275" y="4178300"/>
          <p14:tracePt t="145585" x="6651625" y="4071938"/>
          <p14:tracePt t="145593" x="6651625" y="3967163"/>
          <p14:tracePt t="145601" x="6656388" y="3854450"/>
          <p14:tracePt t="145609" x="6656388" y="3736975"/>
          <p14:tracePt t="145615" x="6656388" y="3632200"/>
          <p14:tracePt t="145624" x="6656388" y="3536950"/>
          <p14:tracePt t="145632" x="6656388" y="3438525"/>
          <p14:tracePt t="145639" x="6656388" y="3338513"/>
          <p14:tracePt t="145647" x="6656388" y="3243263"/>
          <p14:tracePt t="145655" x="6651625" y="3155950"/>
          <p14:tracePt t="145665" x="6634163" y="3073400"/>
          <p14:tracePt t="145671" x="6627813" y="2997200"/>
          <p14:tracePt t="145678" x="6616700" y="2938463"/>
          <p14:tracePt t="145686" x="6592888" y="2873375"/>
          <p14:tracePt t="145694" x="6580188" y="2803525"/>
          <p14:tracePt t="145702" x="6580188" y="2744788"/>
          <p14:tracePt t="145709" x="6562725" y="2690813"/>
          <p14:tracePt t="145717" x="6551613" y="2632075"/>
          <p14:tracePt t="145725" x="6534150" y="2579688"/>
          <p14:tracePt t="145733" x="6521450" y="2538413"/>
          <p14:tracePt t="145740" x="6503988" y="2497138"/>
          <p14:tracePt t="145748" x="6499225" y="2462213"/>
          <p14:tracePt t="145756" x="6486525" y="2438400"/>
          <p14:tracePt t="145764" x="6480175" y="2414588"/>
          <p14:tracePt t="145771" x="6475413" y="2403475"/>
          <p14:tracePt t="145779" x="6462713" y="2379663"/>
          <p14:tracePt t="145787" x="6462713" y="2374900"/>
          <p14:tracePt t="145794" x="6462713" y="2368550"/>
          <p14:tracePt t="145864" x="6462713" y="2379663"/>
          <p14:tracePt t="145872" x="6445250" y="2427288"/>
          <p14:tracePt t="145880" x="6440488" y="2492375"/>
          <p14:tracePt t="145888" x="6434138" y="2579688"/>
          <p14:tracePt t="145896" x="6416675" y="2679700"/>
          <p14:tracePt t="145903" x="6416675" y="2786063"/>
          <p14:tracePt t="145911" x="6403975" y="2908300"/>
          <p14:tracePt t="145919" x="6403975" y="3049588"/>
          <p14:tracePt t="145926" x="6410325" y="3232150"/>
          <p14:tracePt t="145934" x="6434138" y="3425825"/>
          <p14:tracePt t="145942" x="6457950" y="3614738"/>
          <p14:tracePt t="145950" x="6480175" y="3802063"/>
          <p14:tracePt t="145958" x="6499225" y="3990975"/>
          <p14:tracePt t="145965" x="6521450" y="4160838"/>
          <p14:tracePt t="145973" x="6545263" y="4348163"/>
          <p14:tracePt t="145980" x="6562725" y="4483100"/>
          <p14:tracePt t="145989" x="6592888" y="4637088"/>
          <p14:tracePt t="145996" x="6592888" y="4713288"/>
          <p14:tracePt t="146003" x="6610350" y="4783138"/>
          <p14:tracePt t="146012" x="6610350" y="4824413"/>
          <p14:tracePt t="146020" x="6610350" y="4848225"/>
          <p14:tracePt t="146027" x="6616700" y="4872038"/>
          <p14:tracePt t="146089" x="6616700" y="4854575"/>
          <p14:tracePt t="146097" x="6616700" y="4818063"/>
          <p14:tracePt t="146105" x="6616700" y="4778375"/>
          <p14:tracePt t="146113" x="6616700" y="4713288"/>
          <p14:tracePt t="146121" x="6616700" y="4660900"/>
          <p14:tracePt t="146127" x="6616700" y="4583113"/>
          <p14:tracePt t="146136" x="6616700" y="4506913"/>
          <p14:tracePt t="146144" x="6616700" y="4419600"/>
          <p14:tracePt t="146151" x="6616700" y="4306888"/>
          <p14:tracePt t="146159" x="6610350" y="4213225"/>
          <p14:tracePt t="146167" x="6604000" y="4108450"/>
          <p14:tracePt t="146175" x="6586538" y="3978275"/>
          <p14:tracePt t="146182" x="6575425" y="3854450"/>
          <p14:tracePt t="146190" x="6545263" y="3678238"/>
          <p14:tracePt t="146197" x="6527800" y="3549650"/>
          <p14:tracePt t="146206" x="6510338" y="3414713"/>
          <p14:tracePt t="146214" x="6480175" y="3297238"/>
          <p14:tracePt t="146221" x="6462713" y="3184525"/>
          <p14:tracePt t="146229" x="6445250" y="3090863"/>
          <p14:tracePt t="146237" x="6421438" y="2990850"/>
          <p14:tracePt t="146246" x="6403975" y="2903538"/>
          <p14:tracePt t="146251" x="6392863" y="2832100"/>
          <p14:tracePt t="146260" x="6369050" y="2755900"/>
          <p14:tracePt t="146267" x="6351588" y="2709863"/>
          <p14:tracePt t="146276" x="6340475" y="2655888"/>
          <p14:tracePt t="146282" x="6321425" y="2620963"/>
          <p14:tracePt t="146291" x="6316663" y="2609850"/>
          <p14:tracePt t="146298" x="6310313" y="2597150"/>
          <p14:tracePt t="146307" x="6310313" y="2590800"/>
          <p14:tracePt t="146313" x="6303963" y="2590800"/>
          <p14:tracePt t="146369" x="6292850" y="2590800"/>
          <p14:tracePt t="146377" x="6269038" y="2603500"/>
          <p14:tracePt t="146383" x="6240463" y="2620963"/>
          <p14:tracePt t="146392" x="6199188" y="2651125"/>
          <p14:tracePt t="146400" x="6151563" y="2679700"/>
          <p14:tracePt t="146407" x="6110288" y="2720975"/>
          <p14:tracePt t="146415" x="6051550" y="2755900"/>
          <p14:tracePt t="146423" x="6010275" y="2803525"/>
          <p14:tracePt t="146431" x="5951538" y="2855913"/>
          <p14:tracePt t="146439" x="5899150" y="2921000"/>
          <p14:tracePt t="146446" x="5857875" y="2997200"/>
          <p14:tracePt t="146454" x="5810250" y="3055938"/>
          <p14:tracePt t="146461" x="5775325" y="3149600"/>
          <p14:tracePt t="146470" x="5746750" y="3232150"/>
          <p14:tracePt t="146477" x="5716588" y="3321050"/>
          <p14:tracePt t="146484" x="5705475" y="3397250"/>
          <p14:tracePt t="146493" x="5692775" y="3478213"/>
          <p14:tracePt t="146500" x="5688013" y="3567113"/>
          <p14:tracePt t="146507" x="5681663" y="3636963"/>
          <p14:tracePt t="146515" x="5681663" y="3702050"/>
          <p14:tracePt t="146524" x="5681663" y="3760788"/>
          <p14:tracePt t="146532" x="5681663" y="3813175"/>
          <p14:tracePt t="146539" x="5688013" y="3854450"/>
          <p14:tracePt t="146547" x="5688013" y="3895725"/>
          <p14:tracePt t="146555" x="5699125" y="3925888"/>
          <p14:tracePt t="146562" x="5711825" y="3949700"/>
          <p14:tracePt t="146570" x="5722938" y="3967163"/>
          <p14:tracePt t="146578" x="5729288" y="3971925"/>
          <p14:tracePt t="146586" x="5734050" y="3978275"/>
          <p14:tracePt t="146594" x="5740400" y="3978275"/>
          <p14:tracePt t="146601" x="5746750" y="3978275"/>
          <p14:tracePt t="146609" x="5757863" y="3978275"/>
          <p14:tracePt t="146616" x="5764213" y="3978275"/>
          <p14:tracePt t="146633" x="5770563" y="3978275"/>
          <p14:tracePt t="146640" x="5775325" y="3978275"/>
          <p14:tracePt t="146647" x="5781675" y="3971925"/>
          <p14:tracePt t="146656" x="5788025" y="3954463"/>
          <p14:tracePt t="146663" x="5805488" y="3943350"/>
          <p14:tracePt t="146671" x="5816600" y="3925888"/>
          <p14:tracePt t="146678" x="5829300" y="3890963"/>
          <p14:tracePt t="146686" x="5840413" y="3849688"/>
          <p14:tracePt t="146695" x="5857875" y="3819525"/>
          <p14:tracePt t="146702" x="5870575" y="3754438"/>
          <p14:tracePt t="146710" x="5870575" y="3695700"/>
          <p14:tracePt t="146718" x="5888038" y="3625850"/>
          <p14:tracePt t="146725" x="5888038" y="3549650"/>
          <p14:tracePt t="146732" x="5888038" y="3478213"/>
          <p14:tracePt t="146741" x="5888038" y="3414713"/>
          <p14:tracePt t="146748" x="5888038" y="3349625"/>
          <p14:tracePt t="146757" x="5870575" y="3290888"/>
          <p14:tracePt t="146764" x="5851525" y="3238500"/>
          <p14:tracePt t="146772" x="5834063" y="3197225"/>
          <p14:tracePt t="146780" x="5816600" y="3162300"/>
          <p14:tracePt t="146788" x="5805488" y="3138488"/>
          <p14:tracePt t="146795" x="5805488" y="3125788"/>
          <p14:tracePt t="146803" x="5799138" y="3125788"/>
          <p14:tracePt t="146850" x="5792788" y="3125788"/>
          <p14:tracePt t="146865" x="5788025" y="3125788"/>
          <p14:tracePt t="146888" x="5781675" y="3125788"/>
          <p14:tracePt t="146896" x="5775325" y="3125788"/>
          <p14:tracePt t="146904" x="5775325" y="3132138"/>
          <p14:tracePt t="146912" x="5770563" y="3138488"/>
          <p14:tracePt t="146920" x="5764213" y="3149600"/>
          <p14:tracePt t="146926" x="5757863" y="3173413"/>
          <p14:tracePt t="146934" x="5751513" y="3190875"/>
          <p14:tracePt t="146943" x="5746750" y="3201988"/>
          <p14:tracePt t="146950" x="5740400" y="3225800"/>
          <p14:tracePt t="146958" x="5740400" y="3249613"/>
          <p14:tracePt t="146966" x="5734050" y="3267075"/>
          <p14:tracePt t="146974" x="5734050" y="3279775"/>
          <p14:tracePt t="146982" x="5734050" y="3290888"/>
          <p14:tracePt t="146989" x="5734050" y="3302000"/>
          <p14:tracePt t="146996" x="5734050" y="3314700"/>
          <p14:tracePt t="147004" x="5734050" y="3325813"/>
          <p14:tracePt t="147013" x="5734050" y="3349625"/>
          <p14:tracePt t="147020" x="5740400" y="3367088"/>
          <p14:tracePt t="147028" x="5740400" y="3379788"/>
          <p14:tracePt t="147036" x="5751513" y="3397250"/>
          <p14:tracePt t="147044" x="5751513" y="3414713"/>
          <p14:tracePt t="147051" x="5757863" y="3425825"/>
          <p14:tracePt t="147059" x="5764213" y="3438525"/>
          <p14:tracePt t="147066" x="5770563" y="3443288"/>
          <p14:tracePt t="147075" x="5770563" y="3455988"/>
          <p14:tracePt t="147082" x="5781675" y="3467100"/>
          <p14:tracePt t="147090" x="5799138" y="3484563"/>
          <p14:tracePt t="147098" x="5816600" y="3502025"/>
          <p14:tracePt t="147106" x="5840413" y="3519488"/>
          <p14:tracePt t="147113" x="5888038" y="3549650"/>
          <p14:tracePt t="147121" x="5940425" y="3590925"/>
          <p14:tracePt t="147128" x="6005513" y="3625850"/>
          <p14:tracePt t="147138" x="6086475" y="3678238"/>
          <p14:tracePt t="147144" x="6169025" y="3719513"/>
          <p14:tracePt t="147152" x="6275388" y="3778250"/>
          <p14:tracePt t="147160" x="6369050" y="3832225"/>
          <p14:tracePt t="147168" x="6451600" y="3871913"/>
          <p14:tracePt t="147176" x="6534150" y="3913188"/>
          <p14:tracePt t="147182" x="6586538" y="3954463"/>
          <p14:tracePt t="147191" x="6621463" y="3971925"/>
          <p14:tracePt t="147199" x="6645275" y="3984625"/>
          <p14:tracePt t="147207" x="6645275" y="3995738"/>
          <p14:tracePt t="147245" x="6645275" y="4002088"/>
          <p14:tracePt t="147269" x="6638925" y="3995738"/>
          <p14:tracePt t="147276" x="6616700" y="3978275"/>
          <p14:tracePt t="147284" x="6586538" y="3967163"/>
          <p14:tracePt t="147292" x="6538913" y="3937000"/>
          <p14:tracePt t="147300" x="6475413" y="3908425"/>
          <p14:tracePt t="147307" x="6403975" y="3867150"/>
          <p14:tracePt t="147315" x="6321425" y="3819525"/>
          <p14:tracePt t="147323" x="6203950" y="3773488"/>
          <p14:tracePt t="147331" x="6134100" y="3732213"/>
          <p14:tracePt t="147338" x="6040438" y="3690938"/>
          <p14:tracePt t="147345" x="5964238" y="3649663"/>
          <p14:tracePt t="147355" x="5910263" y="3625850"/>
          <p14:tracePt t="147361" x="5875338" y="3614738"/>
          <p14:tracePt t="147369" x="5851525" y="3608388"/>
          <p14:tracePt t="147377" x="5834063" y="3602038"/>
          <p14:tracePt t="147385" x="5829300" y="3602038"/>
          <p14:tracePt t="147392" x="5822950" y="3597275"/>
          <p14:tracePt t="147400" x="5816600" y="3597275"/>
          <p14:tracePt t="147408" x="5805488" y="3597275"/>
          <p14:tracePt t="147415" x="5792788" y="3597275"/>
          <p14:tracePt t="147424" x="5775325" y="3597275"/>
          <p14:tracePt t="147430" x="5746750" y="3597275"/>
          <p14:tracePt t="147439" x="5705475" y="3597275"/>
          <p14:tracePt t="147446" x="5653088" y="3597275"/>
          <p14:tracePt t="147455" x="5616575" y="3597275"/>
          <p14:tracePt t="147463" x="5594350" y="3597275"/>
          <p14:tracePt t="147470" x="5570538" y="3597275"/>
          <p14:tracePt t="147477" x="5564188" y="3597275"/>
          <p14:tracePt t="147485" x="5553075" y="3597275"/>
          <p14:tracePt t="147494" x="5540375" y="3597275"/>
          <p14:tracePt t="147501" x="5535613" y="3597275"/>
          <p14:tracePt t="147508" x="5529263" y="3597275"/>
          <p14:tracePt t="147516" x="5522913" y="3597275"/>
          <p14:tracePt t="147525" x="5516563" y="3597275"/>
          <p14:tracePt t="147532" x="5511800" y="3597275"/>
          <p14:tracePt t="147540" x="5505450" y="3590925"/>
          <p14:tracePt t="147548" x="5499100" y="3590925"/>
          <p14:tracePt t="147555" x="5487988" y="3590925"/>
          <p14:tracePt t="147562" x="5464175" y="3584575"/>
          <p14:tracePt t="147571" x="5446713" y="3578225"/>
          <p14:tracePt t="147579" x="5411788" y="3573463"/>
          <p14:tracePt t="147587" x="5387975" y="3560763"/>
          <p14:tracePt t="147595" x="5370513" y="3549650"/>
          <p14:tracePt t="147601" x="5335588" y="3532188"/>
          <p14:tracePt t="147610" x="5287963" y="3508375"/>
          <p14:tracePt t="147617" x="5253038" y="3478213"/>
          <p14:tracePt t="147625" x="5200650" y="3449638"/>
          <p14:tracePt t="147633" x="5159375" y="3425825"/>
          <p14:tracePt t="147640" x="5105400" y="3390900"/>
          <p14:tracePt t="147648" x="5059363" y="3367088"/>
          <p14:tracePt t="147656" x="5018088" y="3343275"/>
          <p14:tracePt t="147664" x="4983163" y="3325813"/>
          <p14:tracePt t="147672" x="4959350" y="3314700"/>
          <p14:tracePt t="147680" x="4946650" y="3308350"/>
          <p14:tracePt t="147688" x="4929188" y="3290888"/>
          <p14:tracePt t="147694" x="4929188" y="3284538"/>
          <p14:tracePt t="147703" x="4918075" y="3284538"/>
          <p14:tracePt t="147711" x="4911725" y="3284538"/>
          <p14:tracePt t="147724" x="4911725" y="3279775"/>
          <p14:tracePt t="147726" x="4906963" y="3273425"/>
          <p14:tracePt t="147734" x="4900613" y="3273425"/>
          <p14:tracePt t="147742" x="4894263" y="3273425"/>
          <p14:tracePt t="147750" x="4894263" y="3267075"/>
          <p14:tracePt t="147757" x="4887913" y="3260725"/>
          <p14:tracePt t="147765" x="4876800" y="3255963"/>
          <p14:tracePt t="147773" x="4870450" y="3255963"/>
          <p14:tracePt t="147781" x="4865688" y="3249613"/>
          <p14:tracePt t="147788" x="4852988" y="3249613"/>
          <p14:tracePt t="147796" x="4841875" y="3243263"/>
          <p14:tracePt t="147803" x="4824413" y="3238500"/>
          <p14:tracePt t="147812" x="4800600" y="3232150"/>
          <p14:tracePt t="147818" x="4787900" y="3225800"/>
          <p14:tracePt t="147827" x="4770438" y="3225800"/>
          <p14:tracePt t="147835" x="4748213" y="3221038"/>
          <p14:tracePt t="147843" x="4729163" y="3214688"/>
          <p14:tracePt t="147851" x="4724400" y="3214688"/>
          <p14:tracePt t="147857" x="4706938" y="3208338"/>
          <p14:tracePt t="147865" x="4694238" y="3208338"/>
          <p14:tracePt t="147889" x="4689475" y="3208338"/>
          <p14:tracePt t="147920" x="4689475" y="3201988"/>
          <p14:tracePt t="147998" x="4689475" y="3208338"/>
          <p14:tracePt t="148006" x="4700588" y="3232150"/>
          <p14:tracePt t="148013" x="4711700" y="3267075"/>
          <p14:tracePt t="148021" x="4724400" y="3308350"/>
          <p14:tracePt t="148029" x="4752975" y="3355975"/>
          <p14:tracePt t="148037" x="4806950" y="3414713"/>
          <p14:tracePt t="148044" x="4852988" y="3490913"/>
          <p14:tracePt t="148052" x="4918075" y="3560763"/>
          <p14:tracePt t="148060" x="5024438" y="3667125"/>
          <p14:tracePt t="148067" x="5129213" y="3767138"/>
          <p14:tracePt t="148075" x="5264150" y="3902075"/>
          <p14:tracePt t="148083" x="5453063" y="4067175"/>
          <p14:tracePt t="148091" x="5664200" y="4260850"/>
          <p14:tracePt t="148099" x="5910263" y="4483100"/>
          <p14:tracePt t="148106" x="6164263" y="4719638"/>
          <p14:tracePt t="148114" x="6445250" y="4959350"/>
          <p14:tracePt t="148122" x="6727825" y="5153025"/>
          <p14:tracePt t="148130" x="7010400" y="5365750"/>
          <p14:tracePt t="148137" x="7285038" y="5529263"/>
          <p14:tracePt t="148145" x="7556500" y="5683250"/>
          <p14:tracePt t="148153" x="7808913" y="5800725"/>
          <p14:tracePt t="148161" x="8026400" y="5876925"/>
          <p14:tracePt t="148169" x="8208963" y="5929313"/>
          <p14:tracePt t="148176" x="8361363" y="5953125"/>
          <p14:tracePt t="148184" x="8461375" y="5970588"/>
          <p14:tracePt t="148192" x="8548688" y="5981700"/>
          <p14:tracePt t="148200" x="8624888" y="5981700"/>
          <p14:tracePt t="148207" x="8696325" y="5981700"/>
          <p14:tracePt t="148215" x="8759825" y="5981700"/>
          <p14:tracePt t="148223" x="8824913" y="5981700"/>
          <p14:tracePt t="148231" x="8890000" y="5981700"/>
          <p14:tracePt t="148238" x="8955088" y="5976938"/>
          <p14:tracePt t="148246" x="9013825" y="5976938"/>
          <p14:tracePt t="148254" x="9072563" y="5970588"/>
          <p14:tracePt t="148261" x="9113838" y="5970588"/>
          <p14:tracePt t="148269" x="9142413" y="5959475"/>
          <p14:tracePt t="148277" x="9183688" y="5959475"/>
          <p14:tracePt t="148284" x="9190038" y="5959475"/>
          <p14:tracePt t="148294" x="9212263" y="5959475"/>
          <p14:tracePt t="148300" x="9242425" y="5959475"/>
          <p14:tracePt t="148308" x="9294813" y="5959475"/>
          <p14:tracePt t="148315" x="9359900" y="5959475"/>
          <p14:tracePt t="148324" x="9442450" y="5964238"/>
          <p14:tracePt t="148330" x="9512300" y="5976938"/>
          <p14:tracePt t="148339" x="9559925" y="5976938"/>
          <p14:tracePt t="148346" x="9605963" y="5976938"/>
          <p14:tracePt t="148355" x="9647238" y="5976938"/>
          <p14:tracePt t="148362" x="9671050" y="5976938"/>
          <p14:tracePt t="148370" x="9677400" y="5976938"/>
          <p14:tracePt t="148440" x="9677400" y="5970588"/>
          <p14:tracePt t="148448" x="9688513" y="5964238"/>
          <p14:tracePt t="148456" x="9688513" y="5959475"/>
          <p14:tracePt t="148463" x="9688513" y="5946775"/>
          <p14:tracePt t="148471" x="9694863" y="5935663"/>
          <p14:tracePt t="148480" x="9701213" y="5929313"/>
          <p14:tracePt t="148486" x="9701213" y="5905500"/>
          <p14:tracePt t="148494" x="9701213" y="5888038"/>
          <p14:tracePt t="148502" x="9705975" y="5864225"/>
          <p14:tracePt t="148511" x="9705975" y="5818188"/>
          <p14:tracePt t="148518" x="9705975" y="5800725"/>
          <p14:tracePt t="148525" x="9705975" y="5788025"/>
          <p14:tracePt t="148533" x="9712325" y="5776913"/>
          <p14:tracePt t="148541" x="9712325" y="5764213"/>
          <p14:tracePt t="148548" x="9712325" y="5759450"/>
          <p14:tracePt t="148557" x="9718675" y="5746750"/>
          <p14:tracePt t="148564" x="9723438" y="5741988"/>
          <p14:tracePt t="148572" x="9723438" y="5729288"/>
          <p14:tracePt t="148580" x="9729788" y="5729288"/>
          <p14:tracePt t="148595" x="9729788" y="5724525"/>
          <p14:tracePt t="148603" x="9736138" y="5724525"/>
          <p14:tracePt t="148611" x="9736138" y="5718175"/>
          <p14:tracePt t="148626" x="9736138" y="5711825"/>
          <p14:tracePt t="148642" x="9742488" y="5711825"/>
          <p14:tracePt t="148680" x="9747250" y="5705475"/>
          <p14:tracePt t="148696" x="9753600" y="5705475"/>
          <p14:tracePt t="148712" x="9753600" y="5700713"/>
          <p14:tracePt t="148789" x="9759950" y="5700713"/>
          <p14:tracePt t="148797" x="9764713" y="5694363"/>
          <p14:tracePt t="148805" x="9771063" y="5694363"/>
          <p14:tracePt t="148812" x="9783763" y="5694363"/>
          <p14:tracePt t="148820" x="9788525" y="5688013"/>
          <p14:tracePt t="148828" x="9805988" y="5688013"/>
          <p14:tracePt t="148836" x="9812338" y="5688013"/>
          <p14:tracePt t="148843" x="9823450" y="5688013"/>
          <p14:tracePt t="148851" x="9829800" y="5688013"/>
          <p14:tracePt t="148859" x="9842500" y="5688013"/>
          <p14:tracePt t="148866" x="9853613" y="5688013"/>
          <p14:tracePt t="148890" x="9859963" y="5688013"/>
          <p14:tracePt t="148898" x="9859963" y="5683250"/>
          <p14:tracePt t="148906" x="9859963" y="5676900"/>
          <p14:tracePt t="148912" x="9864725" y="5676900"/>
          <p14:tracePt t="148921" x="9871075" y="5670550"/>
          <p14:tracePt t="148928" x="9877425" y="5665788"/>
          <p14:tracePt t="148937" x="9888538" y="5653088"/>
          <p14:tracePt t="148944" x="9894888" y="5641975"/>
          <p14:tracePt t="148952" x="9906000" y="5629275"/>
          <p14:tracePt t="148960" x="9912350" y="5607050"/>
          <p14:tracePt t="148968" x="9923463" y="5583238"/>
          <p14:tracePt t="148975" x="9936163" y="5546725"/>
          <p14:tracePt t="148982" x="9940925" y="5507038"/>
          <p14:tracePt t="148991" x="9940925" y="5459413"/>
          <p14:tracePt t="148998" x="9947275" y="5407025"/>
          <p14:tracePt t="149006" x="9947275" y="5335588"/>
          <p14:tracePt t="149014" x="9947275" y="5289550"/>
          <p14:tracePt t="149021" x="9936163" y="5235575"/>
          <p14:tracePt t="149030" x="9918700" y="5183188"/>
          <p14:tracePt t="149037" x="9901238" y="5153025"/>
          <p14:tracePt t="149045" x="9882188" y="5124450"/>
          <p14:tracePt t="149052" x="9871075" y="5100638"/>
          <p14:tracePt t="149061" x="9859963" y="5094288"/>
          <p14:tracePt t="149068" x="9853613" y="5089525"/>
          <p14:tracePt t="149076" x="9842500" y="5083175"/>
          <p14:tracePt t="149083" x="9829800" y="5083175"/>
          <p14:tracePt t="149099" x="9823450" y="5083175"/>
          <p14:tracePt t="149107" x="9818688" y="5083175"/>
          <p14:tracePt t="149115" x="9812338" y="5083175"/>
          <p14:tracePt t="149123" x="9794875" y="5083175"/>
          <p14:tracePt t="149131" x="9788525" y="5083175"/>
          <p14:tracePt t="149137" x="9771063" y="5089525"/>
          <p14:tracePt t="149145" x="9759950" y="5106988"/>
          <p14:tracePt t="149154" x="9747250" y="5124450"/>
          <p14:tracePt t="149161" x="9736138" y="5135563"/>
          <p14:tracePt t="149169" x="9729788" y="5153025"/>
          <p14:tracePt t="149176" x="9723438" y="5159375"/>
          <p14:tracePt t="149186" x="9712325" y="5183188"/>
          <p14:tracePt t="149192" x="9712325" y="5200650"/>
          <p14:tracePt t="149200" x="9705975" y="5218113"/>
          <p14:tracePt t="149208" x="9705975" y="5248275"/>
          <p14:tracePt t="149216" x="9701213" y="5272088"/>
          <p14:tracePt t="149224" x="9694863" y="5289550"/>
          <p14:tracePt t="149231" x="9694863" y="5311775"/>
          <p14:tracePt t="149239" x="9694863" y="5341938"/>
          <p14:tracePt t="149246" x="9694863" y="5370513"/>
          <p14:tracePt t="149255" x="9694863" y="5407025"/>
          <p14:tracePt t="149261" x="9694863" y="5424488"/>
          <p14:tracePt t="149270" x="9701213" y="5448300"/>
          <p14:tracePt t="149278" x="9705975" y="5470525"/>
          <p14:tracePt t="149286" x="9712325" y="5483225"/>
          <p14:tracePt t="149293" x="9718675" y="5494338"/>
          <p14:tracePt t="149301" x="9729788" y="5507038"/>
          <p14:tracePt t="149308" x="9736138" y="5518150"/>
          <p14:tracePt t="149316" x="9736138" y="5524500"/>
          <p14:tracePt t="149324" x="9742488" y="5524500"/>
          <p14:tracePt t="149332" x="9759950" y="5535613"/>
          <p14:tracePt t="149348" x="9777413" y="5541963"/>
          <p14:tracePt t="149356" x="9777413" y="5546725"/>
          <p14:tracePt t="149363" x="9788525" y="5546725"/>
          <p14:tracePt t="149371" x="9794875" y="5546725"/>
          <p14:tracePt t="149379" x="9801225" y="5546725"/>
          <p14:tracePt t="149480" x="9801225" y="5529263"/>
          <p14:tracePt t="149487" x="9794875" y="5511800"/>
          <p14:tracePt t="149495" x="9783763" y="5487988"/>
          <p14:tracePt t="149503" x="9764713" y="5453063"/>
          <p14:tracePt t="149511" x="9742488" y="5407025"/>
          <p14:tracePt t="149518" x="9712325" y="5353050"/>
          <p14:tracePt t="149526" x="9664700" y="5300663"/>
          <p14:tracePt t="149533" x="9605963" y="5224463"/>
          <p14:tracePt t="149542" x="9542463" y="5153025"/>
          <p14:tracePt t="149548" x="9442450" y="5059363"/>
          <p14:tracePt t="149557" x="9312275" y="4941888"/>
          <p14:tracePt t="149565" x="9183688" y="4837113"/>
          <p14:tracePt t="149573" x="9055100" y="4713288"/>
          <p14:tracePt t="149580" x="8890000" y="4583113"/>
          <p14:tracePt t="149588" x="8724900" y="4471988"/>
          <p14:tracePt t="149595" x="8578850" y="4343400"/>
          <p14:tracePt t="149603" x="8402638" y="4237038"/>
          <p14:tracePt t="149612" x="8220075" y="4108450"/>
          <p14:tracePt t="149618" x="8002588" y="3967163"/>
          <p14:tracePt t="149627" x="7802563" y="3836988"/>
          <p14:tracePt t="149635" x="7567613" y="3695700"/>
          <p14:tracePt t="149642" x="7350125" y="3567113"/>
          <p14:tracePt t="149650" x="7115175" y="3438525"/>
          <p14:tracePt t="149658" x="6886575" y="3308350"/>
          <p14:tracePt t="149665" x="6656388" y="3208338"/>
          <p14:tracePt t="149674" x="6440488" y="3097213"/>
          <p14:tracePt t="149681" x="6251575" y="3014663"/>
          <p14:tracePt t="149688" x="6086475" y="2944813"/>
          <p14:tracePt t="149696" x="5964238" y="2897188"/>
          <p14:tracePt t="149705" x="5834063" y="2849563"/>
          <p14:tracePt t="149712" x="5746750" y="2814638"/>
          <p14:tracePt t="149720" x="5653088" y="2786063"/>
          <p14:tracePt t="149727" x="5570538" y="2749550"/>
          <p14:tracePt t="149736" x="5494338" y="2727325"/>
          <p14:tracePt t="149742" x="5399088" y="2690813"/>
          <p14:tracePt t="149750" x="5322888" y="2668588"/>
          <p14:tracePt t="149759" x="5253038" y="2638425"/>
          <p14:tracePt t="149767" x="5170488" y="2614613"/>
          <p14:tracePt t="149775" x="5105400" y="2590800"/>
          <p14:tracePt t="149782" x="5053013" y="2568575"/>
          <p14:tracePt t="149790" x="5005388" y="2544763"/>
          <p14:tracePt t="149797" x="4976813" y="2532063"/>
          <p14:tracePt t="149804" x="4965700" y="2532063"/>
          <p14:tracePt t="149813" x="4953000" y="2520950"/>
          <p14:tracePt t="149821" x="4946650" y="2520950"/>
          <p14:tracePt t="149837" x="4946650" y="2514600"/>
          <p14:tracePt t="149852" x="4941888" y="2503488"/>
          <p14:tracePt t="149859" x="4935538" y="2497138"/>
          <p14:tracePt t="149875" x="4929188" y="2486025"/>
          <p14:tracePt t="149883" x="4929188" y="2479675"/>
          <p14:tracePt t="149891" x="4924425" y="2473325"/>
          <p14:tracePt t="149906" x="4924425" y="2468563"/>
          <p14:tracePt t="149914" x="4924425" y="2462213"/>
          <p14:tracePt t="149968" x="4941888" y="2455863"/>
          <p14:tracePt t="149976" x="4953000" y="2455863"/>
          <p14:tracePt t="149984" x="4983163" y="2455863"/>
          <p14:tracePt t="149992" x="5018088" y="2468563"/>
          <p14:tracePt t="150003" x="5046663" y="2479675"/>
          <p14:tracePt t="150007" x="5083175" y="2509838"/>
          <p14:tracePt t="150015" x="5141913" y="2562225"/>
          <p14:tracePt t="150022" x="5200650" y="2638425"/>
          <p14:tracePt t="150031" x="5276850" y="2738438"/>
          <p14:tracePt t="150038" x="5353050" y="2838450"/>
          <p14:tracePt t="150046" x="5440363" y="2979738"/>
          <p14:tracePt t="150054" x="5511800" y="3114675"/>
          <p14:tracePt t="150061" x="5588000" y="3267075"/>
          <p14:tracePt t="150069" x="5670550" y="3402013"/>
          <p14:tracePt t="150077" x="5734050" y="3532188"/>
          <p14:tracePt t="150084" x="5781675" y="3678238"/>
          <p14:tracePt t="150093" x="5834063" y="3802063"/>
          <p14:tracePt t="150100" x="5875338" y="3895725"/>
          <p14:tracePt t="150108" x="5905500" y="3978275"/>
          <p14:tracePt t="150115" x="5929313" y="4030663"/>
          <p14:tracePt t="150124" x="5940425" y="4043363"/>
          <p14:tracePt t="150131" x="5951538" y="4060825"/>
          <p14:tracePt t="150138" x="5957888" y="4060825"/>
          <p14:tracePt t="150201" x="5964238" y="4037013"/>
          <p14:tracePt t="150208" x="5964238" y="3984625"/>
          <p14:tracePt t="150217" x="5969000" y="3937000"/>
          <p14:tracePt t="150224" x="5975350" y="3878263"/>
          <p14:tracePt t="150232" x="5981700" y="3836988"/>
          <p14:tracePt t="150240" x="5992813" y="3767138"/>
          <p14:tracePt t="150247" x="5999163" y="3695700"/>
          <p14:tracePt t="150255" x="6005513" y="3625850"/>
          <p14:tracePt t="150263" x="6005513" y="3556000"/>
          <p14:tracePt t="150270" x="6005513" y="3490913"/>
          <p14:tracePt t="150278" x="6016625" y="3402013"/>
          <p14:tracePt t="150285" x="6016625" y="3325813"/>
          <p14:tracePt t="150294" x="6022975" y="3255963"/>
          <p14:tracePt t="150302" x="6022975" y="3173413"/>
          <p14:tracePt t="150310" x="6022975" y="3108325"/>
          <p14:tracePt t="150318" x="6022975" y="3038475"/>
          <p14:tracePt t="150325" x="6022975" y="2979738"/>
          <p14:tracePt t="150332" x="6005513" y="2921000"/>
          <p14:tracePt t="150341" x="5999163" y="2867025"/>
          <p14:tracePt t="150348" x="5992813" y="2827338"/>
          <p14:tracePt t="150356" x="5988050" y="2803525"/>
          <p14:tracePt t="150363" x="5988050" y="2779713"/>
          <p14:tracePt t="150372" x="5981700" y="2768600"/>
          <p14:tracePt t="150380" x="5975350" y="2755900"/>
          <p14:tracePt t="150387" x="5975350" y="2749550"/>
          <p14:tracePt t="150394" x="5969000" y="2744788"/>
          <p14:tracePt t="150482" x="5969000" y="2755900"/>
          <p14:tracePt t="150487" x="5969000" y="2790825"/>
          <p14:tracePt t="150496" x="5969000" y="2832100"/>
          <p14:tracePt t="150504" x="5981700" y="2903538"/>
          <p14:tracePt t="150512" x="5992813" y="2986088"/>
          <p14:tracePt t="150518" x="6010275" y="3079750"/>
          <p14:tracePt t="150527" x="6040438" y="3197225"/>
          <p14:tracePt t="150535" x="6069013" y="3332163"/>
          <p14:tracePt t="150542" x="6092825" y="3449638"/>
          <p14:tracePt t="150549" x="6134100" y="3590925"/>
          <p14:tracePt t="150558" x="6164263" y="3725863"/>
          <p14:tracePt t="150566" x="6210300" y="3849688"/>
          <p14:tracePt t="150572" x="6257925" y="3978275"/>
          <p14:tracePt t="150581" x="6292850" y="4060825"/>
          <p14:tracePt t="150589" x="6321425" y="4119563"/>
          <p14:tracePt t="150596" x="6345238" y="4184650"/>
          <p14:tracePt t="150605" x="6381750" y="4219575"/>
          <p14:tracePt t="150611" x="6403975" y="4254500"/>
          <p14:tracePt t="150619" x="6416675" y="4271963"/>
          <p14:tracePt t="150628" x="6421438" y="4278313"/>
          <p14:tracePt t="150636" x="6421438" y="4284663"/>
          <p14:tracePt t="150642" x="6421438" y="4289425"/>
          <p14:tracePt t="150690" x="6427788" y="4289425"/>
          <p14:tracePt t="150698" x="6434138" y="4278313"/>
          <p14:tracePt t="150705" x="6445250" y="4248150"/>
          <p14:tracePt t="150713" x="6457950" y="4206875"/>
          <p14:tracePt t="150724" x="6480175" y="4143375"/>
          <p14:tracePt t="150729" x="6503988" y="4071938"/>
          <p14:tracePt t="150736" x="6551613" y="3967163"/>
          <p14:tracePt t="150744" x="6575425" y="3878263"/>
          <p14:tracePt t="150752" x="6621463" y="3760788"/>
          <p14:tracePt t="150760" x="6645275" y="3673475"/>
          <p14:tracePt t="150768" x="6680200" y="3556000"/>
          <p14:tracePt t="150775" x="6697663" y="3425825"/>
          <p14:tracePt t="150782" x="6727825" y="3290888"/>
          <p14:tracePt t="150791" x="6727825" y="3167063"/>
          <p14:tracePt t="150798" x="6745288" y="3067050"/>
          <p14:tracePt t="150806" x="6745288" y="2979738"/>
          <p14:tracePt t="150813" x="6756400" y="2903538"/>
          <p14:tracePt t="150821" x="6756400" y="2814638"/>
          <p14:tracePt t="150830" x="6756400" y="2738438"/>
          <p14:tracePt t="150837" x="6769100" y="2668588"/>
          <p14:tracePt t="150845" x="6769100" y="2597150"/>
          <p14:tracePt t="150852" x="6769100" y="2555875"/>
          <p14:tracePt t="150861" x="6769100" y="2520950"/>
          <p14:tracePt t="150867" x="6769100" y="2503488"/>
          <p14:tracePt t="150876" x="6769100" y="2497138"/>
          <p14:tracePt t="150923" x="6769100" y="2503488"/>
          <p14:tracePt t="150930" x="6769100" y="2551113"/>
          <p14:tracePt t="150937" x="6773863" y="2620963"/>
          <p14:tracePt t="150945" x="6797675" y="2690813"/>
          <p14:tracePt t="150954" x="6815138" y="2790825"/>
          <p14:tracePt t="150961" x="6834188" y="2903538"/>
          <p14:tracePt t="150969" x="6873875" y="3038475"/>
          <p14:tracePt t="150976" x="6915150" y="3201988"/>
          <p14:tracePt t="150985" x="6932613" y="3349625"/>
          <p14:tracePt t="150992" x="6956425" y="3484563"/>
          <p14:tracePt t="150999" x="6980238" y="3602038"/>
          <p14:tracePt t="151008" x="7004050" y="3695700"/>
          <p14:tracePt t="151016" x="7032625" y="3790950"/>
          <p14:tracePt t="151022" x="7045325" y="3867150"/>
          <p14:tracePt t="151030" x="7069138" y="3932238"/>
          <p14:tracePt t="151039" x="7073900" y="3971925"/>
          <p14:tracePt t="151046" x="7091363" y="4002088"/>
          <p14:tracePt t="151055" x="7091363" y="4019550"/>
          <p14:tracePt t="151062" x="7091363" y="4025900"/>
          <p14:tracePt t="151069" x="7097713" y="4030663"/>
          <p14:tracePt t="151132" x="7097713" y="4025900"/>
          <p14:tracePt t="151140" x="7097713" y="3995738"/>
          <p14:tracePt t="151148" x="7097713" y="3954463"/>
          <p14:tracePt t="151154" x="7091363" y="3902075"/>
          <p14:tracePt t="151163" x="7091363" y="3836988"/>
          <p14:tracePt t="151171" x="7073900" y="3767138"/>
          <p14:tracePt t="151179" x="7050088" y="3667125"/>
          <p14:tracePt t="151186" x="7045325" y="3578225"/>
          <p14:tracePt t="151194" x="7015163" y="3449638"/>
          <p14:tracePt t="151201" x="6997700" y="3355975"/>
          <p14:tracePt t="151210" x="6962775" y="3238500"/>
          <p14:tracePt t="151217" x="6938963" y="3138488"/>
          <p14:tracePt t="151225" x="6915150" y="3055938"/>
          <p14:tracePt t="151233" x="6892925" y="2967038"/>
          <p14:tracePt t="151241" x="6856413" y="2897188"/>
          <p14:tracePt t="151248" x="6827838" y="2832100"/>
          <p14:tracePt t="151256" x="6804025" y="2779713"/>
          <p14:tracePt t="151264" x="6786563" y="2749550"/>
          <p14:tracePt t="151271" x="6769100" y="2714625"/>
          <p14:tracePt t="151279" x="6751638" y="2679700"/>
          <p14:tracePt t="151286" x="6734175" y="2655888"/>
          <p14:tracePt t="151295" x="6715125" y="2632075"/>
          <p14:tracePt t="151303" x="6710363" y="2614613"/>
          <p14:tracePt t="151311" x="6692900" y="2603500"/>
          <p14:tracePt t="151318" x="6686550" y="2590800"/>
          <p14:tracePt t="151326" x="6675438" y="2579688"/>
          <p14:tracePt t="151357" x="6669088" y="2579688"/>
          <p14:tracePt t="151388" x="6662738" y="2590800"/>
          <p14:tracePt t="151396" x="6645275" y="2614613"/>
          <p14:tracePt t="151404" x="6621463" y="2655888"/>
          <p14:tracePt t="151411" x="6580188" y="2720975"/>
          <p14:tracePt t="151419" x="6551613" y="2790825"/>
          <p14:tracePt t="151427" x="6510338" y="2873375"/>
          <p14:tracePt t="151435" x="6475413" y="2962275"/>
          <p14:tracePt t="151443" x="6434138" y="3067050"/>
          <p14:tracePt t="151450" x="6386513" y="3179763"/>
          <p14:tracePt t="151458" x="6351588" y="3297238"/>
          <p14:tracePt t="151465" x="6303963" y="3425825"/>
          <p14:tracePt t="151473" x="6269038" y="3532188"/>
          <p14:tracePt t="151481" x="6234113" y="3632200"/>
          <p14:tracePt t="151489" x="6199188" y="3714750"/>
          <p14:tracePt t="151497" x="6186488" y="3778250"/>
          <p14:tracePt t="151504" x="6157913" y="3832225"/>
          <p14:tracePt t="151512" x="6140450" y="3871913"/>
          <p14:tracePt t="151520" x="6127750" y="3890963"/>
          <p14:tracePt t="151582" x="6122988" y="3878263"/>
          <p14:tracePt t="151590" x="6116638" y="3832225"/>
          <p14:tracePt t="151598" x="6099175" y="3790950"/>
          <p14:tracePt t="151605" x="6092825" y="3743325"/>
          <p14:tracePt t="151613" x="6081713" y="3678238"/>
          <p14:tracePt t="151621" x="6064250" y="3608388"/>
          <p14:tracePt t="151629" x="6057900" y="3549650"/>
          <p14:tracePt t="151636" x="6040438" y="3467100"/>
          <p14:tracePt t="151644" x="6022975" y="3379788"/>
          <p14:tracePt t="151652" x="6022975" y="3302000"/>
          <p14:tracePt t="151660" x="6005513" y="3214688"/>
          <p14:tracePt t="151667" x="5999163" y="3143250"/>
          <p14:tracePt t="151675" x="5992813" y="3067050"/>
          <p14:tracePt t="151683" x="5975350" y="2997200"/>
          <p14:tracePt t="151691" x="5975350" y="2944813"/>
          <p14:tracePt t="151698" x="5969000" y="2897188"/>
          <p14:tracePt t="151706" x="5964238" y="2844800"/>
          <p14:tracePt t="151713" x="5951538" y="2803525"/>
          <p14:tracePt t="151722" x="5946775" y="2779713"/>
          <p14:tracePt t="151729" x="5946775" y="2755900"/>
          <p14:tracePt t="151737" x="5946775" y="2738438"/>
          <p14:tracePt t="151745" x="5940425" y="2727325"/>
          <p14:tracePt t="151753" x="5940425" y="2714625"/>
          <p14:tracePt t="151761" x="5940425" y="2709863"/>
          <p14:tracePt t="151776" x="5940425" y="2703513"/>
          <p14:tracePt t="151830" x="5934075" y="2703513"/>
          <p14:tracePt t="151846" x="5934075" y="2709863"/>
          <p14:tracePt t="151854" x="5934075" y="2738438"/>
          <p14:tracePt t="151862" x="5934075" y="2779713"/>
          <p14:tracePt t="151870" x="5934075" y="2820988"/>
          <p14:tracePt t="151877" x="5934075" y="2879725"/>
          <p14:tracePt t="151884" x="5934075" y="2949575"/>
          <p14:tracePt t="151901" x="5934075" y="3114675"/>
          <p14:tracePt t="151908" x="5929313" y="3201988"/>
          <p14:tracePt t="151915" x="5929313" y="3308350"/>
          <p14:tracePt t="151924" x="5929313" y="3414713"/>
          <p14:tracePt t="151930" x="5934075" y="3514725"/>
          <p14:tracePt t="151939" x="5946775" y="3619500"/>
          <p14:tracePt t="151947" x="5951538" y="3708400"/>
          <p14:tracePt t="151955" x="5951538" y="3767138"/>
          <p14:tracePt t="151962" x="5957888" y="3808413"/>
          <p14:tracePt t="151970" x="5964238" y="3849688"/>
          <p14:tracePt t="151978" x="5964238" y="3860800"/>
          <p14:tracePt t="151985" x="5964238" y="3867150"/>
          <p14:tracePt t="151993" x="5969000" y="3867150"/>
          <p14:tracePt t="152024" x="5969000" y="3860800"/>
          <p14:tracePt t="152032" x="5981700" y="3836988"/>
          <p14:tracePt t="152040" x="6005513" y="3767138"/>
          <p14:tracePt t="152048" x="6022975" y="3695700"/>
          <p14:tracePt t="152055" x="6057900" y="3597275"/>
          <p14:tracePt t="152063" x="6075363" y="3484563"/>
          <p14:tracePt t="152070" x="6105525" y="3343275"/>
          <p14:tracePt t="152079" x="6110288" y="3201988"/>
          <p14:tracePt t="152085" x="6134100" y="3049588"/>
          <p14:tracePt t="152094" x="6140450" y="2921000"/>
          <p14:tracePt t="152102" x="6140450" y="2814638"/>
          <p14:tracePt t="152110" x="6151563" y="2720975"/>
          <p14:tracePt t="152116" x="6151563" y="2632075"/>
          <p14:tracePt t="152125" x="6145213" y="2544763"/>
          <p14:tracePt t="152133" x="6145213" y="2473325"/>
          <p14:tracePt t="152141" x="6134100" y="2414588"/>
          <p14:tracePt t="152148" x="6122988" y="2374900"/>
          <p14:tracePt t="152155" x="6122988" y="2351088"/>
          <p14:tracePt t="152165" x="6122988" y="2333625"/>
          <p14:tracePt t="152172" x="6122988" y="2327275"/>
          <p14:tracePt t="152226" x="6122988" y="2333625"/>
          <p14:tracePt t="152234" x="6110288" y="2368550"/>
          <p14:tracePt t="152242" x="6110288" y="2427288"/>
          <p14:tracePt t="152248" x="6105525" y="2514600"/>
          <p14:tracePt t="152257" x="6086475" y="2603500"/>
          <p14:tracePt t="152265" x="6081713" y="2727325"/>
          <p14:tracePt t="152273" x="6069013" y="2855913"/>
          <p14:tracePt t="152280" x="6064250" y="2979738"/>
          <p14:tracePt t="152287" x="6064250" y="3103563"/>
          <p14:tracePt t="152296" x="6064250" y="3225800"/>
          <p14:tracePt t="152304" x="6064250" y="3384550"/>
          <p14:tracePt t="152311" x="6064250" y="3543300"/>
          <p14:tracePt t="152319" x="6075363" y="3678238"/>
          <p14:tracePt t="152327" x="6086475" y="3843338"/>
          <p14:tracePt t="152335" x="6116638" y="3995738"/>
          <p14:tracePt t="152343" x="6134100" y="4130675"/>
          <p14:tracePt t="152349" x="6157913" y="4225925"/>
          <p14:tracePt t="152358" x="6186488" y="4306888"/>
          <p14:tracePt t="152366" x="6199188" y="4378325"/>
          <p14:tracePt t="152374" x="6203950" y="4406900"/>
          <p14:tracePt t="152380" x="6210300" y="4430713"/>
          <p14:tracePt t="152389" x="6216650" y="4443413"/>
          <p14:tracePt t="152420" x="6223000" y="4443413"/>
          <p14:tracePt t="152451" x="6223000" y="4437063"/>
          <p14:tracePt t="152459" x="6234113" y="4413250"/>
          <p14:tracePt t="152467" x="6245225" y="4371975"/>
          <p14:tracePt t="152474" x="6262688" y="4306888"/>
          <p14:tracePt t="152482" x="6286500" y="4230688"/>
          <p14:tracePt t="152490" x="6310313" y="4137025"/>
          <p14:tracePt t="152498" x="6334125" y="4049713"/>
          <p14:tracePt t="152505" x="6369050" y="3949700"/>
          <p14:tracePt t="152512" x="6386513" y="3836988"/>
          <p14:tracePt t="152521" x="6416675" y="3695700"/>
          <p14:tracePt t="152528" x="6434138" y="3567113"/>
          <p14:tracePt t="152536" x="6434138" y="3425825"/>
          <p14:tracePt t="152543" x="6440488" y="3321050"/>
          <p14:tracePt t="152551" x="6451600" y="3221038"/>
          <p14:tracePt t="152560" x="6451600" y="3125788"/>
          <p14:tracePt t="152568" x="6440488" y="3032125"/>
          <p14:tracePt t="152575" x="6434138" y="2955925"/>
          <p14:tracePt t="152583" x="6421438" y="2886075"/>
          <p14:tracePt t="152591" x="6416675" y="2844800"/>
          <p14:tracePt t="152597" x="6403975" y="2808288"/>
          <p14:tracePt t="152606" x="6399213" y="2797175"/>
          <p14:tracePt t="152614" x="6399213" y="2790825"/>
          <p14:tracePt t="152653" x="6392863" y="2790825"/>
          <p14:tracePt t="152661" x="6392863" y="2814638"/>
          <p14:tracePt t="152667" x="6381750" y="2867025"/>
          <p14:tracePt t="152676" x="6357938" y="2949575"/>
          <p14:tracePt t="152684" x="6340475" y="3038475"/>
          <p14:tracePt t="152692" x="6327775" y="3143250"/>
          <p14:tracePt t="152698" x="6286500" y="3284538"/>
          <p14:tracePt t="152707" x="6275388" y="3384550"/>
          <p14:tracePt t="152715" x="6262688" y="3473450"/>
          <p14:tracePt t="152723" x="6251575" y="3560763"/>
          <p14:tracePt t="152730" x="6234113" y="3643313"/>
          <p14:tracePt t="152738" x="6234113" y="3708400"/>
          <p14:tracePt t="152745" x="6234113" y="3760788"/>
          <p14:tracePt t="152754" x="6234113" y="3790950"/>
          <p14:tracePt t="152761" x="6234113" y="3808413"/>
          <p14:tracePt t="152777" x="6234113" y="3813175"/>
          <p14:tracePt t="152831" x="6234113" y="3795713"/>
          <p14:tracePt t="152839" x="6234113" y="3773488"/>
          <p14:tracePt t="152847" x="6234113" y="3732213"/>
          <p14:tracePt t="152855" x="6234113" y="3678238"/>
          <p14:tracePt t="152862" x="6234113" y="3619500"/>
          <p14:tracePt t="152870" x="6234113" y="3556000"/>
          <p14:tracePt t="152889" x="6234113" y="3384550"/>
          <p14:tracePt t="152893" x="6234113" y="3308350"/>
          <p14:tracePt t="152901" x="6227763" y="3238500"/>
          <p14:tracePt t="152909" x="6216650" y="3167063"/>
          <p14:tracePt t="152916" x="6199188" y="3097213"/>
          <p14:tracePt t="152924" x="6192838" y="3038475"/>
          <p14:tracePt t="152931" x="6181725" y="2990850"/>
          <p14:tracePt t="152940" x="6169025" y="2955925"/>
          <p14:tracePt t="152948" x="6164263" y="2921000"/>
          <p14:tracePt t="152954" x="6157913" y="2890838"/>
          <p14:tracePt t="152962" x="6151563" y="2873375"/>
          <p14:tracePt t="152971" x="6151563" y="2862263"/>
          <p14:tracePt t="152978" x="6140450" y="2849563"/>
          <p14:tracePt t="152985" x="6140450" y="2844800"/>
          <p14:tracePt t="153041" x="6140450" y="2855913"/>
          <p14:tracePt t="153049" x="6127750" y="2890838"/>
          <p14:tracePt t="153057" x="6122988" y="2944813"/>
          <p14:tracePt t="153064" x="6116638" y="3003550"/>
          <p14:tracePt t="153072" x="6110288" y="3079750"/>
          <p14:tracePt t="153080" x="6110288" y="3162300"/>
          <p14:tracePt t="153086" x="6110288" y="3255963"/>
          <p14:tracePt t="153095" x="6127750" y="3367088"/>
          <p14:tracePt t="153103" x="6145213" y="3478213"/>
          <p14:tracePt t="153110" x="6169025" y="3597275"/>
          <p14:tracePt t="153119" x="6223000" y="3743325"/>
          <p14:tracePt t="153125" x="6262688" y="3902075"/>
          <p14:tracePt t="153133" x="6321425" y="4067175"/>
          <p14:tracePt t="153142" x="6369050" y="4189413"/>
          <p14:tracePt t="153149" x="6416675" y="4319588"/>
          <p14:tracePt t="153157" x="6462713" y="4424363"/>
          <p14:tracePt t="153165" x="6527800" y="4524375"/>
          <p14:tracePt t="153173" x="6575425" y="4606925"/>
          <p14:tracePt t="153180" x="6634163" y="4678363"/>
          <p14:tracePt t="153188" x="6686550" y="4737100"/>
          <p14:tracePt t="153196" x="6727825" y="4789488"/>
          <p14:tracePt t="153203" x="6762750" y="4818063"/>
          <p14:tracePt t="153212" x="6797675" y="4848225"/>
          <p14:tracePt t="153218" x="6815138" y="4865688"/>
          <p14:tracePt t="153227" x="6834188" y="4876800"/>
          <p14:tracePt t="153235" x="6845300" y="4883150"/>
          <p14:tracePt t="153243" x="6856413" y="4889500"/>
          <p14:tracePt t="153249" x="6869113" y="4900613"/>
          <p14:tracePt t="153258" x="6880225" y="4906963"/>
          <p14:tracePt t="153274" x="6880225" y="4913313"/>
          <p14:tracePt t="153289" x="6886575" y="4913313"/>
          <p14:tracePt t="153320" x="6892925" y="4913313"/>
          <p14:tracePt t="153327" x="6897688" y="4906963"/>
          <p14:tracePt t="153337" x="6910388" y="4895850"/>
          <p14:tracePt t="153343" x="6921500" y="4889500"/>
          <p14:tracePt t="153350" x="6932613" y="4876800"/>
          <p14:tracePt t="153359" x="6938963" y="4865688"/>
          <p14:tracePt t="153367" x="6951663" y="4841875"/>
          <p14:tracePt t="153374" x="6973888" y="4818063"/>
          <p14:tracePt t="153382" x="6980238" y="4795838"/>
          <p14:tracePt t="153390" x="6986588" y="4754563"/>
          <p14:tracePt t="153397" x="6991350" y="4737100"/>
          <p14:tracePt t="153406" x="6991350" y="4724400"/>
          <p14:tracePt t="153460" x="6991350" y="4737100"/>
          <p14:tracePt t="153468" x="6997700" y="4765675"/>
          <p14:tracePt t="153475" x="6997700" y="4806950"/>
          <p14:tracePt t="153483" x="7004050" y="4854575"/>
          <p14:tracePt t="153491" x="7010400" y="4918075"/>
          <p14:tracePt t="153499" x="7010400" y="4983163"/>
          <p14:tracePt t="153506" x="7027863" y="5076825"/>
          <p14:tracePt t="153514" x="7045325" y="5172075"/>
          <p14:tracePt t="153522" x="7050088" y="5294313"/>
          <p14:tracePt t="153530" x="7080250" y="5448300"/>
          <p14:tracePt t="153537" x="7091363" y="5576888"/>
          <p14:tracePt t="153545" x="7104063" y="5724525"/>
          <p14:tracePt t="153553" x="7108825" y="5829300"/>
          <p14:tracePt t="153561" x="7115175" y="5929313"/>
          <p14:tracePt t="153568" x="7127875" y="6018213"/>
          <p14:tracePt t="153576" x="7132638" y="6088063"/>
          <p14:tracePt t="153583" x="7132638" y="6135688"/>
          <p14:tracePt t="153592" x="7132638" y="6157913"/>
          <p14:tracePt t="153599" x="7138988" y="6164263"/>
          <p14:tracePt t="153661" x="7138988" y="6153150"/>
          <p14:tracePt t="153670" x="7127875" y="6122988"/>
          <p14:tracePt t="153677" x="7115175" y="6088063"/>
          <p14:tracePt t="153685" x="7091363" y="6035675"/>
          <p14:tracePt t="153693" x="7069138" y="6000750"/>
          <p14:tracePt t="153700" x="7056438" y="5970588"/>
          <p14:tracePt t="153708" x="7038975" y="5942013"/>
          <p14:tracePt t="153716" x="7027863" y="5929313"/>
          <p14:tracePt t="153724" x="7015163" y="5905500"/>
          <p14:tracePt t="153731" x="6986588" y="5876925"/>
          <p14:tracePt t="153739" x="6973888" y="5842000"/>
          <p14:tracePt t="153747" x="6945313" y="5818188"/>
          <p14:tracePt t="153755" x="6927850" y="5783263"/>
          <p14:tracePt t="153761" x="6904038" y="5746750"/>
          <p14:tracePt t="153770" x="6880225" y="5711825"/>
          <p14:tracePt t="153778" x="6851650" y="5676900"/>
          <p14:tracePt t="153786" x="6821488" y="5641975"/>
          <p14:tracePt t="153794" x="6792913" y="5607050"/>
          <p14:tracePt t="153801" x="6756400" y="5576888"/>
          <p14:tracePt t="153809" x="6734175" y="5559425"/>
          <p14:tracePt t="153816" x="6715125" y="5541963"/>
          <p14:tracePt t="153824" x="6697663" y="5535613"/>
          <p14:tracePt t="153832" x="6692900" y="5529263"/>
          <p14:tracePt t="153840" x="6680200" y="5529263"/>
          <p14:tracePt t="153848" x="6680200" y="5524500"/>
          <p14:tracePt t="153855" x="6675438" y="5524500"/>
          <p14:tracePt t="153871" x="6669088" y="5524500"/>
          <p14:tracePt t="153902" x="6662738" y="5524500"/>
          <p14:tracePt t="153925" x="6656388" y="5524500"/>
          <p14:tracePt t="153972" x="6651625" y="5529263"/>
          <p14:tracePt t="153980" x="6645275" y="5529263"/>
          <p14:tracePt t="153987" x="6645275" y="5535613"/>
          <p14:tracePt t="154252" x="6645275" y="5546725"/>
          <p14:tracePt t="154259" x="6645275" y="5553075"/>
          <p14:tracePt t="154266" x="6645275" y="5565775"/>
          <p14:tracePt t="154282" x="6645275" y="5583238"/>
          <p14:tracePt t="154298" x="6638925" y="5594350"/>
          <p14:tracePt t="154305" x="6638925" y="5600700"/>
          <p14:tracePt t="154329" x="6638925" y="5607050"/>
          <p14:tracePt t="154361" x="6638925" y="5611813"/>
          <p14:tracePt t="154375" x="6634163" y="5611813"/>
          <p14:tracePt t="154383" x="6627813" y="5618163"/>
          <p14:tracePt t="154391" x="6621463" y="5618163"/>
          <p14:tracePt t="154399" x="6610350" y="5618163"/>
          <p14:tracePt t="154406" x="6592888" y="5618163"/>
          <p14:tracePt t="154413" x="6580188" y="5618163"/>
          <p14:tracePt t="154422" x="6569075" y="5618163"/>
          <p14:tracePt t="154430" x="6562725" y="5618163"/>
          <p14:tracePt t="154437" x="6551613" y="5618163"/>
          <p14:tracePt t="154445" x="6545263" y="5618163"/>
          <p14:tracePt t="154452" x="6538913" y="5618163"/>
          <p14:tracePt t="154461" x="6534150" y="5611813"/>
          <p14:tracePt t="154467" x="6527800" y="5611813"/>
          <p14:tracePt t="154476" x="6527800" y="5607050"/>
          <p14:tracePt t="154483" x="6516688" y="5594350"/>
          <p14:tracePt t="154492" x="6510338" y="5583238"/>
          <p14:tracePt t="154498" x="6503988" y="5565775"/>
          <p14:tracePt t="154507" x="6492875" y="5559425"/>
          <p14:tracePt t="154515" x="6492875" y="5546725"/>
          <p14:tracePt t="154523" x="6486525" y="5541963"/>
          <p14:tracePt t="154585" x="6486525" y="5535613"/>
          <p14:tracePt t="154592" x="6486525" y="5529263"/>
          <p14:tracePt t="154600" x="6486525" y="5524500"/>
          <p14:tracePt t="154608" x="6486525" y="5518150"/>
          <p14:tracePt t="154615" x="6486525" y="5511800"/>
          <p14:tracePt t="154622" x="6486525" y="5507038"/>
          <p14:tracePt t="154639" x="6486525" y="5500688"/>
          <p14:tracePt t="154655" x="6486525" y="5494338"/>
          <p14:tracePt t="154661" x="6486525" y="5487988"/>
          <p14:tracePt t="154670" x="6486525" y="5470525"/>
          <p14:tracePt t="154678" x="6486525" y="5465763"/>
          <p14:tracePt t="154685" x="6486525" y="5448300"/>
          <p14:tracePt t="154693" x="6486525" y="5424488"/>
          <p14:tracePt t="154701" x="6486525" y="5411788"/>
          <p14:tracePt t="154709" x="6486525" y="5383213"/>
          <p14:tracePt t="154716" x="6486525" y="5348288"/>
          <p14:tracePt t="154724" x="6486525" y="5311775"/>
          <p14:tracePt t="154732" x="6486525" y="5248275"/>
          <p14:tracePt t="154740" x="6480175" y="5183188"/>
          <p14:tracePt t="154748" x="6469063" y="5094288"/>
          <p14:tracePt t="154755" x="6457950" y="4995863"/>
          <p14:tracePt t="154763" x="6440488" y="4883150"/>
          <p14:tracePt t="154771" x="6427788" y="4783138"/>
          <p14:tracePt t="154779" x="6410325" y="4678363"/>
          <p14:tracePt t="154786" x="6399213" y="4578350"/>
          <p14:tracePt t="154794" x="6381750" y="4478338"/>
          <p14:tracePt t="154801" x="6362700" y="4378325"/>
          <p14:tracePt t="154810" x="6345238" y="4302125"/>
          <p14:tracePt t="154816" x="6334125" y="4219575"/>
          <p14:tracePt t="154825" x="6316663" y="4143375"/>
          <p14:tracePt t="154833" x="6299200" y="4060825"/>
          <p14:tracePt t="154841" x="6275388" y="3984625"/>
          <p14:tracePt t="154847" x="6269038" y="3902075"/>
          <p14:tracePt t="154856" x="6251575" y="3825875"/>
          <p14:tracePt t="154863" x="6234113" y="3754438"/>
          <p14:tracePt t="154872" x="6210300" y="3684588"/>
          <p14:tracePt t="154879" x="6203950" y="3619500"/>
          <p14:tracePt t="154888" x="6175375" y="3549650"/>
          <p14:tracePt t="154895" x="6164263" y="3490913"/>
          <p14:tracePt t="154903" x="6145213" y="3425825"/>
          <p14:tracePt t="154911" x="6134100" y="3367088"/>
          <p14:tracePt t="154918" x="6122988" y="3325813"/>
          <p14:tracePt t="154925" x="6099175" y="3267075"/>
          <p14:tracePt t="154934" x="6086475" y="3221038"/>
          <p14:tracePt t="154942" x="6069013" y="3179763"/>
          <p14:tracePt t="154949" x="6057900" y="3138488"/>
          <p14:tracePt t="154957" x="6051550" y="3114675"/>
          <p14:tracePt t="154965" x="6040438" y="3090863"/>
          <p14:tracePt t="154973" x="6034088" y="3067050"/>
          <p14:tracePt t="154980" x="6027738" y="3049588"/>
          <p14:tracePt t="154988" x="6027738" y="3044825"/>
          <p14:tracePt t="154995" x="6022975" y="3032125"/>
          <p14:tracePt t="155004" x="6016625" y="3021013"/>
          <p14:tracePt t="155011" x="6016625" y="3014663"/>
          <p14:tracePt t="155018" x="6010275" y="2997200"/>
          <p14:tracePt t="155027" x="6005513" y="2986088"/>
          <p14:tracePt t="155034" x="6005513" y="2979738"/>
          <p14:tracePt t="155042" x="5999163" y="2962275"/>
          <p14:tracePt t="155049" x="5999163" y="2949575"/>
          <p14:tracePt t="155058" x="5992813" y="2938463"/>
          <p14:tracePt t="155065" x="5988050" y="2925763"/>
          <p14:tracePt t="155073" x="5981700" y="2914650"/>
          <p14:tracePt t="155081" x="5981700" y="2897188"/>
          <p14:tracePt t="155088" x="5981700" y="2890838"/>
          <p14:tracePt t="155096" x="5975350" y="2879725"/>
          <p14:tracePt t="155105" x="5975350" y="2873375"/>
          <p14:tracePt t="155120" x="5969000" y="2867025"/>
          <p14:tracePt t="155127" x="5969000" y="2862263"/>
          <p14:tracePt t="155151" x="5969000" y="2855913"/>
          <p14:tracePt t="155167" x="5969000" y="2849563"/>
          <p14:tracePt t="155173" x="5969000" y="2844800"/>
          <p14:tracePt t="155190" x="5969000" y="2827338"/>
          <p14:tracePt t="155198" x="5975350" y="2808288"/>
          <p14:tracePt t="155205" x="5992813" y="2797175"/>
          <p14:tracePt t="155213" x="6022975" y="2762250"/>
          <p14:tracePt t="155221" x="6046788" y="2732088"/>
          <p14:tracePt t="155229" x="6069013" y="2709863"/>
          <p14:tracePt t="155236" x="6086475" y="2679700"/>
          <p14:tracePt t="155244" x="6105525" y="2662238"/>
          <p14:tracePt t="155252" x="6116638" y="2651125"/>
          <p14:tracePt t="155260" x="6116638" y="2632075"/>
          <p14:tracePt t="155267" x="6127750" y="2614613"/>
          <p14:tracePt t="155275" x="6134100" y="2609850"/>
          <p14:tracePt t="155283" x="6145213" y="2603500"/>
          <p14:tracePt t="155291" x="6145213" y="2597150"/>
          <p14:tracePt t="155298" x="6145213" y="2590800"/>
          <p14:tracePt t="155306" x="6157913" y="2586038"/>
          <p14:tracePt t="155313" x="6164263" y="2579688"/>
          <p14:tracePt t="155322" x="6169025" y="2568575"/>
          <p14:tracePt t="155329" x="6175375" y="2562225"/>
          <p14:tracePt t="155336" x="6192838" y="2555875"/>
          <p14:tracePt t="155345" x="6203950" y="2544763"/>
          <p14:tracePt t="155352" x="6223000" y="2538413"/>
          <p14:tracePt t="155361" x="6227763" y="2532063"/>
          <p14:tracePt t="155368" x="6251575" y="2527300"/>
          <p14:tracePt t="155375" x="6257925" y="2527300"/>
          <p14:tracePt t="155384" x="6262688" y="2527300"/>
          <p14:tracePt t="155446" x="6275388" y="2527300"/>
          <p14:tracePt t="155461" x="6275388" y="2520950"/>
          <p14:tracePt t="155555" x="6281738" y="2520950"/>
          <p14:tracePt t="155570" x="6286500" y="2520950"/>
          <p14:tracePt t="155578" x="6292850" y="2532063"/>
          <p14:tracePt t="155586" x="6292850" y="2555875"/>
          <p14:tracePt t="155592" x="6292850" y="2586038"/>
          <p14:tracePt t="155601" x="6303963" y="2644775"/>
          <p14:tracePt t="155609" x="6316663" y="2714625"/>
          <p14:tracePt t="155617" x="6316663" y="2786063"/>
          <p14:tracePt t="155624" x="6316663" y="2867025"/>
          <p14:tracePt t="155632" x="6321425" y="2955925"/>
          <p14:tracePt t="155640" x="6321425" y="3067050"/>
          <p14:tracePt t="155647" x="6321425" y="3173413"/>
          <p14:tracePt t="155654" x="6321425" y="3290888"/>
          <p14:tracePt t="155663" x="6321425" y="3414713"/>
          <p14:tracePt t="155670" x="6321425" y="3532188"/>
          <p14:tracePt t="155679" x="6316663" y="3660775"/>
          <p14:tracePt t="155685" x="6316663" y="3767138"/>
          <p14:tracePt t="155694" x="6316663" y="3871913"/>
          <p14:tracePt t="155702" x="6316663" y="3978275"/>
          <p14:tracePt t="155710" x="6316663" y="4078288"/>
          <p14:tracePt t="155716" x="6316663" y="4167188"/>
          <p14:tracePt t="155725" x="6316663" y="4254500"/>
          <p14:tracePt t="155732" x="6316663" y="4330700"/>
          <p14:tracePt t="155741" x="6316663" y="4389438"/>
          <p14:tracePt t="155748" x="6321425" y="4443413"/>
          <p14:tracePt t="155756" x="6327775" y="4471988"/>
          <p14:tracePt t="155763" x="6327775" y="4495800"/>
          <p14:tracePt t="155772" x="6327775" y="4513263"/>
          <p14:tracePt t="155779" x="6327775" y="4519613"/>
          <p14:tracePt t="155787" x="6327775" y="4524375"/>
          <p14:tracePt t="155803" x="6327775" y="4530725"/>
          <p14:tracePt t="155849" x="6327775" y="4548188"/>
          <p14:tracePt t="155857" x="6334125" y="4560888"/>
          <p14:tracePt t="155865" x="6334125" y="4578350"/>
          <p14:tracePt t="155873" x="6340475" y="4595813"/>
          <p14:tracePt t="155880" x="6345238" y="4613275"/>
          <p14:tracePt t="155888" x="6351588" y="4613275"/>
          <p14:tracePt t="155943" x="6357938" y="4613275"/>
          <p14:tracePt t="155950" x="6357938" y="4606925"/>
          <p14:tracePt t="155958" x="6357938" y="4602163"/>
          <p14:tracePt t="155966" x="6362700" y="4595813"/>
          <p14:tracePt t="155973" x="6369050" y="4589463"/>
          <p14:tracePt t="155981" x="6369050" y="4583113"/>
          <p14:tracePt t="155989" x="6375400" y="4565650"/>
          <p14:tracePt t="155997" x="6381750" y="4554538"/>
          <p14:tracePt t="156005" x="6386513" y="4537075"/>
          <p14:tracePt t="156012" x="6386513" y="4506913"/>
          <p14:tracePt t="156020" x="6392863" y="4465638"/>
          <p14:tracePt t="156028" x="6403975" y="4437063"/>
          <p14:tracePt t="156036" x="6403975" y="4378325"/>
          <p14:tracePt t="156043" x="6410325" y="4313238"/>
          <p14:tracePt t="156051" x="6410325" y="4248150"/>
          <p14:tracePt t="156059" x="6410325" y="4167188"/>
          <p14:tracePt t="156067" x="6421438" y="4102100"/>
          <p14:tracePt t="156074" x="6427788" y="4002088"/>
          <p14:tracePt t="156082" x="6427788" y="3913188"/>
          <p14:tracePt t="156090" x="6427788" y="3836988"/>
          <p14:tracePt t="156097" x="6427788" y="3749675"/>
          <p14:tracePt t="156106" x="6427788" y="3673475"/>
          <p14:tracePt t="156112" x="6427788" y="3590925"/>
          <p14:tracePt t="156121" x="6427788" y="3514725"/>
          <p14:tracePt t="156128" x="6427788" y="3438525"/>
          <p14:tracePt t="156136" x="6416675" y="3355975"/>
          <p14:tracePt t="156143" x="6410325" y="3279775"/>
          <p14:tracePt t="156151" x="6403975" y="3221038"/>
          <p14:tracePt t="156160" x="6392863" y="3138488"/>
          <p14:tracePt t="156167" x="6392863" y="3079750"/>
          <p14:tracePt t="156175" x="6381750" y="3025775"/>
          <p14:tracePt t="156182" x="6375400" y="2967038"/>
          <p14:tracePt t="156191" x="6375400" y="2921000"/>
          <p14:tracePt t="156199" x="6362700" y="2867025"/>
          <p14:tracePt t="156206" x="6357938" y="2827338"/>
          <p14:tracePt t="156214" x="6351588" y="2786063"/>
          <p14:tracePt t="156222" x="6345238" y="2744788"/>
          <p14:tracePt t="156229" x="6345238" y="2703513"/>
          <p14:tracePt t="156237" x="6340475" y="2673350"/>
          <p14:tracePt t="156245" x="6334125" y="2644775"/>
          <p14:tracePt t="156252" x="6321425" y="2590800"/>
          <p14:tracePt t="156260" x="6316663" y="2555875"/>
          <p14:tracePt t="156267" x="6316663" y="2538413"/>
          <p14:tracePt t="156276" x="6310313" y="2509838"/>
          <p14:tracePt t="156283" x="6310313" y="2486025"/>
          <p14:tracePt t="156292" x="6303963" y="2462213"/>
          <p14:tracePt t="156298" x="6299200" y="2438400"/>
          <p14:tracePt t="156307" x="6299200" y="2427288"/>
          <p14:tracePt t="156315" x="6292850" y="2409825"/>
          <p14:tracePt t="156323" x="6292850" y="2397125"/>
          <p14:tracePt t="156330" x="6292850" y="2386013"/>
          <p14:tracePt t="156337" x="6286500" y="2379663"/>
          <p14:tracePt t="156369" x="6286500" y="2374900"/>
          <p14:tracePt t="156455" x="6281738" y="2386013"/>
          <p14:tracePt t="156462" x="6275388" y="2420938"/>
          <p14:tracePt t="156470" x="6269038" y="2468563"/>
          <p14:tracePt t="156478" x="6269038" y="2527300"/>
          <p14:tracePt t="156486" x="6269038" y="2586038"/>
          <p14:tracePt t="156493" x="6269038" y="2662238"/>
          <p14:tracePt t="156500" x="6269038" y="2732088"/>
          <p14:tracePt t="156509" x="6269038" y="2808288"/>
          <p14:tracePt t="156516" x="6269038" y="2886075"/>
          <p14:tracePt t="156524" x="6269038" y="2962275"/>
          <p14:tracePt t="156532" x="6269038" y="3044825"/>
          <p14:tracePt t="156540" x="6269038" y="3132138"/>
          <p14:tracePt t="156548" x="6269038" y="3208338"/>
          <p14:tracePt t="156554" x="6269038" y="3297238"/>
          <p14:tracePt t="156562" x="6269038" y="3384550"/>
          <p14:tracePt t="156571" x="6269038" y="3478213"/>
          <p14:tracePt t="156579" x="6269038" y="3584575"/>
          <p14:tracePt t="156585" x="6269038" y="3690938"/>
          <p14:tracePt t="156594" x="6269038" y="3813175"/>
          <p14:tracePt t="156601" x="6281738" y="3925888"/>
          <p14:tracePt t="156610" x="6281738" y="4019550"/>
          <p14:tracePt t="156617" x="6286500" y="4119563"/>
          <p14:tracePt t="156625" x="6286500" y="4195763"/>
          <p14:tracePt t="156633" x="6292850" y="4278313"/>
          <p14:tracePt t="156641" x="6292850" y="4343400"/>
          <p14:tracePt t="156648" x="6292850" y="4402138"/>
          <p14:tracePt t="156656" x="6292850" y="4460875"/>
          <p14:tracePt t="156663" x="6292850" y="4513263"/>
          <p14:tracePt t="156672" x="6292850" y="4572000"/>
          <p14:tracePt t="156681" x="6292850" y="4613275"/>
          <p14:tracePt t="156687" x="6292850" y="4660900"/>
          <p14:tracePt t="156695" x="6303963" y="4719638"/>
          <p14:tracePt t="156703" x="6303963" y="4759325"/>
          <p14:tracePt t="156711" x="6310313" y="4813300"/>
          <p14:tracePt t="156718" x="6310313" y="4830763"/>
          <p14:tracePt t="156726" x="6316663" y="4841875"/>
          <p14:tracePt t="156734" x="6316663" y="4854575"/>
          <p14:tracePt t="157029" x="6316663" y="4841875"/>
          <p14:tracePt t="157036" x="6316663" y="4824413"/>
          <p14:tracePt t="157044" x="6316663" y="4800600"/>
          <p14:tracePt t="157052" x="6316663" y="4778375"/>
          <p14:tracePt t="157060" x="6316663" y="4754563"/>
          <p14:tracePt t="157067" x="6310313" y="4724400"/>
          <p14:tracePt t="157075" x="6303963" y="4700588"/>
          <p14:tracePt t="157083" x="6303963" y="4683125"/>
          <p14:tracePt t="157091" x="6299200" y="4672013"/>
          <p14:tracePt t="157098" x="6292850" y="4654550"/>
          <p14:tracePt t="157106" x="6292850" y="4637088"/>
          <p14:tracePt t="157114" x="6286500" y="4630738"/>
          <p14:tracePt t="157122" x="6286500" y="4624388"/>
          <p14:tracePt t="157128" x="6286500" y="4613275"/>
          <p14:tracePt t="157145" x="6286500" y="4606925"/>
          <p14:tracePt t="157152" x="6281738" y="4595813"/>
          <p14:tracePt t="157160" x="6281738" y="4589463"/>
          <p14:tracePt t="157168" x="6281738" y="4583113"/>
          <p14:tracePt t="157176" x="6281738" y="4572000"/>
          <p14:tracePt t="157185" x="6275388" y="4560888"/>
          <p14:tracePt t="157190" x="6269038" y="4548188"/>
          <p14:tracePt t="157198" x="6262688" y="4537075"/>
          <p14:tracePt t="157207" x="6257925" y="4530725"/>
          <p14:tracePt t="157223" x="6251575" y="4513263"/>
          <p14:tracePt t="157230" x="6251575" y="4506913"/>
          <p14:tracePt t="157246" x="6245225" y="4506913"/>
          <p14:tracePt t="157254" x="6240463" y="4502150"/>
          <p14:tracePt t="157261" x="6234113" y="4502150"/>
          <p14:tracePt t="157270" x="6227763" y="4502150"/>
          <p14:tracePt t="157277" x="6216650" y="4502150"/>
          <p14:tracePt t="157285" x="6210300" y="4502150"/>
          <p14:tracePt t="157292" x="6192838" y="4502150"/>
          <p14:tracePt t="157424" x="6203950" y="4495800"/>
          <p14:tracePt t="157432" x="6227763" y="4489450"/>
          <p14:tracePt t="157440" x="6269038" y="4478338"/>
          <p14:tracePt t="157447" x="6327775" y="4465638"/>
          <p14:tracePt t="157455" x="6399213" y="4460875"/>
          <p14:tracePt t="157463" x="6457950" y="4460875"/>
          <p14:tracePt t="157471" x="6486525" y="4460875"/>
          <p14:tracePt t="157479" x="6503988" y="4460875"/>
          <p14:tracePt t="157486" x="6510338" y="4460875"/>
          <p14:tracePt t="157579" x="6503988" y="4460875"/>
          <p14:tracePt t="157587" x="6492875" y="4460875"/>
          <p14:tracePt t="157595" x="6469063" y="4460875"/>
          <p14:tracePt t="157603" x="6440488" y="4460875"/>
          <p14:tracePt t="157610" x="6399213" y="4460875"/>
          <p14:tracePt t="157618" x="6345238" y="4465638"/>
          <p14:tracePt t="157626" x="6281738" y="4465638"/>
          <p14:tracePt t="157634" x="6199188" y="4465638"/>
          <p14:tracePt t="157641" x="6134100" y="4478338"/>
          <p14:tracePt t="157648" x="6075363" y="4478338"/>
          <p14:tracePt t="157657" x="6040438" y="4483100"/>
          <p14:tracePt t="157665" x="6010275" y="4483100"/>
          <p14:tracePt t="157672" x="5999163" y="4483100"/>
          <p14:tracePt t="157767" x="5999163" y="4478338"/>
          <p14:tracePt t="157773" x="6016625" y="4478338"/>
          <p14:tracePt t="157781" x="6046788" y="4478338"/>
          <p14:tracePt t="157789" x="6092825" y="4478338"/>
          <p14:tracePt t="157797" x="6164263" y="4478338"/>
          <p14:tracePt t="157804" x="6240463" y="4478338"/>
          <p14:tracePt t="157811" x="6316663" y="4478338"/>
          <p14:tracePt t="157820" x="6375400" y="4478338"/>
          <p14:tracePt t="157828" x="6416675" y="4478338"/>
          <p14:tracePt t="157835" x="6434138" y="4478338"/>
          <p14:tracePt t="157952" x="6427788" y="4478338"/>
          <p14:tracePt t="157960" x="6421438" y="4478338"/>
          <p14:tracePt t="157967" x="6399213" y="4478338"/>
          <p14:tracePt t="157975" x="6375400" y="4478338"/>
          <p14:tracePt t="157983" x="6345238" y="4478338"/>
          <p14:tracePt t="157991" x="6327775" y="4478338"/>
          <p14:tracePt t="157997" x="6299200" y="4478338"/>
          <p14:tracePt t="158006" x="6281738" y="4478338"/>
          <p14:tracePt t="158014" x="6269038" y="4478338"/>
          <p14:tracePt t="158100" x="6269038" y="4471988"/>
          <p14:tracePt t="158107" x="6269038" y="4465638"/>
          <p14:tracePt t="158115" x="6275388" y="4454525"/>
          <p14:tracePt t="158122" x="6286500" y="4430713"/>
          <p14:tracePt t="158130" x="6303963" y="4402138"/>
          <p14:tracePt t="158138" x="6340475" y="4365625"/>
          <p14:tracePt t="158146" x="6369050" y="4330700"/>
          <p14:tracePt t="158152" x="6399213" y="4278313"/>
          <p14:tracePt t="158161" x="6440488" y="4213225"/>
          <p14:tracePt t="158168" x="6462713" y="4154488"/>
          <p14:tracePt t="158177" x="6486525" y="4084638"/>
          <p14:tracePt t="158185" x="6510338" y="4013200"/>
          <p14:tracePt t="158191" x="6527800" y="3932238"/>
          <p14:tracePt t="158199" x="6538913" y="3860800"/>
          <p14:tracePt t="158208" x="6557963" y="3784600"/>
          <p14:tracePt t="158216" x="6557963" y="3714750"/>
          <p14:tracePt t="158222" x="6557963" y="3643313"/>
          <p14:tracePt t="158230" x="6557963" y="3584575"/>
          <p14:tracePt t="158239" x="6557963" y="3525838"/>
          <p14:tracePt t="158247" x="6557963" y="3467100"/>
          <p14:tracePt t="158254" x="6557963" y="3432175"/>
          <p14:tracePt t="158261" x="6557963" y="3379788"/>
          <p14:tracePt t="158270" x="6557963" y="3349625"/>
          <p14:tracePt t="158278" x="6557963" y="3308350"/>
          <p14:tracePt t="158285" x="6551613" y="3279775"/>
          <p14:tracePt t="158293" x="6545263" y="3243263"/>
          <p14:tracePt t="158301" x="6538913" y="3221038"/>
          <p14:tracePt t="158309" x="6534150" y="3179763"/>
          <p14:tracePt t="158315" x="6534150" y="3155950"/>
          <p14:tracePt t="158324" x="6527800" y="3138488"/>
          <p14:tracePt t="158332" x="6516688" y="3103563"/>
          <p14:tracePt t="158340" x="6516688" y="3079750"/>
          <p14:tracePt t="158346" x="6516688" y="3055938"/>
          <p14:tracePt t="158355" x="6516688" y="3032125"/>
          <p14:tracePt t="158363" x="6516688" y="2997200"/>
          <p14:tracePt t="158371" x="6516688" y="2962275"/>
          <p14:tracePt t="158378" x="6516688" y="2938463"/>
          <p14:tracePt t="158385" x="6516688" y="2908300"/>
          <p14:tracePt t="158393" x="6516688" y="2879725"/>
          <p14:tracePt t="158401" x="6521450" y="2844800"/>
          <p14:tracePt t="158408" x="6527800" y="2820988"/>
          <p14:tracePt t="158416" x="6534150" y="2797175"/>
          <p14:tracePt t="158425" x="6545263" y="2773363"/>
          <p14:tracePt t="158433" x="6557963" y="2744788"/>
          <p14:tracePt t="158441" x="6569075" y="2720975"/>
          <p14:tracePt t="158447" x="6580188" y="2690813"/>
          <p14:tracePt t="158456" x="6592888" y="2679700"/>
          <p14:tracePt t="158464" x="6604000" y="2655888"/>
          <p14:tracePt t="158472" x="6627813" y="2632075"/>
          <p14:tracePt t="158479" x="6651625" y="2597150"/>
          <p14:tracePt t="158488" x="6662738" y="2568575"/>
          <p14:tracePt t="158495" x="6680200" y="2551113"/>
          <p14:tracePt t="158503" x="6692900" y="2527300"/>
          <p14:tracePt t="158510" x="6710363" y="2509838"/>
          <p14:tracePt t="158518" x="6727825" y="2492375"/>
          <p14:tracePt t="158525" x="6734175" y="2479675"/>
          <p14:tracePt t="158533" x="6745288" y="2468563"/>
          <p14:tracePt t="158541" x="6745288" y="2462213"/>
          <p14:tracePt t="158548" x="6751638" y="2451100"/>
          <p14:tracePt t="158565" x="6756400" y="2451100"/>
          <p14:tracePt t="158673" x="6745288" y="2451100"/>
          <p14:tracePt t="158681" x="6738938" y="2451100"/>
          <p14:tracePt t="158689" x="6715125" y="2451100"/>
          <p14:tracePt t="158697" x="6680200" y="2451100"/>
          <p14:tracePt t="158704" x="6638925" y="2451100"/>
          <p14:tracePt t="158712" x="6597650" y="2438400"/>
          <p14:tracePt t="158720" x="6569075" y="2433638"/>
          <p14:tracePt t="158728" x="6534150" y="2433638"/>
          <p14:tracePt t="158734" x="6521450" y="2433638"/>
          <p14:tracePt t="158743" x="6510338" y="2433638"/>
          <p14:tracePt t="158751" x="6503988" y="2433638"/>
          <p14:tracePt t="158853" x="6516688" y="2433638"/>
          <p14:tracePt t="158859" x="6538913" y="2433638"/>
          <p14:tracePt t="158867" x="6569075" y="2433638"/>
          <p14:tracePt t="158875" x="6610350" y="2433638"/>
          <p14:tracePt t="158883" x="6651625" y="2433638"/>
          <p14:tracePt t="158900" x="6710363" y="2433638"/>
          <p14:tracePt t="158906" x="6738938" y="2433638"/>
          <p14:tracePt t="158914" x="6762750" y="2433638"/>
          <p14:tracePt t="158922" x="6780213" y="2433638"/>
          <p14:tracePt t="158928" x="6797675" y="2433638"/>
          <p14:tracePt t="158945" x="6810375" y="2433638"/>
          <p14:tracePt t="158952" x="6810375" y="2438400"/>
          <p14:tracePt t="160349" x="6804025" y="2438400"/>
          <p14:tracePt t="160365" x="6797675" y="2438400"/>
          <p14:tracePt t="160373" x="6792913" y="2438400"/>
          <p14:tracePt t="160380" x="6786563" y="2438400"/>
          <p14:tracePt t="160388" x="6780213" y="2438400"/>
          <p14:tracePt t="160396" x="6773863" y="2438400"/>
          <p14:tracePt t="160404" x="6769100" y="2438400"/>
          <p14:tracePt t="160410" x="6756400" y="2455863"/>
          <p14:tracePt t="160418" x="6738938" y="2486025"/>
          <p14:tracePt t="160427" x="6710363" y="2538413"/>
          <p14:tracePt t="160434" x="6669088" y="2620963"/>
          <p14:tracePt t="160441" x="6627813" y="2703513"/>
          <p14:tracePt t="160449" x="6586538" y="2786063"/>
          <p14:tracePt t="160458" x="6545263" y="2849563"/>
          <p14:tracePt t="160466" x="6503988" y="2908300"/>
          <p14:tracePt t="160473" x="6462713" y="2949575"/>
          <p14:tracePt t="160481" x="6440488" y="2990850"/>
          <p14:tracePt t="160488" x="6421438" y="3014663"/>
          <p14:tracePt t="160496" x="6392863" y="3038475"/>
          <p14:tracePt t="160504" x="6381750" y="3044825"/>
          <p14:tracePt t="160511" x="6357938" y="3044825"/>
          <p14:tracePt t="160519" x="6340475" y="3044825"/>
          <p14:tracePt t="160536" x="6334125" y="3025775"/>
          <p14:tracePt t="160543" x="6334125" y="3008313"/>
          <p14:tracePt t="160550" x="6334125" y="3003550"/>
          <p14:tracePt t="160566" x="6345238" y="3003550"/>
          <p14:tracePt t="160613" x="6345238" y="3008313"/>
          <p14:tracePt t="160683" x="6340475" y="3008313"/>
          <p14:tracePt t="160691" x="6327775" y="2990850"/>
          <p14:tracePt t="160698" x="6327775" y="2979738"/>
          <p14:tracePt t="160706" x="6321425" y="2962275"/>
          <p14:tracePt t="160714" x="6316663" y="2955925"/>
          <p14:tracePt t="160722" x="6316663" y="2944813"/>
          <p14:tracePt t="160730" x="6316663" y="2938463"/>
          <p14:tracePt t="160736" x="6310313" y="2938463"/>
          <p14:tracePt t="160745" x="6310313" y="2932113"/>
          <p14:tracePt t="160761" x="6303963" y="2932113"/>
          <p14:tracePt t="160776" x="6299200" y="2932113"/>
          <p14:tracePt t="160784" x="6292850" y="2932113"/>
          <p14:tracePt t="160799" x="6286500" y="2932113"/>
          <p14:tracePt t="160815" x="6281738" y="2932113"/>
          <p14:tracePt t="160830" x="6275388" y="2932113"/>
          <p14:tracePt t="160838" x="6269038" y="2932113"/>
          <p14:tracePt t="160845" x="6262688" y="2932113"/>
          <p14:tracePt t="160854" x="6257925" y="2938463"/>
          <p14:tracePt t="160860" x="6251575" y="2949575"/>
          <p14:tracePt t="160877" x="6245225" y="2949575"/>
          <p14:tracePt t="160892" x="6245225" y="2955925"/>
          <p14:tracePt t="160908" x="6240463" y="2962275"/>
          <p14:tracePt t="160932" x="6240463" y="2967038"/>
          <p14:tracePt t="160939" x="6240463" y="2973388"/>
          <p14:tracePt t="160947" x="6240463" y="2979738"/>
          <p14:tracePt t="160954" x="6240463" y="2986088"/>
          <p14:tracePt t="160962" x="6240463" y="2990850"/>
          <p14:tracePt t="160970" x="6240463" y="2997200"/>
          <p14:tracePt t="160978" x="6240463" y="3008313"/>
          <p14:tracePt t="160985" x="6240463" y="3021013"/>
          <p14:tracePt t="160993" x="6240463" y="3025775"/>
          <p14:tracePt t="161001" x="6240463" y="3032125"/>
          <p14:tracePt t="161009" x="6240463" y="3038475"/>
          <p14:tracePt t="161024" x="6240463" y="3049588"/>
          <p14:tracePt t="161055" x="6240463" y="3055938"/>
          <p14:tracePt t="161094" x="6240463" y="3062288"/>
          <p14:tracePt t="161110" x="6234113" y="3067050"/>
          <p14:tracePt t="161118" x="6227763" y="3073400"/>
          <p14:tracePt t="161125" x="6216650" y="3073400"/>
          <p14:tracePt t="161133" x="6203950" y="3084513"/>
          <p14:tracePt t="161141" x="6181725" y="3097213"/>
          <p14:tracePt t="161149" x="6157913" y="3108325"/>
          <p14:tracePt t="161155" x="6127750" y="3114675"/>
          <p14:tracePt t="161164" x="6105525" y="3121025"/>
          <p14:tracePt t="161172" x="6075363" y="3125788"/>
          <p14:tracePt t="161180" x="6022975" y="3138488"/>
          <p14:tracePt t="161187" x="5981700" y="3138488"/>
          <p14:tracePt t="161195" x="5922963" y="3138488"/>
          <p14:tracePt t="161203" x="5846763" y="3138488"/>
          <p14:tracePt t="161210" x="5757863" y="3132138"/>
          <p14:tracePt t="161218" x="5646738" y="3108325"/>
          <p14:tracePt t="161226" x="5511800" y="3090863"/>
          <p14:tracePt t="161234" x="5399088" y="3073400"/>
          <p14:tracePt t="161243" x="5264150" y="3044825"/>
          <p14:tracePt t="161248" x="5164138" y="3025775"/>
          <p14:tracePt t="161257" x="5064125" y="3008313"/>
          <p14:tracePt t="161264" x="4976813" y="2990850"/>
          <p14:tracePt t="161273" x="4876800" y="2967038"/>
          <p14:tracePt t="161279" x="4787900" y="2944813"/>
          <p14:tracePt t="161288" x="4676775" y="2925763"/>
          <p14:tracePt t="161296" x="4548188" y="2908300"/>
          <p14:tracePt t="161305" x="4371975" y="2873375"/>
          <p14:tracePt t="161311" x="4200525" y="2855913"/>
          <p14:tracePt t="161319" x="4002088" y="2844800"/>
          <p14:tracePt t="161327" x="3813175" y="2820988"/>
          <p14:tracePt t="161334" x="3625850" y="2808288"/>
          <p14:tracePt t="161343" x="3460750" y="2797175"/>
          <p14:tracePt t="161350" x="3295650" y="2790825"/>
          <p14:tracePt t="161358" x="3167063" y="2779713"/>
          <p14:tracePt t="161366" x="3025775" y="2779713"/>
          <p14:tracePt t="161374" x="2879725" y="2768600"/>
          <p14:tracePt t="161380" x="2738438" y="2768600"/>
          <p14:tracePt t="161389" x="2620963" y="2768600"/>
          <p14:tracePt t="161397" x="2508250" y="2779713"/>
          <p14:tracePt t="161405" x="2408238" y="2790825"/>
          <p14:tracePt t="161411" x="2320925" y="2814638"/>
          <p14:tracePt t="161419" x="2232025" y="2832100"/>
          <p14:tracePt t="161428" x="2155825" y="2855913"/>
          <p14:tracePt t="161436" x="2097088" y="2879725"/>
          <p14:tracePt t="161442" x="2062163" y="2914650"/>
          <p14:tracePt t="161451" x="2016125" y="2938463"/>
          <p14:tracePt t="161458" x="1997075" y="2967038"/>
          <p14:tracePt t="161467" x="1974850" y="3003550"/>
          <p14:tracePt t="161474" x="1957388" y="3038475"/>
          <p14:tracePt t="161482" x="1933575" y="3079750"/>
          <p14:tracePt t="161489" x="1916113" y="3125788"/>
          <p14:tracePt t="161498" x="1897063" y="3155950"/>
          <p14:tracePt t="161506" x="1892300" y="3208338"/>
          <p14:tracePt t="161512" x="1885950" y="3260725"/>
          <p14:tracePt t="161521" x="1879600" y="3308350"/>
          <p14:tracePt t="161529" x="1879600" y="3349625"/>
          <p14:tracePt t="161536" x="1879600" y="3397250"/>
          <p14:tracePt t="161544" x="1879600" y="3438525"/>
          <p14:tracePt t="161551" x="1885950" y="3460750"/>
          <p14:tracePt t="161560" x="1892300" y="3484563"/>
          <p14:tracePt t="161567" x="1909763" y="3502025"/>
          <p14:tracePt t="161575" x="1909763" y="3519488"/>
          <p14:tracePt t="161583" x="1920875" y="3532188"/>
          <p14:tracePt t="161591" x="1938338" y="3536950"/>
          <p14:tracePt t="161598" x="1957388" y="3549650"/>
          <p14:tracePt t="161606" x="1974850" y="3560763"/>
          <p14:tracePt t="161614" x="1997075" y="3578225"/>
          <p14:tracePt t="161622" x="2027238" y="3584575"/>
          <p14:tracePt t="161630" x="2068513" y="3602038"/>
          <p14:tracePt t="161638" x="2120900" y="3614738"/>
          <p14:tracePt t="161645" x="2192338" y="3625850"/>
          <p14:tracePt t="161653" x="2273300" y="3636963"/>
          <p14:tracePt t="161660" x="2368550" y="3649663"/>
          <p14:tracePt t="161668" x="2473325" y="3656013"/>
          <p14:tracePt t="161676" x="2614613" y="3667125"/>
          <p14:tracePt t="161684" x="2755900" y="3673475"/>
          <p14:tracePt t="161692" x="2925763" y="3684588"/>
          <p14:tracePt t="161699" x="3125788" y="3695700"/>
          <p14:tracePt t="161707" x="3290888" y="3695700"/>
          <p14:tracePt t="161715" x="3471863" y="3690938"/>
          <p14:tracePt t="161723" x="3678238" y="3678238"/>
          <p14:tracePt t="161731" x="3889375" y="3643313"/>
          <p14:tracePt t="161737" x="4100513" y="3608388"/>
          <p14:tracePt t="161746" x="4335463" y="3573463"/>
          <p14:tracePt t="161754" x="4535488" y="3502025"/>
          <p14:tracePt t="161762" x="4776788" y="3425825"/>
          <p14:tracePt t="161769" x="5005388" y="3325813"/>
          <p14:tracePt t="161777" x="5264150" y="3243263"/>
          <p14:tracePt t="161785" x="5476875" y="3143250"/>
          <p14:tracePt t="161793" x="5670550" y="3038475"/>
          <p14:tracePt t="161799" x="5829300" y="2949575"/>
          <p14:tracePt t="161808" x="5929313" y="2886075"/>
          <p14:tracePt t="161815" x="5988050" y="2838450"/>
          <p14:tracePt t="161824" x="6046788" y="2790825"/>
          <p14:tracePt t="161831" x="6081713" y="2755900"/>
          <p14:tracePt t="161839" x="6110288" y="2720975"/>
          <p14:tracePt t="161847" x="6127750" y="2686050"/>
          <p14:tracePt t="161855" x="6157913" y="2638425"/>
          <p14:tracePt t="161862" x="6181725" y="2603500"/>
          <p14:tracePt t="161870" x="6199188" y="2555875"/>
          <p14:tracePt t="161877" x="6234113" y="2509838"/>
          <p14:tracePt t="161885" x="6262688" y="2455863"/>
          <p14:tracePt t="161894" x="6286500" y="2392363"/>
          <p14:tracePt t="161900" x="6303963" y="2351088"/>
          <p14:tracePt t="161909" x="6321425" y="2316163"/>
          <p14:tracePt t="161916" x="6327775" y="2286000"/>
          <p14:tracePt t="161925" x="6334125" y="2268538"/>
          <p14:tracePt t="161932" x="6334125" y="2255838"/>
          <p14:tracePt t="161940" x="6334125" y="2238375"/>
          <p14:tracePt t="161948" x="6334125" y="2227263"/>
          <p14:tracePt t="161956" x="6334125" y="2220913"/>
          <p14:tracePt t="161963" x="6334125" y="2209800"/>
          <p14:tracePt t="161971" x="6334125" y="2192338"/>
          <p14:tracePt t="161979" x="6327775" y="2179638"/>
          <p14:tracePt t="161987" x="6310313" y="2162175"/>
          <p14:tracePt t="161993" x="6286500" y="2138363"/>
          <p14:tracePt t="162003" x="6257925" y="2120900"/>
          <p14:tracePt t="162010" x="6234113" y="2103438"/>
          <p14:tracePt t="162018" x="6199188" y="2074863"/>
          <p14:tracePt t="162025" x="6151563" y="2051050"/>
          <p14:tracePt t="162033" x="6110288" y="2044700"/>
          <p14:tracePt t="162041" x="6051550" y="2020888"/>
          <p14:tracePt t="162048" x="5981700" y="2009775"/>
          <p14:tracePt t="162056" x="5892800" y="1992313"/>
          <p14:tracePt t="162063" x="5792788" y="1974850"/>
          <p14:tracePt t="162072" x="5705475" y="1957388"/>
          <p14:tracePt t="162079" x="5616575" y="1951038"/>
          <p14:tracePt t="162087" x="5535613" y="1944688"/>
          <p14:tracePt t="162095" x="5446713" y="1933575"/>
          <p14:tracePt t="162103" x="5370513" y="1927225"/>
          <p14:tracePt t="162111" x="5281613" y="1927225"/>
          <p14:tracePt t="162119" x="5187950" y="1927225"/>
          <p14:tracePt t="162125" x="5100638" y="1927225"/>
          <p14:tracePt t="162134" x="5011738" y="1927225"/>
          <p14:tracePt t="162142" x="4924425" y="1939925"/>
          <p14:tracePt t="162150" x="4824413" y="1962150"/>
          <p14:tracePt t="162157" x="4724400" y="1985963"/>
          <p14:tracePt t="162165" x="4624388" y="2020888"/>
          <p14:tracePt t="162173" x="4518025" y="2057400"/>
          <p14:tracePt t="162181" x="4424363" y="2098675"/>
          <p14:tracePt t="162188" x="4335463" y="2151063"/>
          <p14:tracePt t="162196" x="4237038" y="2197100"/>
          <p14:tracePt t="162204" x="4154488" y="2255838"/>
          <p14:tracePt t="162211" x="4060825" y="2309813"/>
          <p14:tracePt t="162219" x="3978275" y="2379663"/>
          <p14:tracePt t="162227" x="3883025" y="2455863"/>
          <p14:tracePt t="162235" x="3789363" y="2551113"/>
          <p14:tracePt t="162243" x="3695700" y="2644775"/>
          <p14:tracePt t="162249" x="3625850" y="2720975"/>
          <p14:tracePt t="162258" x="3549650" y="2832100"/>
          <p14:tracePt t="162265" x="3484563" y="2932113"/>
          <p14:tracePt t="162274" x="3432175" y="3025775"/>
          <p14:tracePt t="162281" x="3378200" y="3138488"/>
          <p14:tracePt t="162289" x="3343275" y="3221038"/>
          <p14:tracePt t="162297" x="3319463" y="3302000"/>
          <p14:tracePt t="162305" x="3302000" y="3402013"/>
          <p14:tracePt t="162311" x="3295650" y="3478213"/>
          <p14:tracePt t="162320" x="3295650" y="3556000"/>
          <p14:tracePt t="162328" x="3295650" y="3636963"/>
          <p14:tracePt t="162337" x="3295650" y="3714750"/>
          <p14:tracePt t="162344" x="3295650" y="3784600"/>
          <p14:tracePt t="162350" x="3319463" y="3854450"/>
          <p14:tracePt t="162359" x="3336925" y="3902075"/>
          <p14:tracePt t="162368" x="3367088" y="3967163"/>
          <p14:tracePt t="162375" x="3395663" y="4019550"/>
          <p14:tracePt t="162381" x="3454400" y="4067175"/>
          <p14:tracePt t="162390" x="3508375" y="4113213"/>
          <p14:tracePt t="162397" x="3571875" y="4154488"/>
          <p14:tracePt t="162406" x="3671888" y="4189413"/>
          <p14:tracePt t="162412" x="3789363" y="4213225"/>
          <p14:tracePt t="162421" x="3954463" y="4225925"/>
          <p14:tracePt t="162428" x="4141788" y="4248150"/>
          <p14:tracePt t="162437" x="4430713" y="4260850"/>
          <p14:tracePt t="162443" x="4706938" y="4260850"/>
          <p14:tracePt t="162453" x="5005388" y="4254500"/>
          <p14:tracePt t="162460" x="5253038" y="4225925"/>
          <p14:tracePt t="162468" x="5429250" y="4195763"/>
          <p14:tracePt t="162475" x="5529263" y="4171950"/>
          <p14:tracePt t="162483" x="5594350" y="4137025"/>
          <p14:tracePt t="162491" x="5622925" y="4119563"/>
          <p14:tracePt t="162499" x="5634038" y="4095750"/>
          <p14:tracePt t="162506" x="5646738" y="4084638"/>
          <p14:tracePt t="162514" x="5646738" y="4060825"/>
          <p14:tracePt t="162522" x="5646738" y="4030663"/>
          <p14:tracePt t="162530" x="5646738" y="3990975"/>
          <p14:tracePt t="162536" x="5646738" y="3943350"/>
          <p14:tracePt t="162545" x="5622925" y="3878263"/>
          <p14:tracePt t="162552" x="5599113" y="3825875"/>
          <p14:tracePt t="162561" x="5564188" y="3767138"/>
          <p14:tracePt t="162567" x="5522913" y="3702050"/>
          <p14:tracePt t="162576" x="5464175" y="3636963"/>
          <p14:tracePt t="162584" x="5399088" y="3573463"/>
          <p14:tracePt t="162592" x="5311775" y="3497263"/>
          <p14:tracePt t="162600" x="5181600" y="3419475"/>
          <p14:tracePt t="162607" x="5029200" y="3343275"/>
          <p14:tracePt t="162615" x="4824413" y="3273425"/>
          <p14:tracePt t="162623" x="4606925" y="3214688"/>
          <p14:tracePt t="162630" x="4395788" y="3179763"/>
          <p14:tracePt t="162638" x="4183063" y="3143250"/>
          <p14:tracePt t="162645" x="3978275" y="3132138"/>
          <p14:tracePt t="162654" x="3778250" y="3132138"/>
          <p14:tracePt t="162661" x="3595688" y="3132138"/>
          <p14:tracePt t="162669" x="3436938" y="3167063"/>
          <p14:tracePt t="162677" x="3302000" y="3197225"/>
          <p14:tracePt t="162684" x="3208338" y="3238500"/>
          <p14:tracePt t="162693" x="3125788" y="3273425"/>
          <p14:tracePt t="162700" x="3073400" y="3321050"/>
          <p14:tracePt t="162708" x="3032125" y="3349625"/>
          <p14:tracePt t="162716" x="3001963" y="3373438"/>
          <p14:tracePt t="162724" x="2990850" y="3397250"/>
          <p14:tracePt t="162731" x="2984500" y="3419475"/>
          <p14:tracePt t="162739" x="2979738" y="3455988"/>
          <p14:tracePt t="162747" x="2973388" y="3473450"/>
          <p14:tracePt t="162755" x="2973388" y="3497263"/>
          <p14:tracePt t="162763" x="2973388" y="3536950"/>
          <p14:tracePt t="162770" x="2973388" y="3567113"/>
          <p14:tracePt t="162778" x="2979738" y="3597275"/>
          <p14:tracePt t="162785" x="2997200" y="3636963"/>
          <p14:tracePt t="162792" x="3014663" y="3684588"/>
          <p14:tracePt t="162801" x="3038475" y="3725863"/>
          <p14:tracePt t="162809" x="3055938" y="3749675"/>
          <p14:tracePt t="162816" x="3084513" y="3778250"/>
          <p14:tracePt t="162824" x="3108325" y="3795713"/>
          <p14:tracePt t="162832" x="3132138" y="3808413"/>
          <p14:tracePt t="162840" x="3155950" y="3813175"/>
          <p14:tracePt t="162848" x="3190875" y="3832225"/>
          <p14:tracePt t="162856" x="3219450" y="3832225"/>
          <p14:tracePt t="162863" x="3243263" y="3832225"/>
          <p14:tracePt t="162871" x="3260725" y="3832225"/>
          <p14:tracePt t="162888" x="3302000" y="3832225"/>
          <p14:tracePt t="162894" x="3319463" y="3832225"/>
          <p14:tracePt t="162902" x="3332163" y="3825875"/>
          <p14:tracePt t="162910" x="3349625" y="3813175"/>
          <p14:tracePt t="162918" x="3367088" y="3802063"/>
          <p14:tracePt t="162925" x="3390900" y="3784600"/>
          <p14:tracePt t="162932" x="3402013" y="3773488"/>
          <p14:tracePt t="162941" x="3419475" y="3760788"/>
          <p14:tracePt t="162948" x="3425825" y="3743325"/>
          <p14:tracePt t="162964" x="3425825" y="3732213"/>
          <p14:tracePt t="162980" x="3425825" y="3725863"/>
          <p14:tracePt t="162988" x="3425825" y="3714750"/>
          <p14:tracePt t="163003" x="3425825" y="3702050"/>
          <p14:tracePt t="163011" x="3425825" y="3690938"/>
          <p14:tracePt t="163017" x="3419475" y="3678238"/>
          <p14:tracePt t="163026" x="3408363" y="3667125"/>
          <p14:tracePt t="163034" x="3390900" y="3656013"/>
          <p14:tracePt t="163042" x="3367088" y="3636963"/>
          <p14:tracePt t="163049" x="3343275" y="3625850"/>
          <p14:tracePt t="163057" x="3319463" y="3619500"/>
          <p14:tracePt t="163065" x="3278188" y="3602038"/>
          <p14:tracePt t="163073" x="3225800" y="3597275"/>
          <p14:tracePt t="163081" x="3184525" y="3590925"/>
          <p14:tracePt t="163088" x="3143250" y="3590925"/>
          <p14:tracePt t="163095" x="3108325" y="3590925"/>
          <p14:tracePt t="163104" x="3084513" y="3590925"/>
          <p14:tracePt t="163112" x="3043238" y="3590925"/>
          <p14:tracePt t="163119" x="3025775" y="3590925"/>
          <p14:tracePt t="163127" x="2997200" y="3590925"/>
          <p14:tracePt t="163134" x="2979738" y="3602038"/>
          <p14:tracePt t="163143" x="2960688" y="3602038"/>
          <p14:tracePt t="163149" x="2955925" y="3608388"/>
          <p14:tracePt t="163205" x="2949575" y="3619500"/>
          <p14:tracePt t="163213" x="2949575" y="3643313"/>
          <p14:tracePt t="163220" x="2949575" y="3684588"/>
          <p14:tracePt t="163228" x="2949575" y="3736975"/>
          <p14:tracePt t="163236" x="2967038" y="3795713"/>
          <p14:tracePt t="163243" x="2990850" y="3860800"/>
          <p14:tracePt t="163252" x="3025775" y="3913188"/>
          <p14:tracePt t="163258" x="3055938" y="3949700"/>
          <p14:tracePt t="163266" x="3084513" y="3971925"/>
          <p14:tracePt t="163275" x="3114675" y="3995738"/>
          <p14:tracePt t="163281" x="3149600" y="4008438"/>
          <p14:tracePt t="163290" x="3184525" y="4019550"/>
          <p14:tracePt t="163298" x="3214688" y="4019550"/>
          <p14:tracePt t="163306" x="3254375" y="4019550"/>
          <p14:tracePt t="163313" x="3284538" y="4019550"/>
          <p14:tracePt t="163321" x="3313113" y="4019550"/>
          <p14:tracePt t="163329" x="3336925" y="4013200"/>
          <p14:tracePt t="163337" x="3349625" y="4013200"/>
          <p14:tracePt t="163344" x="3349625" y="4008438"/>
          <p14:tracePt t="163360" x="3354388" y="3995738"/>
          <p14:tracePt t="163375" x="3354388" y="3990975"/>
          <p14:tracePt t="163383" x="3354388" y="3978275"/>
          <p14:tracePt t="163391" x="3354388" y="3971925"/>
          <p14:tracePt t="163399" x="3349625" y="3954463"/>
          <p14:tracePt t="163407" x="3336925" y="3937000"/>
          <p14:tracePt t="163415" x="3308350" y="3913188"/>
          <p14:tracePt t="163422" x="3273425" y="3884613"/>
          <p14:tracePt t="163430" x="3201988" y="3849688"/>
          <p14:tracePt t="163437" x="3119438" y="3825875"/>
          <p14:tracePt t="163444" x="3032125" y="3808413"/>
          <p14:tracePt t="163453" x="2908300" y="3790950"/>
          <p14:tracePt t="163461" x="2720975" y="3784600"/>
          <p14:tracePt t="163469" x="2562225" y="3784600"/>
          <p14:tracePt t="163476" x="2403475" y="3784600"/>
          <p14:tracePt t="163484" x="2255838" y="3784600"/>
          <p14:tracePt t="163492" x="2138363" y="3813175"/>
          <p14:tracePt t="163500" x="2068513" y="3843338"/>
          <p14:tracePt t="163507" x="2016125" y="3867150"/>
          <p14:tracePt t="163515" x="1997075" y="3890963"/>
          <p14:tracePt t="163523" x="1985963" y="3895725"/>
          <p14:tracePt t="163531" x="1979613" y="3902075"/>
          <p14:tracePt t="163538" x="1979613" y="3908425"/>
          <p14:tracePt t="163546" x="1979613" y="3913188"/>
          <p14:tracePt t="163554" x="1979613" y="3925888"/>
          <p14:tracePt t="163562" x="1985963" y="3932238"/>
          <p14:tracePt t="163569" x="1997075" y="3943350"/>
          <p14:tracePt t="163577" x="2016125" y="3954463"/>
          <p14:tracePt t="163585" x="2038350" y="3971925"/>
          <p14:tracePt t="163593" x="2079625" y="3990975"/>
          <p14:tracePt t="163600" x="2162175" y="4002088"/>
          <p14:tracePt t="163608" x="2286000" y="4019550"/>
          <p14:tracePt t="163616" x="2468563" y="4030663"/>
          <p14:tracePt t="163624" x="2732088" y="4043363"/>
          <p14:tracePt t="163632" x="3038475" y="4054475"/>
          <p14:tracePt t="163639" x="3313113" y="4054475"/>
          <p14:tracePt t="163647" x="3554413" y="4054475"/>
          <p14:tracePt t="163655" x="3760788" y="4054475"/>
          <p14:tracePt t="163663" x="3930650" y="4030663"/>
          <p14:tracePt t="163670" x="4041775" y="4013200"/>
          <p14:tracePt t="163678" x="4141788" y="3990975"/>
          <p14:tracePt t="163686" x="4200525" y="3967163"/>
          <p14:tracePt t="163694" x="4254500" y="3943350"/>
          <p14:tracePt t="163701" x="4289425" y="3932238"/>
          <p14:tracePt t="163709" x="4306888" y="3913188"/>
          <p14:tracePt t="163716" x="4324350" y="3878263"/>
          <p14:tracePt t="163725" x="4335463" y="3854450"/>
          <p14:tracePt t="163732" x="4348163" y="3819525"/>
          <p14:tracePt t="163740" x="4348163" y="3778250"/>
          <p14:tracePt t="163748" x="4359275" y="3736975"/>
          <p14:tracePt t="163756" x="4359275" y="3702050"/>
          <p14:tracePt t="163762" x="4348163" y="3667125"/>
          <p14:tracePt t="163771" x="4330700" y="3625850"/>
          <p14:tracePt t="163779" x="4295775" y="3584575"/>
          <p14:tracePt t="163787" x="4230688" y="3532188"/>
          <p14:tracePt t="163793" x="4148138" y="3497263"/>
          <p14:tracePt t="163802" x="4041775" y="3467100"/>
          <p14:tracePt t="163810" x="3895725" y="3443288"/>
          <p14:tracePt t="163818" x="3689350" y="3432175"/>
          <p14:tracePt t="163825" x="3490913" y="3432175"/>
          <p14:tracePt t="163833" x="3295650" y="3460750"/>
          <p14:tracePt t="163841" x="3078163" y="3519488"/>
          <p14:tracePt t="163848" x="2901950" y="3614738"/>
          <p14:tracePt t="163856" x="2743200" y="3732213"/>
          <p14:tracePt t="163864" x="2625725" y="3843338"/>
          <p14:tracePt t="163872" x="2549525" y="3967163"/>
          <p14:tracePt t="163880" x="2508250" y="4054475"/>
          <p14:tracePt t="163887" x="2486025" y="4137025"/>
          <p14:tracePt t="163895" x="2473325" y="4213225"/>
          <p14:tracePt t="163903" x="2479675" y="4284663"/>
          <p14:tracePt t="163911" x="2508250" y="4337050"/>
          <p14:tracePt t="163917" x="2555875" y="4384675"/>
          <p14:tracePt t="163925" x="2608263" y="4413250"/>
          <p14:tracePt t="163933" x="2697163" y="4437063"/>
          <p14:tracePt t="163942" x="2797175" y="4448175"/>
          <p14:tracePt t="163948" x="2943225" y="4454525"/>
          <p14:tracePt t="163957" x="3143250" y="4454525"/>
          <p14:tracePt t="163965" x="3432175" y="4437063"/>
          <p14:tracePt t="163973" x="3754438" y="4406900"/>
          <p14:tracePt t="163981" x="4100513" y="4365625"/>
          <p14:tracePt t="163988" x="4489450" y="4325938"/>
          <p14:tracePt t="163996" x="4876800" y="4267200"/>
          <p14:tracePt t="164003" x="5205413" y="4225925"/>
          <p14:tracePt t="164011" x="5476875" y="4171950"/>
          <p14:tracePt t="164018" x="5711825" y="4125913"/>
          <p14:tracePt t="164027" x="5851525" y="4084638"/>
          <p14:tracePt t="164035" x="5934075" y="4060825"/>
          <p14:tracePt t="164042" x="5988050" y="4037013"/>
          <p14:tracePt t="164050" x="6010275" y="4025900"/>
          <p14:tracePt t="164058" x="6010275" y="4019550"/>
          <p14:tracePt t="164120" x="6010275" y="4013200"/>
          <p14:tracePt t="164128" x="6010275" y="4002088"/>
          <p14:tracePt t="164136" x="5999163" y="3995738"/>
          <p14:tracePt t="164144" x="5988050" y="3990975"/>
          <p14:tracePt t="164150" x="5969000" y="3990975"/>
          <p14:tracePt t="164159" x="5946775" y="3984625"/>
          <p14:tracePt t="164167" x="5922963" y="3984625"/>
          <p14:tracePt t="164174" x="5899150" y="3984625"/>
          <p14:tracePt t="164181" x="5881688" y="3984625"/>
          <p14:tracePt t="164190" x="5864225" y="3984625"/>
          <p14:tracePt t="164197" x="5857875" y="3984625"/>
          <p14:tracePt t="164252" x="5857875" y="3990975"/>
          <p14:tracePt t="164275" x="5864225" y="3995738"/>
          <p14:tracePt t="164283" x="5875338" y="4008438"/>
          <p14:tracePt t="164291" x="5892800" y="4013200"/>
          <p14:tracePt t="164299" x="5934075" y="4019550"/>
          <p14:tracePt t="164306" x="5975350" y="4025900"/>
          <p14:tracePt t="164314" x="6040438" y="4043363"/>
          <p14:tracePt t="164322" x="6086475" y="4049713"/>
          <p14:tracePt t="164330" x="6151563" y="4060825"/>
          <p14:tracePt t="164336" x="6199188" y="4071938"/>
          <p14:tracePt t="164344" x="6251575" y="4084638"/>
          <p14:tracePt t="164352" x="6303963" y="4108450"/>
          <p14:tracePt t="164361" x="6369050" y="4130675"/>
          <p14:tracePt t="164368" x="6416675" y="4143375"/>
          <p14:tracePt t="164375" x="6480175" y="4167188"/>
          <p14:tracePt t="164385" x="6538913" y="4202113"/>
          <p14:tracePt t="164392" x="6604000" y="4230688"/>
          <p14:tracePt t="164399" x="6686550" y="4260850"/>
          <p14:tracePt t="164407" x="6769100" y="4302125"/>
          <p14:tracePt t="164415" x="6851650" y="4343400"/>
          <p14:tracePt t="164423" x="6956425" y="4395788"/>
          <p14:tracePt t="164431" x="7104063" y="4460875"/>
          <p14:tracePt t="164438" x="7250113" y="4513263"/>
          <p14:tracePt t="164446" x="7426325" y="4560888"/>
          <p14:tracePt t="164454" x="7602538" y="4602163"/>
          <p14:tracePt t="164462" x="7815263" y="4637088"/>
          <p14:tracePt t="164469" x="8026400" y="4672013"/>
          <p14:tracePt t="164477" x="8220075" y="4695825"/>
          <p14:tracePt t="164485" x="8426450" y="4719638"/>
          <p14:tracePt t="164493" x="8589963" y="4730750"/>
          <p14:tracePt t="164500" x="8759825" y="4748213"/>
          <p14:tracePt t="164508" x="8883650" y="4748213"/>
          <p14:tracePt t="164516" x="8977313" y="4759325"/>
          <p14:tracePt t="164524" x="9066213" y="4759325"/>
          <p14:tracePt t="164530" x="9148763" y="4765675"/>
          <p14:tracePt t="164539" x="9207500" y="4765675"/>
          <p14:tracePt t="164547" x="9266238" y="4765675"/>
          <p14:tracePt t="164554" x="9312275" y="4765675"/>
          <p14:tracePt t="164562" x="9342438" y="4765675"/>
          <p14:tracePt t="164570" x="9383713" y="4765675"/>
          <p14:tracePt t="164578" x="9424988" y="4765675"/>
          <p14:tracePt t="164585" x="9471025" y="4765675"/>
          <p14:tracePt t="164592" x="9529763" y="4765675"/>
          <p14:tracePt t="164600" x="9594850" y="4754563"/>
          <p14:tracePt t="164609" x="9659938" y="4748213"/>
          <p14:tracePt t="164616" x="9742488" y="4741863"/>
          <p14:tracePt t="164624" x="9812338" y="4719638"/>
          <p14:tracePt t="164632" x="9912350" y="4689475"/>
          <p14:tracePt t="164640" x="10012363" y="4665663"/>
          <p14:tracePt t="164648" x="10112375" y="4637088"/>
          <p14:tracePt t="164655" x="10240963" y="4572000"/>
          <p14:tracePt t="164663" x="10353675" y="4530725"/>
          <p14:tracePt t="164671" x="10523538" y="4437063"/>
          <p14:tracePt t="164679" x="10623550" y="4371975"/>
          <p14:tracePt t="164687" x="10728325" y="4295775"/>
          <p14:tracePt t="164694" x="10793413" y="4243388"/>
          <p14:tracePt t="164702" x="10841038" y="4184650"/>
          <p14:tracePt t="164709" x="10869613" y="4125913"/>
          <p14:tracePt t="164717" x="10887075" y="4060825"/>
          <p14:tracePt t="164725" x="10893425" y="3995738"/>
          <p14:tracePt t="164733" x="10893425" y="3908425"/>
          <p14:tracePt t="164741" x="10882313" y="3819525"/>
          <p14:tracePt t="164749" x="10845800" y="3684588"/>
          <p14:tracePt t="164755" x="10782300" y="3536950"/>
          <p14:tracePt t="164764" x="10693400" y="3384550"/>
          <p14:tracePt t="164772" x="10564813" y="3221038"/>
          <p14:tracePt t="164780" x="10388600" y="3044825"/>
          <p14:tracePt t="164787" x="10199688" y="2867025"/>
          <p14:tracePt t="164795" x="9959975" y="2690813"/>
          <p14:tracePt t="164802" x="9705975" y="2544763"/>
          <p14:tracePt t="164811" x="9436100" y="2427288"/>
          <p14:tracePt t="164817" x="9136063" y="2327275"/>
          <p14:tracePt t="164826" x="8842375" y="2262188"/>
          <p14:tracePt t="164834" x="8537575" y="2238375"/>
          <p14:tracePt t="164842" x="8231188" y="2220913"/>
          <p14:tracePt t="164848" x="7926388" y="2244725"/>
          <p14:tracePt t="164857" x="7615238" y="2309813"/>
          <p14:tracePt t="164865" x="7291388" y="2420938"/>
          <p14:tracePt t="164873" x="6980238" y="2579688"/>
          <p14:tracePt t="164880" x="6745288" y="2738438"/>
          <p14:tracePt t="164888" x="6538913" y="2890838"/>
          <p14:tracePt t="164901" x="6403975" y="3025775"/>
          <p14:tracePt t="164904" x="6310313" y="3167063"/>
          <p14:tracePt t="164911" x="6245225" y="3267075"/>
          <p14:tracePt t="164919" x="6216650" y="3325813"/>
          <p14:tracePt t="164927" x="6199188" y="3390900"/>
          <p14:tracePt t="164935" x="6192838" y="3432175"/>
          <p14:tracePt t="164943" x="6192838" y="3460750"/>
          <p14:tracePt t="164950" x="6192838" y="3484563"/>
          <p14:tracePt t="164958" x="6199188" y="3497263"/>
          <p14:tracePt t="164966" x="6203950" y="3514725"/>
          <p14:tracePt t="164973" x="6216650" y="3532188"/>
          <p14:tracePt t="164981" x="6227763" y="3549650"/>
          <p14:tracePt t="164989" x="6245225" y="3560763"/>
          <p14:tracePt t="164997" x="6281738" y="3573463"/>
          <p14:tracePt t="165004" x="6321425" y="3602038"/>
          <p14:tracePt t="165012" x="6392863" y="3625850"/>
          <p14:tracePt t="165019" x="6475413" y="3636963"/>
          <p14:tracePt t="165027" x="6569075" y="3656013"/>
          <p14:tracePt t="165036" x="6715125" y="3684588"/>
          <p14:tracePt t="165043" x="6880225" y="3708400"/>
          <p14:tracePt t="165051" x="7069138" y="3719513"/>
          <p14:tracePt t="165059" x="7273925" y="3725863"/>
          <p14:tracePt t="165066" x="7508875" y="3725863"/>
          <p14:tracePt t="165074" x="7750175" y="3725863"/>
          <p14:tracePt t="165082" x="7991475" y="3725863"/>
          <p14:tracePt t="165090" x="8267700" y="3725863"/>
          <p14:tracePt t="165098" x="8507413" y="3725863"/>
          <p14:tracePt t="165106" x="8778875" y="3708400"/>
          <p14:tracePt t="165112" x="9024938" y="3684588"/>
          <p14:tracePt t="165121" x="9272588" y="3660775"/>
          <p14:tracePt t="165129" x="9494838" y="3636963"/>
          <p14:tracePt t="165136" x="9723438" y="3614738"/>
          <p14:tracePt t="165144" x="9977438" y="3573463"/>
          <p14:tracePt t="165152" x="10182225" y="3549650"/>
          <p14:tracePt t="165160" x="10393363" y="3514725"/>
          <p14:tracePt t="165167" x="10588625" y="3478213"/>
          <p14:tracePt t="165175" x="10764838" y="3438525"/>
          <p14:tracePt t="165183" x="10941050" y="3402013"/>
          <p14:tracePt t="165191" x="11058525" y="3379788"/>
          <p14:tracePt t="165199" x="11163300" y="3343275"/>
          <p14:tracePt t="165206" x="11252200" y="3321050"/>
          <p14:tracePt t="165215" x="11310938" y="3297238"/>
          <p14:tracePt t="165222" x="11376025" y="3273425"/>
          <p14:tracePt t="165228" x="11415713" y="3255963"/>
          <p14:tracePt t="165237" x="11456988" y="3243263"/>
          <p14:tracePt t="165244" x="11474450" y="3232150"/>
          <p14:tracePt t="165253" x="11498263" y="3225800"/>
          <p14:tracePt t="165260" x="11504613" y="3221038"/>
          <p14:tracePt t="165267" x="11510963" y="3221038"/>
          <p14:tracePt t="165276" x="11522075" y="3208338"/>
          <p14:tracePt t="165284" x="11528425" y="3208338"/>
          <p14:tracePt t="165292" x="11528425" y="3197225"/>
          <p14:tracePt t="165299" x="11533188" y="3197225"/>
          <p14:tracePt t="165315" x="11533188" y="3184525"/>
          <p14:tracePt t="165330" x="11533188" y="3179763"/>
          <p14:tracePt t="165346" x="11533188" y="3167063"/>
          <p14:tracePt t="165354" x="11539538" y="3162300"/>
          <p14:tracePt t="165361" x="11539538" y="3155950"/>
          <p14:tracePt t="165369" x="11539538" y="3149600"/>
          <p14:tracePt t="165376" x="11539538" y="3143250"/>
          <p14:tracePt t="165392" x="11539538" y="3138488"/>
          <p14:tracePt t="165400" x="11539538" y="3132138"/>
          <p14:tracePt t="165416" x="11528425" y="3132138"/>
          <p14:tracePt t="165423" x="11510963" y="3125788"/>
          <p14:tracePt t="165431" x="11493500" y="3125788"/>
          <p14:tracePt t="165439" x="11452225" y="3125788"/>
          <p14:tracePt t="165447" x="11410950" y="3125788"/>
          <p14:tracePt t="165454" x="11363325" y="3125788"/>
          <p14:tracePt t="165461" x="11304588" y="3125788"/>
          <p14:tracePt t="165470" x="11245850" y="3125788"/>
          <p14:tracePt t="165477" x="11180763" y="3143250"/>
          <p14:tracePt t="165485" x="11122025" y="3155950"/>
          <p14:tracePt t="165493" x="11069638" y="3173413"/>
          <p14:tracePt t="165501" x="11045825" y="3179763"/>
          <p14:tracePt t="165509" x="11034713" y="3184525"/>
          <p14:tracePt t="165516" x="11028363" y="3184525"/>
          <p14:tracePt t="165610" x="11034713" y="3184525"/>
          <p14:tracePt t="165617" x="11052175" y="3184525"/>
          <p14:tracePt t="165625" x="11080750" y="3184525"/>
          <p14:tracePt t="165633" x="11134725" y="3190875"/>
          <p14:tracePt t="165640" x="11204575" y="3190875"/>
          <p14:tracePt t="165648" x="11276013" y="3201988"/>
          <p14:tracePt t="165656" x="11352213" y="3201988"/>
          <p14:tracePt t="165664" x="11439525" y="3208338"/>
          <p14:tracePt t="165672" x="11528425" y="3214688"/>
          <p14:tracePt t="165678" x="11604625" y="3225800"/>
          <p14:tracePt t="165687" x="11691938" y="3232150"/>
          <p14:tracePt t="165695" x="11791950" y="3243263"/>
          <p14:tracePt t="165703" x="11868150" y="3243263"/>
          <p14:tracePt t="165710" x="11950700" y="3249613"/>
          <p14:tracePt t="165725" x="12026900" y="3255963"/>
          <p14:tracePt t="165726" x="12085638" y="3255963"/>
          <p14:tracePt t="165734" x="12139613" y="3267075"/>
          <p14:tracePt t="165741" x="12180888" y="32670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9E2F3"/>
            </a:gs>
            <a:gs pos="83000">
              <a:srgbClr val="E2E9F6"/>
            </a:gs>
            <a:gs pos="100000">
              <a:srgbClr val="DCE5F4">
                <a:alpha val="4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827ACC-E19D-4E38-AE05-33F188248FC2}"/>
              </a:ext>
            </a:extLst>
          </p:cNvPr>
          <p:cNvSpPr/>
          <p:nvPr/>
        </p:nvSpPr>
        <p:spPr>
          <a:xfrm>
            <a:off x="0" y="0"/>
            <a:ext cx="12192000" cy="825690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BB9B1C4-5210-4BEA-A556-2A53383A911F}"/>
              </a:ext>
            </a:extLst>
          </p:cNvPr>
          <p:cNvSpPr txBox="1">
            <a:spLocks/>
          </p:cNvSpPr>
          <p:nvPr/>
        </p:nvSpPr>
        <p:spPr>
          <a:xfrm>
            <a:off x="0" y="183519"/>
            <a:ext cx="12191999" cy="421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rgbClr val="002060"/>
                </a:solidFill>
              </a:rPr>
              <a:t>Semiconductor laser diode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DA2CC3D-A139-4741-BB7C-0A48922251A4}"/>
              </a:ext>
            </a:extLst>
          </p:cNvPr>
          <p:cNvSpPr/>
          <p:nvPr/>
        </p:nvSpPr>
        <p:spPr>
          <a:xfrm>
            <a:off x="0" y="6134668"/>
            <a:ext cx="12192000" cy="118282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tangle 3">
            <a:extLst>
              <a:ext uri="{FF2B5EF4-FFF2-40B4-BE49-F238E27FC236}">
                <a16:creationId xmlns:a16="http://schemas.microsoft.com/office/drawing/2014/main" id="{E66A3664-4628-4BBC-B3D9-0BC58DD2A8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330" y="1420813"/>
            <a:ext cx="8865961" cy="2484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rgbClr val="000000"/>
                </a:solidFill>
                <a:effectLst/>
                <a:latin typeface="+mn-lt"/>
                <a:ea typeface="宋体" charset="0"/>
                <a:cs typeface="宋体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90000"/>
              </a:lnSpc>
              <a:buFont typeface="Wingdings" charset="2"/>
              <a:buBlip>
                <a:blip r:embed="rId4"/>
              </a:buBlip>
              <a:defRPr/>
            </a:pPr>
            <a:r>
              <a:rPr kumimoji="0" lang="en-US" altLang="zh-CN" sz="2400" kern="0" dirty="0">
                <a:ea typeface="宋体" charset="-122"/>
              </a:rPr>
              <a:t>Semiconductor lasers (as any laser) are optical oscillators that generate </a:t>
            </a:r>
            <a:r>
              <a:rPr kumimoji="0" lang="en-US" altLang="en-US" sz="2400" kern="0" dirty="0">
                <a:ea typeface="宋体" charset="-122"/>
              </a:rPr>
              <a:t>‘</a:t>
            </a:r>
            <a:r>
              <a:rPr kumimoji="0" lang="en-US" altLang="zh-CN" sz="2400" kern="0" dirty="0">
                <a:ea typeface="宋体" charset="-122"/>
              </a:rPr>
              <a:t>coherent</a:t>
            </a:r>
            <a:r>
              <a:rPr kumimoji="0" lang="en-US" altLang="en-US" sz="2400" kern="0" dirty="0">
                <a:ea typeface="宋体" charset="-122"/>
              </a:rPr>
              <a:t>’</a:t>
            </a:r>
            <a:r>
              <a:rPr kumimoji="0" lang="en-US" altLang="zh-CN" sz="2400" kern="0" dirty="0">
                <a:ea typeface="宋体" charset="-122"/>
              </a:rPr>
              <a:t> light waves.</a:t>
            </a:r>
          </a:p>
          <a:p>
            <a:pPr eaLnBrk="1" hangingPunct="1">
              <a:lnSpc>
                <a:spcPct val="90000"/>
              </a:lnSpc>
              <a:buFont typeface="Wingdings" charset="2"/>
              <a:buBlip>
                <a:blip r:embed="rId4"/>
              </a:buBlip>
              <a:defRPr/>
            </a:pPr>
            <a:r>
              <a:rPr kumimoji="0" lang="en-US" altLang="zh-CN" sz="2400" kern="0" dirty="0">
                <a:ea typeface="宋体" charset="-122"/>
              </a:rPr>
              <a:t>As any oscillator, there needs to be an amplifier</a:t>
            </a:r>
            <a:r>
              <a:rPr kumimoji="0" lang="zh-CN" altLang="en-US" sz="2400" kern="0" dirty="0">
                <a:ea typeface="宋体" charset="-122"/>
              </a:rPr>
              <a:t> </a:t>
            </a:r>
            <a:r>
              <a:rPr kumimoji="0" lang="en-US" altLang="zh-CN" sz="2400" kern="0" dirty="0">
                <a:ea typeface="宋体" charset="-122"/>
              </a:rPr>
              <a:t>(gain), a feedback mechanism, and a frequency selection mechanism.</a:t>
            </a:r>
          </a:p>
          <a:p>
            <a:pPr eaLnBrk="1" hangingPunct="1">
              <a:lnSpc>
                <a:spcPct val="90000"/>
              </a:lnSpc>
              <a:buFont typeface="Wingdings" charset="2"/>
              <a:buBlip>
                <a:blip r:embed="rId4"/>
              </a:buBlip>
              <a:defRPr/>
            </a:pPr>
            <a:r>
              <a:rPr kumimoji="0" lang="en-US" altLang="zh-CN" sz="2400" kern="0" dirty="0">
                <a:ea typeface="宋体" charset="-122"/>
              </a:rPr>
              <a:t>When gain of amplifier is sufficiently high to overcome loss of energy in one feedback loop, oscillation happens.</a:t>
            </a:r>
            <a:endParaRPr kumimoji="0" lang="en-GB" altLang="zh-CN" sz="2400" kern="0" dirty="0">
              <a:ea typeface="宋体" charset="-122"/>
            </a:endParaRPr>
          </a:p>
        </p:txBody>
      </p:sp>
      <p:sp>
        <p:nvSpPr>
          <p:cNvPr id="34" name="AutoShape 16">
            <a:extLst>
              <a:ext uri="{FF2B5EF4-FFF2-40B4-BE49-F238E27FC236}">
                <a16:creationId xmlns:a16="http://schemas.microsoft.com/office/drawing/2014/main" id="{878DDC90-7752-447C-8F63-A9D995AAB7C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9986785" y="1095727"/>
            <a:ext cx="1247775" cy="1074738"/>
          </a:xfrm>
          <a:prstGeom prst="triangle">
            <a:avLst>
              <a:gd name="adj" fmla="val 50000"/>
            </a:avLst>
          </a:prstGeom>
          <a:solidFill>
            <a:srgbClr val="3366FF"/>
          </a:solidFill>
          <a:ln w="9525">
            <a:solidFill>
              <a:srgbClr val="000099">
                <a:lumMod val="60000"/>
                <a:lumOff val="40000"/>
              </a:srgb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Gain</a:t>
            </a:r>
            <a:endParaRPr kumimoji="0" lang="en-GB" altLang="zh-CN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5" name="Line 17">
            <a:extLst>
              <a:ext uri="{FF2B5EF4-FFF2-40B4-BE49-F238E27FC236}">
                <a16:creationId xmlns:a16="http://schemas.microsoft.com/office/drawing/2014/main" id="{80B2D53D-F019-4846-9C86-DDF5EDDD3DB2}"/>
              </a:ext>
            </a:extLst>
          </p:cNvPr>
          <p:cNvSpPr>
            <a:spLocks noChangeShapeType="1"/>
          </p:cNvSpPr>
          <p:nvPr/>
        </p:nvSpPr>
        <p:spPr bwMode="auto">
          <a:xfrm>
            <a:off x="11149629" y="1677545"/>
            <a:ext cx="479425" cy="0"/>
          </a:xfrm>
          <a:prstGeom prst="line">
            <a:avLst/>
          </a:prstGeom>
          <a:noFill/>
          <a:ln w="9525">
            <a:solidFill>
              <a:srgbClr val="000099">
                <a:lumMod val="60000"/>
                <a:lumOff val="40000"/>
              </a:srgb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6" name="Freeform 18">
            <a:extLst>
              <a:ext uri="{FF2B5EF4-FFF2-40B4-BE49-F238E27FC236}">
                <a16:creationId xmlns:a16="http://schemas.microsoft.com/office/drawing/2014/main" id="{7ECEC4EE-652D-456F-97DC-F27CC30F6DE8}"/>
              </a:ext>
            </a:extLst>
          </p:cNvPr>
          <p:cNvSpPr>
            <a:spLocks/>
          </p:cNvSpPr>
          <p:nvPr/>
        </p:nvSpPr>
        <p:spPr bwMode="auto">
          <a:xfrm>
            <a:off x="9581179" y="1677545"/>
            <a:ext cx="1771650" cy="1073150"/>
          </a:xfrm>
          <a:custGeom>
            <a:avLst/>
            <a:gdLst>
              <a:gd name="T0" fmla="*/ 2147483646 w 1116"/>
              <a:gd name="T1" fmla="*/ 0 h 676"/>
              <a:gd name="T2" fmla="*/ 2147483646 w 1116"/>
              <a:gd name="T3" fmla="*/ 2147483646 h 676"/>
              <a:gd name="T4" fmla="*/ 0 w 1116"/>
              <a:gd name="T5" fmla="*/ 2147483646 h 676"/>
              <a:gd name="T6" fmla="*/ 0 w 1116"/>
              <a:gd name="T7" fmla="*/ 2147483646 h 676"/>
              <a:gd name="T8" fmla="*/ 2147483646 w 1116"/>
              <a:gd name="T9" fmla="*/ 2147483646 h 67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16"/>
              <a:gd name="T16" fmla="*/ 0 h 676"/>
              <a:gd name="T17" fmla="*/ 1116 w 1116"/>
              <a:gd name="T18" fmla="*/ 676 h 67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16" h="676">
                <a:moveTo>
                  <a:pt x="1116" y="0"/>
                </a:moveTo>
                <a:lnTo>
                  <a:pt x="1116" y="676"/>
                </a:lnTo>
                <a:lnTo>
                  <a:pt x="0" y="676"/>
                </a:lnTo>
                <a:lnTo>
                  <a:pt x="0" y="18"/>
                </a:lnTo>
                <a:lnTo>
                  <a:pt x="302" y="18"/>
                </a:lnTo>
              </a:path>
            </a:pathLst>
          </a:custGeom>
          <a:noFill/>
          <a:ln w="9525">
            <a:solidFill>
              <a:srgbClr val="000099">
                <a:lumMod val="60000"/>
                <a:lumOff val="40000"/>
              </a:srgbClr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7" name="Text Box 19">
            <a:extLst>
              <a:ext uri="{FF2B5EF4-FFF2-40B4-BE49-F238E27FC236}">
                <a16:creationId xmlns:a16="http://schemas.microsoft.com/office/drawing/2014/main" id="{62DF2ACA-ED52-4A2B-AC22-E753F4F65E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16079" y="2942783"/>
            <a:ext cx="2152650" cy="3667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Electronic oscillator</a:t>
            </a:r>
            <a:endParaRPr kumimoji="0" lang="en-GB" altLang="zh-CN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8" name="Rectangle 22">
            <a:extLst>
              <a:ext uri="{FF2B5EF4-FFF2-40B4-BE49-F238E27FC236}">
                <a16:creationId xmlns:a16="http://schemas.microsoft.com/office/drawing/2014/main" id="{35BC93BB-389A-4200-ADA7-BD07C14A48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0279" y="2593533"/>
            <a:ext cx="914400" cy="288925"/>
          </a:xfrm>
          <a:prstGeom prst="rect">
            <a:avLst/>
          </a:prstGeom>
          <a:solidFill>
            <a:srgbClr val="3366FF"/>
          </a:solidFill>
          <a:ln w="9525">
            <a:solidFill>
              <a:srgbClr val="000099">
                <a:lumMod val="60000"/>
                <a:lumOff val="40000"/>
              </a:srgb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loss</a:t>
            </a:r>
            <a:endParaRPr kumimoji="0" lang="en-GB" altLang="zh-CN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9" name="文本框 1">
            <a:extLst>
              <a:ext uri="{FF2B5EF4-FFF2-40B4-BE49-F238E27FC236}">
                <a16:creationId xmlns:a16="http://schemas.microsoft.com/office/drawing/2014/main" id="{8FF2210A-D657-4ADC-B732-B41BA4207F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8447" y="3965575"/>
            <a:ext cx="7704856" cy="2123658"/>
          </a:xfrm>
          <a:prstGeom prst="rect">
            <a:avLst/>
          </a:prstGeom>
          <a:solidFill>
            <a:srgbClr val="000099">
              <a:lumMod val="20000"/>
              <a:lumOff val="80000"/>
            </a:srgbClr>
          </a:solidFill>
          <a:ln>
            <a:solidFill>
              <a:srgbClr val="FFFFFF"/>
            </a:solidFill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Gain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threshold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: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the minimum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gain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needed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to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overcome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the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loss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: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Gain</a:t>
            </a:r>
            <a:r>
              <a:rPr kumimoji="1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-</a:t>
            </a:r>
            <a:r>
              <a:rPr kumimoji="1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Loss</a:t>
            </a:r>
            <a:r>
              <a:rPr kumimoji="1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&gt;</a:t>
            </a:r>
            <a:r>
              <a:rPr kumimoji="1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0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285750" marR="0" lvl="0" indent="-28575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The necessary condition for any oscillator to work</a:t>
            </a:r>
          </a:p>
          <a:p>
            <a:pPr marL="285750" marR="0" lvl="0" indent="-28575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1" lang="en-GB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This means that all lasers have a ‘threshold’ , i.e., a minimum amount energy needs to be put in before it emits light</a:t>
            </a:r>
            <a:endParaRPr kumimoji="1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" name="Rectangle 22">
            <a:extLst>
              <a:ext uri="{FF2B5EF4-FFF2-40B4-BE49-F238E27FC236}">
                <a16:creationId xmlns:a16="http://schemas.microsoft.com/office/drawing/2014/main" id="{C2F38C52-2416-4873-932E-B3D5A3A64A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32271" y="2002218"/>
            <a:ext cx="914400" cy="500929"/>
          </a:xfrm>
          <a:prstGeom prst="rect">
            <a:avLst/>
          </a:prstGeom>
          <a:solidFill>
            <a:srgbClr val="3366FF"/>
          </a:solidFill>
          <a:ln w="9525">
            <a:solidFill>
              <a:srgbClr val="000099">
                <a:lumMod val="60000"/>
                <a:lumOff val="40000"/>
              </a:srgb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Freq.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selection</a:t>
            </a:r>
            <a:endParaRPr kumimoji="0" lang="en-GB" altLang="zh-CN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9B08980-C5A8-4BC7-A1C1-47F570D0A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03"/>
    </mc:Choice>
    <mc:Fallback xmlns="">
      <p:transition spd="slow" advTm="66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8" x="12050713" y="3514725"/>
          <p14:tracePt t="365" x="11915775" y="3532188"/>
          <p14:tracePt t="373" x="11745913" y="3567113"/>
          <p14:tracePt t="381" x="11533188" y="3602038"/>
          <p14:tracePt t="388" x="11304588" y="3625850"/>
          <p14:tracePt t="396" x="11052175" y="3660775"/>
          <p14:tracePt t="404" x="10769600" y="3690938"/>
          <p14:tracePt t="412" x="10517188" y="3725863"/>
          <p14:tracePt t="419" x="10229850" y="3754438"/>
          <p14:tracePt t="427" x="9982200" y="3790950"/>
          <p14:tracePt t="435" x="9718675" y="3802063"/>
          <p14:tracePt t="442" x="9429750" y="3832225"/>
          <p14:tracePt t="450" x="9172575" y="3843338"/>
          <p14:tracePt t="458" x="8901113" y="3867150"/>
          <p14:tracePt t="466" x="8666163" y="3867150"/>
          <p14:tracePt t="474" x="8426450" y="3867150"/>
          <p14:tracePt t="481" x="8202613" y="3867150"/>
          <p14:tracePt t="489" x="7985125" y="3867150"/>
          <p14:tracePt t="497" x="7761288" y="3867150"/>
          <p14:tracePt t="505" x="7585075" y="3867150"/>
          <p14:tracePt t="512" x="7404100" y="3867150"/>
          <p14:tracePt t="520" x="7245350" y="3867150"/>
          <p14:tracePt t="528" x="7104063" y="3867150"/>
          <p14:tracePt t="536" x="6973888" y="3878263"/>
          <p14:tracePt t="543" x="6856413" y="3878263"/>
          <p14:tracePt t="551" x="6734175" y="3878263"/>
          <p14:tracePt t="559" x="6627813" y="3884613"/>
          <p14:tracePt t="567" x="6527800" y="3890963"/>
          <p14:tracePt t="574" x="6421438" y="3902075"/>
          <p14:tracePt t="582" x="6321425" y="3902075"/>
          <p14:tracePt t="590" x="6245225" y="3919538"/>
          <p14:tracePt t="597" x="6145213" y="3932238"/>
          <p14:tracePt t="606" x="6064250" y="3943350"/>
          <p14:tracePt t="613" x="5999163" y="3949700"/>
          <p14:tracePt t="621" x="5946775" y="3960813"/>
          <p14:tracePt t="629" x="5875338" y="3960813"/>
          <p14:tracePt t="637" x="5829300" y="3971925"/>
          <p14:tracePt t="643" x="5788025" y="3978275"/>
          <p14:tracePt t="652" x="5740400" y="3990975"/>
          <p14:tracePt t="660" x="5705475" y="3990975"/>
          <p14:tracePt t="668" x="5681663" y="3995738"/>
          <p14:tracePt t="676" x="5657850" y="4002088"/>
          <p14:tracePt t="683" x="5629275" y="4002088"/>
          <p14:tracePt t="691" x="5605463" y="4002088"/>
          <p14:tracePt t="699" x="5581650" y="4002088"/>
          <p14:tracePt t="706" x="5553075" y="4002088"/>
          <p14:tracePt t="714" x="5529263" y="4008438"/>
          <p14:tracePt t="722" x="5516563" y="4008438"/>
          <p14:tracePt t="730" x="5499100" y="4008438"/>
          <p14:tracePt t="737" x="5494338" y="4008438"/>
          <p14:tracePt t="745" x="5487988" y="4008438"/>
          <p14:tracePt t="752" x="5481638" y="4008438"/>
          <p14:tracePt t="761" x="5476875" y="4008438"/>
          <p14:tracePt t="823" x="5470525" y="4008438"/>
          <p14:tracePt t="838" x="5464175" y="4008438"/>
          <p14:tracePt t="846" x="5464175" y="4013200"/>
          <p14:tracePt t="854" x="5464175" y="4019550"/>
          <p14:tracePt t="862" x="5457825" y="4019550"/>
          <p14:tracePt t="869" x="5446713" y="4019550"/>
          <p14:tracePt t="877" x="5446713" y="4025900"/>
          <p14:tracePt t="894" x="5429250" y="4030663"/>
          <p14:tracePt t="908" x="5429250" y="4037013"/>
          <p14:tracePt t="970" x="5418138" y="4037013"/>
          <p14:tracePt t="978" x="5411788" y="4037013"/>
          <p14:tracePt t="986" x="5399088" y="4037013"/>
          <p14:tracePt t="993" x="5381625" y="4037013"/>
          <p14:tracePt t="1001" x="5370513" y="4037013"/>
          <p14:tracePt t="1009" x="5357813" y="4037013"/>
          <p14:tracePt t="1017" x="5340350" y="4030663"/>
          <p14:tracePt t="1032" x="5335588" y="4030663"/>
          <p14:tracePt t="1203" x="5318125" y="4019550"/>
          <p14:tracePt t="1211" x="5305425" y="4013200"/>
          <p14:tracePt t="1218" x="5281613" y="4008438"/>
          <p14:tracePt t="1226" x="5246688" y="3995738"/>
          <p14:tracePt t="1234" x="5222875" y="3990975"/>
          <p14:tracePt t="1242" x="5194300" y="3990975"/>
          <p14:tracePt t="1249" x="5159375" y="3978275"/>
          <p14:tracePt t="1257" x="5135563" y="3967163"/>
          <p14:tracePt t="1265" x="5094288" y="3967163"/>
          <p14:tracePt t="1272" x="5064125" y="3949700"/>
          <p14:tracePt t="1281" x="5041900" y="3943350"/>
          <p14:tracePt t="1288" x="5011738" y="3937000"/>
          <p14:tracePt t="1296" x="4976813" y="3932238"/>
          <p14:tracePt t="1304" x="4953000" y="3925888"/>
          <p14:tracePt t="1312" x="4929188" y="3919538"/>
          <p14:tracePt t="1319" x="4911725" y="3913188"/>
          <p14:tracePt t="1327" x="4876800" y="3908425"/>
          <p14:tracePt t="1335" x="4846638" y="3902075"/>
          <p14:tracePt t="1342" x="4806950" y="3902075"/>
          <p14:tracePt t="1350" x="4770438" y="3895725"/>
          <p14:tracePt t="1357" x="4735513" y="3895725"/>
          <p14:tracePt t="1366" x="4700588" y="3884613"/>
          <p14:tracePt t="1374" x="4670425" y="3878263"/>
          <p14:tracePt t="1381" x="4648200" y="3878263"/>
          <p14:tracePt t="1389" x="4624388" y="3871913"/>
          <p14:tracePt t="1397" x="4600575" y="3867150"/>
          <p14:tracePt t="1405" x="4576763" y="3860800"/>
          <p14:tracePt t="1412" x="4552950" y="3849688"/>
          <p14:tracePt t="1420" x="4524375" y="3843338"/>
          <p14:tracePt t="1428" x="4483100" y="3825875"/>
          <p14:tracePt t="1436" x="4435475" y="3813175"/>
          <p14:tracePt t="1442" x="4406900" y="3802063"/>
          <p14:tracePt t="1451" x="4354513" y="3784600"/>
          <p14:tracePt t="1458" x="4318000" y="3773488"/>
          <p14:tracePt t="1467" x="4276725" y="3760788"/>
          <p14:tracePt t="1474" x="4254500" y="3743325"/>
          <p14:tracePt t="1482" x="4224338" y="3736975"/>
          <p14:tracePt t="1490" x="4206875" y="3732213"/>
          <p14:tracePt t="1498" x="4195763" y="3725863"/>
          <p14:tracePt t="1505" x="4183063" y="3719513"/>
          <p14:tracePt t="1513" x="4178300" y="3714750"/>
          <p14:tracePt t="1521" x="4165600" y="3708400"/>
          <p14:tracePt t="1529" x="4159250" y="3702050"/>
          <p14:tracePt t="1536" x="4154488" y="3702050"/>
          <p14:tracePt t="1544" x="4148138" y="3695700"/>
          <p14:tracePt t="1552" x="4141788" y="3690938"/>
          <p14:tracePt t="1560" x="4137025" y="3690938"/>
          <p14:tracePt t="1568" x="4137025" y="3684588"/>
          <p14:tracePt t="1575" x="4124325" y="3678238"/>
          <p14:tracePt t="1583" x="4119563" y="3673475"/>
          <p14:tracePt t="1591" x="4113213" y="3667125"/>
          <p14:tracePt t="1599" x="4100513" y="3660775"/>
          <p14:tracePt t="1606" x="4089400" y="3649663"/>
          <p14:tracePt t="1614" x="4083050" y="3636963"/>
          <p14:tracePt t="1622" x="4078288" y="3636963"/>
          <p14:tracePt t="1630" x="4065588" y="3636963"/>
          <p14:tracePt t="1650" x="4065588" y="3632200"/>
          <p14:tracePt t="1653" x="4060825" y="3632200"/>
          <p14:tracePt t="1724" x="4054475" y="3632200"/>
          <p14:tracePt t="1738" x="4041775" y="3632200"/>
          <p14:tracePt t="1746" x="4037013" y="3632200"/>
          <p14:tracePt t="39603" x="4019550" y="3484563"/>
          <p14:tracePt t="39610" x="4013200" y="3455988"/>
          <p14:tracePt t="39618" x="4006850" y="3443288"/>
          <p14:tracePt t="40015" x="4002088" y="3443288"/>
          <p14:tracePt t="40022" x="3983038" y="3443288"/>
          <p14:tracePt t="40030" x="3948113" y="3443288"/>
          <p14:tracePt t="40037" x="3883025" y="3455988"/>
          <p14:tracePt t="40045" x="3813175" y="3460750"/>
          <p14:tracePt t="40053" x="3748088" y="3467100"/>
          <p14:tracePt t="40060" x="3667125" y="3490913"/>
          <p14:tracePt t="40069" x="3595688" y="3502025"/>
          <p14:tracePt t="40075" x="3549650" y="3508375"/>
          <p14:tracePt t="40084" x="3495675" y="3519488"/>
          <p14:tracePt t="40092" x="3454400" y="3519488"/>
          <p14:tracePt t="40099" x="3425825" y="3532188"/>
          <p14:tracePt t="40106" x="3395663" y="3543300"/>
          <p14:tracePt t="40115" x="3367088" y="3549650"/>
          <p14:tracePt t="40122" x="3336925" y="3549650"/>
          <p14:tracePt t="40131" x="3302000" y="3560763"/>
          <p14:tracePt t="40138" x="3273425" y="3567113"/>
          <p14:tracePt t="40146" x="3249613" y="3573463"/>
          <p14:tracePt t="40154" x="3236913" y="3578225"/>
          <p14:tracePt t="40162" x="3232150" y="3578225"/>
          <p14:tracePt t="40278" x="3232150" y="3584575"/>
          <p14:tracePt t="40287" x="3225800" y="3597275"/>
          <p14:tracePt t="40294" x="3219450" y="3614738"/>
          <p14:tracePt t="40301" x="3214688" y="3619500"/>
          <p14:tracePt t="40309" x="3208338" y="3632200"/>
          <p14:tracePt t="40317" x="3195638" y="3656013"/>
          <p14:tracePt t="40325" x="3190875" y="3678238"/>
          <p14:tracePt t="40332" x="3184525" y="3695700"/>
          <p14:tracePt t="40340" x="3178175" y="3725863"/>
          <p14:tracePt t="40348" x="3173413" y="3749675"/>
          <p14:tracePt t="40356" x="3160713" y="3773488"/>
          <p14:tracePt t="40364" x="3155950" y="3795713"/>
          <p14:tracePt t="40371" x="3143250" y="3819525"/>
          <p14:tracePt t="40379" x="3125788" y="3843338"/>
          <p14:tracePt t="40387" x="3119438" y="3867150"/>
          <p14:tracePt t="40395" x="3114675" y="3884613"/>
          <p14:tracePt t="40402" x="3114675" y="3902075"/>
          <p14:tracePt t="40410" x="3108325" y="3913188"/>
          <p14:tracePt t="40418" x="3101975" y="3925888"/>
          <p14:tracePt t="40426" x="3097213" y="3925888"/>
          <p14:tracePt t="40433" x="3097213" y="3937000"/>
          <p14:tracePt t="40441" x="3090863" y="3943350"/>
          <p14:tracePt t="40488" x="3090863" y="3949700"/>
          <p14:tracePt t="40495" x="3090863" y="3960813"/>
          <p14:tracePt t="40511" x="3090863" y="3978275"/>
          <p14:tracePt t="40519" x="3090863" y="3990975"/>
          <p14:tracePt t="40527" x="3090863" y="4008438"/>
          <p14:tracePt t="40534" x="3090863" y="4025900"/>
          <p14:tracePt t="40542" x="3090863" y="4030663"/>
          <p14:tracePt t="40550" x="3090863" y="4043363"/>
          <p14:tracePt t="40558" x="3090863" y="4054475"/>
          <p14:tracePt t="40573" x="3090863" y="4071938"/>
          <p14:tracePt t="40581" x="3097213" y="4078288"/>
          <p14:tracePt t="40589" x="3101975" y="4095750"/>
          <p14:tracePt t="40596" x="3108325" y="4113213"/>
          <p14:tracePt t="40604" x="3114675" y="4137025"/>
          <p14:tracePt t="40612" x="3132138" y="4154488"/>
          <p14:tracePt t="40620" x="3143250" y="4167188"/>
          <p14:tracePt t="40627" x="3155950" y="4202113"/>
          <p14:tracePt t="40635" x="3167063" y="4213225"/>
          <p14:tracePt t="40643" x="3190875" y="4237038"/>
          <p14:tracePt t="40651" x="3201988" y="4254500"/>
          <p14:tracePt t="40659" x="3232150" y="4267200"/>
          <p14:tracePt t="40666" x="3243263" y="4278313"/>
          <p14:tracePt t="40674" x="3267075" y="4289425"/>
          <p14:tracePt t="40682" x="3290888" y="4302125"/>
          <p14:tracePt t="40690" x="3319463" y="4313238"/>
          <p14:tracePt t="40697" x="3343275" y="4330700"/>
          <p14:tracePt t="40705" x="3354388" y="4337050"/>
          <p14:tracePt t="40713" x="3360738" y="4348163"/>
          <p14:tracePt t="40721" x="3371850" y="4348163"/>
          <p14:tracePt t="40744" x="3371850" y="4354513"/>
          <p14:tracePt t="40783" x="3378200" y="4354513"/>
          <p14:tracePt t="40860" x="3378200" y="4348163"/>
          <p14:tracePt t="40868" x="3378200" y="4337050"/>
          <p14:tracePt t="40876" x="3378200" y="4330700"/>
          <p14:tracePt t="40884" x="3367088" y="4319588"/>
          <p14:tracePt t="40893" x="3367088" y="4302125"/>
          <p14:tracePt t="40899" x="3360738" y="4289425"/>
          <p14:tracePt t="40907" x="3354388" y="4278313"/>
          <p14:tracePt t="40915" x="3354388" y="4267200"/>
          <p14:tracePt t="40922" x="3349625" y="4260850"/>
          <p14:tracePt t="40930" x="3343275" y="4260850"/>
          <p14:tracePt t="40938" x="3336925" y="4260850"/>
          <p14:tracePt t="41738" x="3343275" y="4260850"/>
          <p14:tracePt t="41792" x="3349625" y="4260850"/>
          <p14:tracePt t="41800" x="3360738" y="4260850"/>
          <p14:tracePt t="41808" x="3378200" y="4260850"/>
          <p14:tracePt t="41816" x="3402013" y="4260850"/>
          <p14:tracePt t="41823" x="3413125" y="4260850"/>
          <p14:tracePt t="41831" x="3436938" y="4260850"/>
          <p14:tracePt t="41839" x="3454400" y="4260850"/>
          <p14:tracePt t="41846" x="3467100" y="4267200"/>
          <p14:tracePt t="41854" x="3471863" y="4267200"/>
          <p14:tracePt t="41862" x="3490913" y="4271963"/>
          <p14:tracePt t="41881" x="3508375" y="4271963"/>
          <p14:tracePt t="41885" x="3519488" y="4278313"/>
          <p14:tracePt t="41893" x="3536950" y="4278313"/>
          <p14:tracePt t="41901" x="3549650" y="4278313"/>
          <p14:tracePt t="41909" x="3560763" y="4278313"/>
          <p14:tracePt t="41916" x="3578225" y="4278313"/>
          <p14:tracePt t="41924" x="3602038" y="4278313"/>
          <p14:tracePt t="41932" x="3625850" y="4284663"/>
          <p14:tracePt t="41940" x="3643313" y="4284663"/>
          <p14:tracePt t="41947" x="3667125" y="4284663"/>
          <p14:tracePt t="41955" x="3689350" y="4284663"/>
          <p14:tracePt t="41963" x="3719513" y="4289425"/>
          <p14:tracePt t="41971" x="3736975" y="4295775"/>
          <p14:tracePt t="41979" x="3754438" y="4295775"/>
          <p14:tracePt t="41986" x="3778250" y="4302125"/>
          <p14:tracePt t="41994" x="3806825" y="4302125"/>
          <p14:tracePt t="42002" x="3836988" y="4313238"/>
          <p14:tracePt t="42010" x="3865563" y="4313238"/>
          <p14:tracePt t="42017" x="3902075" y="4313238"/>
          <p14:tracePt t="42024" x="3937000" y="4319588"/>
          <p14:tracePt t="42033" x="3983038" y="4325938"/>
          <p14:tracePt t="42041" x="4019550" y="4330700"/>
          <p14:tracePt t="42048" x="4071938" y="4348163"/>
          <p14:tracePt t="42056" x="4100513" y="4348163"/>
          <p14:tracePt t="42064" x="4130675" y="4354513"/>
          <p14:tracePt t="42072" x="4154488" y="4354513"/>
          <p14:tracePt t="42079" x="4171950" y="4360863"/>
          <p14:tracePt t="42087" x="4178300" y="4360863"/>
          <p14:tracePt t="42095" x="4183063" y="4360863"/>
          <p14:tracePt t="42103" x="4189413" y="4360863"/>
          <p14:tracePt t="42118" x="4195763" y="4360863"/>
          <p14:tracePt t="42126" x="4206875" y="4360863"/>
          <p14:tracePt t="42142" x="4217988" y="4360863"/>
          <p14:tracePt t="42149" x="4230688" y="4360863"/>
          <p14:tracePt t="42157" x="4241800" y="4354513"/>
          <p14:tracePt t="42165" x="4254500" y="4354513"/>
          <p14:tracePt t="42173" x="4276725" y="4348163"/>
          <p14:tracePt t="42180" x="4300538" y="4343400"/>
          <p14:tracePt t="42188" x="4318000" y="4343400"/>
          <p14:tracePt t="42196" x="4335463" y="4343400"/>
          <p14:tracePt t="42204" x="4348163" y="4343400"/>
          <p14:tracePt t="42219" x="4354513" y="4343400"/>
          <p14:tracePt t="42227" x="4359275" y="4343400"/>
          <p14:tracePt t="42235" x="4365625" y="4343400"/>
          <p14:tracePt t="42242" x="4371975" y="4343400"/>
          <p14:tracePt t="42250" x="4376738" y="4343400"/>
          <p14:tracePt t="42258" x="4383088" y="4343400"/>
          <p14:tracePt t="42266" x="4389438" y="4343400"/>
          <p14:tracePt t="42274" x="4400550" y="4343400"/>
          <p14:tracePt t="42281" x="4413250" y="4337050"/>
          <p14:tracePt t="42289" x="4430713" y="4337050"/>
          <p14:tracePt t="42297" x="4454525" y="4330700"/>
          <p14:tracePt t="42305" x="4471988" y="4330700"/>
          <p14:tracePt t="42313" x="4489450" y="4330700"/>
          <p14:tracePt t="42320" x="4524375" y="4319588"/>
          <p14:tracePt t="42328" x="4565650" y="4313238"/>
          <p14:tracePt t="42336" x="4618038" y="4302125"/>
          <p14:tracePt t="42343" x="4659313" y="4295775"/>
          <p14:tracePt t="42351" x="4718050" y="4284663"/>
          <p14:tracePt t="42360" x="4770438" y="4278313"/>
          <p14:tracePt t="42367" x="4811713" y="4267200"/>
          <p14:tracePt t="42374" x="4865688" y="4267200"/>
          <p14:tracePt t="42382" x="4935538" y="4254500"/>
          <p14:tracePt t="42390" x="4983163" y="4243388"/>
          <p14:tracePt t="42398" x="5046663" y="4237038"/>
          <p14:tracePt t="42405" x="5111750" y="4237038"/>
          <p14:tracePt t="42412" x="5170488" y="4237038"/>
          <p14:tracePt t="42421" x="5253038" y="4225925"/>
          <p14:tracePt t="42429" x="5329238" y="4225925"/>
          <p14:tracePt t="42437" x="5399088" y="4225925"/>
          <p14:tracePt t="42444" x="5476875" y="4225925"/>
          <p14:tracePt t="42452" x="5553075" y="4219575"/>
          <p14:tracePt t="42459" x="5634038" y="4219575"/>
          <p14:tracePt t="42469" x="5716588" y="4219575"/>
          <p14:tracePt t="42475" x="5799138" y="4213225"/>
          <p14:tracePt t="42483" x="5888038" y="4213225"/>
          <p14:tracePt t="42491" x="5957888" y="4202113"/>
          <p14:tracePt t="42499" x="6034088" y="4202113"/>
          <p14:tracePt t="42506" x="6081713" y="4202113"/>
          <p14:tracePt t="42514" x="6134100" y="4202113"/>
          <p14:tracePt t="42522" x="6169025" y="4202113"/>
          <p14:tracePt t="42529" x="6203950" y="4202113"/>
          <p14:tracePt t="42538" x="6234113" y="4202113"/>
          <p14:tracePt t="42544" x="6257925" y="4202113"/>
          <p14:tracePt t="42553" x="6275388" y="4202113"/>
          <p14:tracePt t="42561" x="6292850" y="4202113"/>
          <p14:tracePt t="42568" x="6310313" y="4202113"/>
          <p14:tracePt t="42576" x="6316663" y="4189413"/>
          <p14:tracePt t="42584" x="6334125" y="4189413"/>
          <p14:tracePt t="42592" x="6345238" y="4189413"/>
          <p14:tracePt t="42600" x="6351588" y="4189413"/>
          <p14:tracePt t="42607" x="6369050" y="4189413"/>
          <p14:tracePt t="42615" x="6381750" y="4189413"/>
          <p14:tracePt t="42623" x="6386513" y="4189413"/>
          <p14:tracePt t="42631" x="6403975" y="4184650"/>
          <p14:tracePt t="42639" x="6421438" y="4184650"/>
          <p14:tracePt t="42646" x="6440488" y="4184650"/>
          <p14:tracePt t="42654" x="6469063" y="4184650"/>
          <p14:tracePt t="42662" x="6492875" y="4184650"/>
          <p14:tracePt t="42669" x="6516688" y="4184650"/>
          <p14:tracePt t="42677" x="6545263" y="4184650"/>
          <p14:tracePt t="42685" x="6569075" y="4184650"/>
          <p14:tracePt t="42693" x="6597650" y="4189413"/>
          <p14:tracePt t="42701" x="6627813" y="4189413"/>
          <p14:tracePt t="42707" x="6651625" y="4189413"/>
          <p14:tracePt t="42716" x="6680200" y="4195763"/>
          <p14:tracePt t="42724" x="6704013" y="4195763"/>
          <p14:tracePt t="42731" x="6738938" y="4195763"/>
          <p14:tracePt t="42739" x="6762750" y="4195763"/>
          <p14:tracePt t="42747" x="6792913" y="4195763"/>
          <p14:tracePt t="42755" x="6821488" y="4195763"/>
          <p14:tracePt t="42763" x="6862763" y="4195763"/>
          <p14:tracePt t="42769" x="6892925" y="4195763"/>
          <p14:tracePt t="42778" x="6927850" y="4189413"/>
          <p14:tracePt t="42786" x="6969125" y="4178300"/>
          <p14:tracePt t="42793" x="7015163" y="4171950"/>
          <p14:tracePt t="42801" x="7069138" y="4167188"/>
          <p14:tracePt t="42809" x="7108825" y="4154488"/>
          <p14:tracePt t="42817" x="7150100" y="4143375"/>
          <p14:tracePt t="42825" x="7173913" y="4137025"/>
          <p14:tracePt t="42832" x="7197725" y="4130675"/>
          <p14:tracePt t="42840" x="7204075" y="4130675"/>
          <p14:tracePt t="42856" x="7208838" y="4130675"/>
          <p14:tracePt t="43492" x="7215188" y="4130675"/>
          <p14:tracePt t="43500" x="7226300" y="4130675"/>
          <p14:tracePt t="43508" x="7239000" y="4130675"/>
          <p14:tracePt t="43516" x="7250113" y="4130675"/>
          <p14:tracePt t="43523" x="7267575" y="4137025"/>
          <p14:tracePt t="43531" x="7291388" y="4143375"/>
          <p14:tracePt t="43539" x="7315200" y="4148138"/>
          <p14:tracePt t="43547" x="7339013" y="4154488"/>
          <p14:tracePt t="43554" x="7362825" y="4160838"/>
          <p14:tracePt t="43562" x="7385050" y="4167188"/>
          <p14:tracePt t="43570" x="7397750" y="4171950"/>
          <p14:tracePt t="43578" x="7415213" y="4178300"/>
          <p14:tracePt t="43585" x="7432675" y="4178300"/>
          <p14:tracePt t="43593" x="7443788" y="4184650"/>
          <p14:tracePt t="43601" x="7462838" y="4189413"/>
          <p14:tracePt t="43609" x="7480300" y="4189413"/>
          <p14:tracePt t="43616" x="7491413" y="4195763"/>
          <p14:tracePt t="43624" x="7497763" y="4195763"/>
          <p14:tracePt t="43632" x="7515225" y="4195763"/>
          <p14:tracePt t="43640" x="7532688" y="4195763"/>
          <p14:tracePt t="43648" x="7539038" y="4195763"/>
          <p14:tracePt t="43655" x="7556500" y="4195763"/>
          <p14:tracePt t="43663" x="7561263" y="4195763"/>
          <p14:tracePt t="43671" x="7580313" y="4195763"/>
          <p14:tracePt t="43679" x="7585075" y="4195763"/>
          <p14:tracePt t="43686" x="7591425" y="4195763"/>
          <p14:tracePt t="43694" x="7597775" y="4195763"/>
          <p14:tracePt t="43702" x="7602538" y="4195763"/>
          <p14:tracePt t="43717" x="7608888" y="4195763"/>
          <p14:tracePt t="43779" x="7608888" y="4202113"/>
          <p14:tracePt t="43811" x="7591425" y="4202113"/>
          <p14:tracePt t="43818" x="7580313" y="4202113"/>
          <p14:tracePt t="43826" x="7556500" y="4202113"/>
          <p14:tracePt t="43834" x="7526338" y="4202113"/>
          <p14:tracePt t="43842" x="7497763" y="4202113"/>
          <p14:tracePt t="43849" x="7462838" y="4202113"/>
          <p14:tracePt t="43857" x="7443788" y="4202113"/>
          <p14:tracePt t="43865" x="7421563" y="4202113"/>
          <p14:tracePt t="43873" x="7404100" y="4202113"/>
          <p14:tracePt t="43881" x="7397750" y="4202113"/>
          <p14:tracePt t="43894" x="7391400" y="4202113"/>
          <p14:tracePt t="43974" x="7397750" y="4213225"/>
          <p14:tracePt t="43981" x="7415213" y="4213225"/>
          <p14:tracePt t="43989" x="7439025" y="4213225"/>
          <p14:tracePt t="43997" x="7462838" y="4213225"/>
          <p14:tracePt t="44005" x="7497763" y="4213225"/>
          <p14:tracePt t="44012" x="7539038" y="4213225"/>
          <p14:tracePt t="44020" x="7585075" y="4213225"/>
          <p14:tracePt t="44028" x="7626350" y="4206875"/>
          <p14:tracePt t="44036" x="7691438" y="4189413"/>
          <p14:tracePt t="44044" x="7750175" y="4160838"/>
          <p14:tracePt t="44051" x="7832725" y="4137025"/>
          <p14:tracePt t="44059" x="7920038" y="4102100"/>
          <p14:tracePt t="44067" x="8037513" y="4060825"/>
          <p14:tracePt t="44075" x="8178800" y="4019550"/>
          <p14:tracePt t="44082" x="8378825" y="3971925"/>
          <p14:tracePt t="44090" x="8543925" y="3919538"/>
          <p14:tracePt t="44098" x="8701088" y="3871913"/>
          <p14:tracePt t="44106" x="8837613" y="3843338"/>
          <p14:tracePt t="44113" x="8955088" y="3819525"/>
          <p14:tracePt t="44121" x="9055100" y="3795713"/>
          <p14:tracePt t="44129" x="9142413" y="3778250"/>
          <p14:tracePt t="44137" x="9212263" y="3754438"/>
          <p14:tracePt t="44144" x="9283700" y="3732213"/>
          <p14:tracePt t="44152" x="9336088" y="3708400"/>
          <p14:tracePt t="44160" x="9371013" y="3690938"/>
          <p14:tracePt t="44168" x="9394825" y="3673475"/>
          <p14:tracePt t="44175" x="9429750" y="3660775"/>
          <p14:tracePt t="44183" x="9453563" y="3643313"/>
          <p14:tracePt t="44191" x="9477375" y="3625850"/>
          <p14:tracePt t="44199" x="9507538" y="3602038"/>
          <p14:tracePt t="44207" x="9547225" y="3573463"/>
          <p14:tracePt t="44214" x="9588500" y="3556000"/>
          <p14:tracePt t="44222" x="9636125" y="3525838"/>
          <p14:tracePt t="44230" x="9677400" y="3497263"/>
          <p14:tracePt t="44238" x="9736138" y="3455988"/>
          <p14:tracePt t="44246" x="9777413" y="3425825"/>
          <p14:tracePt t="44253" x="9829800" y="3397250"/>
          <p14:tracePt t="44261" x="9882188" y="3367088"/>
          <p14:tracePt t="44269" x="9929813" y="3338513"/>
          <p14:tracePt t="44276" x="9971088" y="3308350"/>
          <p14:tracePt t="44284" x="10006013" y="3279775"/>
          <p14:tracePt t="44293" x="10040938" y="3255963"/>
          <p14:tracePt t="44300" x="10071100" y="3238500"/>
          <p14:tracePt t="44307" x="10094913" y="3221038"/>
          <p14:tracePt t="44315" x="10117138" y="3190875"/>
          <p14:tracePt t="44324" x="10147300" y="3173413"/>
          <p14:tracePt t="44331" x="10182225" y="3143250"/>
          <p14:tracePt t="44339" x="10217150" y="3121025"/>
          <p14:tracePt t="44345" x="10258425" y="3097213"/>
          <p14:tracePt t="44354" x="10306050" y="3067050"/>
          <p14:tracePt t="44362" x="10340975" y="3038475"/>
          <p14:tracePt t="44369" x="10382250" y="3008313"/>
          <p14:tracePt t="44377" x="10429875" y="2986088"/>
          <p14:tracePt t="44385" x="10464800" y="2955925"/>
          <p14:tracePt t="44393" x="10506075" y="2944813"/>
          <p14:tracePt t="44402" x="10547350" y="2914650"/>
          <p14:tracePt t="44408" x="10575925" y="2897188"/>
          <p14:tracePt t="44416" x="10606088" y="2886075"/>
          <p14:tracePt t="44424" x="10623550" y="2873375"/>
          <p14:tracePt t="44432" x="10641013" y="2862263"/>
          <p14:tracePt t="44439" x="10664825" y="2849563"/>
          <p14:tracePt t="44447" x="10687050" y="2844800"/>
          <p14:tracePt t="44455" x="10706100" y="2832100"/>
          <p14:tracePt t="44463" x="10734675" y="2820988"/>
          <p14:tracePt t="44470" x="10758488" y="2814638"/>
          <p14:tracePt t="44477" x="10787063" y="2803525"/>
          <p14:tracePt t="44486" x="10810875" y="2797175"/>
          <p14:tracePt t="44494" x="10845800" y="2790825"/>
          <p14:tracePt t="44501" x="10864850" y="2786063"/>
          <p14:tracePt t="44509" x="10882313" y="2779713"/>
          <p14:tracePt t="44517" x="10893425" y="2773363"/>
          <p14:tracePt t="44525" x="10910888" y="2768600"/>
          <p14:tracePt t="44540" x="10928350" y="2762250"/>
          <p14:tracePt t="44556" x="10934700" y="2762250"/>
          <p14:tracePt t="44564" x="10941050" y="2762250"/>
          <p14:tracePt t="44571" x="10945813" y="2762250"/>
          <p14:tracePt t="44596" x="10945813" y="2755900"/>
          <p14:tracePt t="44633" x="10952163" y="2744788"/>
          <p14:tracePt t="44641" x="10958513" y="2720975"/>
          <p14:tracePt t="44649" x="10975975" y="2690813"/>
          <p14:tracePt t="44657" x="10987088" y="2638425"/>
          <p14:tracePt t="44665" x="11004550" y="2568575"/>
          <p14:tracePt t="44672" x="11010900" y="2486025"/>
          <p14:tracePt t="44681" x="11028363" y="2409825"/>
          <p14:tracePt t="44688" x="11028363" y="2333625"/>
          <p14:tracePt t="44696" x="11034713" y="2244725"/>
          <p14:tracePt t="44703" x="11045825" y="2157413"/>
          <p14:tracePt t="44711" x="11045825" y="2074863"/>
          <p14:tracePt t="44719" x="11045825" y="1998663"/>
          <p14:tracePt t="44726" x="11045825" y="1920875"/>
          <p14:tracePt t="44734" x="11041063" y="1862138"/>
          <p14:tracePt t="44742" x="11041063" y="1803400"/>
          <p14:tracePt t="44750" x="11041063" y="1751013"/>
          <p14:tracePt t="44758" x="11034713" y="1709738"/>
          <p14:tracePt t="44765" x="11028363" y="1681163"/>
          <p14:tracePt t="44773" x="11017250" y="1633538"/>
          <p14:tracePt t="44781" x="11010900" y="1604963"/>
          <p14:tracePt t="44789" x="10993438" y="1568450"/>
          <p14:tracePt t="44797" x="10987088" y="1550988"/>
          <p14:tracePt t="44804" x="10982325" y="1516063"/>
          <p14:tracePt t="44812" x="10975975" y="1498600"/>
          <p14:tracePt t="44820" x="10969625" y="1487488"/>
          <p14:tracePt t="44828" x="10969625" y="1468438"/>
          <p14:tracePt t="44835" x="10958513" y="1457325"/>
          <p14:tracePt t="44843" x="10952163" y="1446213"/>
          <p14:tracePt t="44851" x="10945813" y="1439863"/>
          <p14:tracePt t="44859" x="10928350" y="1433513"/>
          <p14:tracePt t="44866" x="10917238" y="1428750"/>
          <p14:tracePt t="44874" x="10899775" y="1409700"/>
          <p14:tracePt t="44882" x="10882313" y="1398588"/>
          <p14:tracePt t="44893" x="10869613" y="1398588"/>
          <p14:tracePt t="44897" x="10858500" y="1392238"/>
          <p14:tracePt t="44905" x="10845800" y="1387475"/>
          <p14:tracePt t="44913" x="10841038" y="1387475"/>
          <p14:tracePt t="44921" x="10834688" y="1387475"/>
          <p14:tracePt t="44929" x="10828338" y="1387475"/>
          <p14:tracePt t="44936" x="10823575" y="1387475"/>
          <p14:tracePt t="44944" x="10817225" y="1387475"/>
          <p14:tracePt t="44960" x="10810875" y="1387475"/>
          <p14:tracePt t="44967" x="10806113" y="1387475"/>
          <p14:tracePt t="44975" x="10787063" y="1387475"/>
          <p14:tracePt t="44983" x="10775950" y="1387475"/>
          <p14:tracePt t="44991" x="10752138" y="1392238"/>
          <p14:tracePt t="44998" x="10728325" y="1398588"/>
          <p14:tracePt t="45006" x="10710863" y="1404938"/>
          <p14:tracePt t="45014" x="10693400" y="1416050"/>
          <p14:tracePt t="45022" x="10669588" y="1428750"/>
          <p14:tracePt t="45029" x="10641013" y="1450975"/>
          <p14:tracePt t="45037" x="10617200" y="1481138"/>
          <p14:tracePt t="45046" x="10582275" y="1509713"/>
          <p14:tracePt t="45053" x="10552113" y="1546225"/>
          <p14:tracePt t="45060" x="10517188" y="1585913"/>
          <p14:tracePt t="45068" x="10493375" y="1639888"/>
          <p14:tracePt t="45076" x="10452100" y="1698625"/>
          <p14:tracePt t="45084" x="10417175" y="1751013"/>
          <p14:tracePt t="45092" x="10375900" y="1822450"/>
          <p14:tracePt t="45099" x="10340975" y="1892300"/>
          <p14:tracePt t="45107" x="10306050" y="1957388"/>
          <p14:tracePt t="45115" x="10271125" y="2027238"/>
          <p14:tracePt t="45123" x="10240963" y="2098675"/>
          <p14:tracePt t="45130" x="10206038" y="2179638"/>
          <p14:tracePt t="45138" x="10194925" y="2268538"/>
          <p14:tracePt t="45146" x="10164763" y="2362200"/>
          <p14:tracePt t="45154" x="10140950" y="2455863"/>
          <p14:tracePt t="45161" x="10123488" y="2538413"/>
          <p14:tracePt t="45169" x="10117138" y="2627313"/>
          <p14:tracePt t="45177" x="10099675" y="2709863"/>
          <p14:tracePt t="45185" x="10099675" y="2755900"/>
          <p14:tracePt t="45193" x="10094913" y="2808288"/>
          <p14:tracePt t="45200" x="10094913" y="2844800"/>
          <p14:tracePt t="45208" x="10094913" y="2873375"/>
          <p14:tracePt t="45216" x="10094913" y="2897188"/>
          <p14:tracePt t="45224" x="10094913" y="2914650"/>
          <p14:tracePt t="45231" x="10094913" y="2932113"/>
          <p14:tracePt t="45239" x="10099675" y="2944813"/>
          <p14:tracePt t="45247" x="10106025" y="2955925"/>
          <p14:tracePt t="45254" x="10117138" y="2973388"/>
          <p14:tracePt t="45263" x="10129838" y="2986088"/>
          <p14:tracePt t="45270" x="10140950" y="2997200"/>
          <p14:tracePt t="45278" x="10175875" y="3014663"/>
          <p14:tracePt t="45286" x="10206038" y="3025775"/>
          <p14:tracePt t="45294" x="10258425" y="3044825"/>
          <p14:tracePt t="45301" x="10340975" y="3055938"/>
          <p14:tracePt t="45309" x="10406063" y="3055938"/>
          <p14:tracePt t="45317" x="10506075" y="3079750"/>
          <p14:tracePt t="45324" x="10606088" y="3079750"/>
          <p14:tracePt t="45332" x="10710863" y="3079750"/>
          <p14:tracePt t="45340" x="10810875" y="3079750"/>
          <p14:tracePt t="45347" x="10904538" y="3062288"/>
          <p14:tracePt t="45356" x="10999788" y="3038475"/>
          <p14:tracePt t="45363" x="11099800" y="3003550"/>
          <p14:tracePt t="45371" x="11180763" y="2979738"/>
          <p14:tracePt t="45379" x="11258550" y="2949575"/>
          <p14:tracePt t="45387" x="11334750" y="2908300"/>
          <p14:tracePt t="45394" x="11393488" y="2862263"/>
          <p14:tracePt t="45402" x="11439525" y="2814638"/>
          <p14:tracePt t="45410" x="11487150" y="2779713"/>
          <p14:tracePt t="45418" x="11522075" y="2732088"/>
          <p14:tracePt t="45426" x="11563350" y="2686050"/>
          <p14:tracePt t="45433" x="11587163" y="2651125"/>
          <p14:tracePt t="45441" x="11604625" y="2609850"/>
          <p14:tracePt t="45449" x="11622088" y="2573338"/>
          <p14:tracePt t="45457" x="11633200" y="2551113"/>
          <p14:tracePt t="45464" x="11650663" y="2520950"/>
          <p14:tracePt t="45472" x="11663363" y="2492375"/>
          <p14:tracePt t="45481" x="11674475" y="2462213"/>
          <p14:tracePt t="45488" x="11680825" y="2427288"/>
          <p14:tracePt t="45495" x="11698288" y="2409825"/>
          <p14:tracePt t="45503" x="11704638" y="2379663"/>
          <p14:tracePt t="45511" x="11704638" y="2355850"/>
          <p14:tracePt t="45519" x="11710988" y="2327275"/>
          <p14:tracePt t="45527" x="11715750" y="2297113"/>
          <p14:tracePt t="45534" x="11715750" y="2268538"/>
          <p14:tracePt t="45542" x="11715750" y="2227263"/>
          <p14:tracePt t="45550" x="11715750" y="2185988"/>
          <p14:tracePt t="45557" x="11715750" y="2144713"/>
          <p14:tracePt t="45565" x="11710988" y="2092325"/>
          <p14:tracePt t="45573" x="11704638" y="2051050"/>
          <p14:tracePt t="45581" x="11674475" y="2009775"/>
          <p14:tracePt t="45590" x="11650663" y="1974850"/>
          <p14:tracePt t="45596" x="11610975" y="1920875"/>
          <p14:tracePt t="45604" x="11569700" y="1874838"/>
          <p14:tracePt t="45612" x="11522075" y="1822450"/>
          <p14:tracePt t="45620" x="11445875" y="1763713"/>
          <p14:tracePt t="45627" x="11376025" y="1716088"/>
          <p14:tracePt t="45635" x="11280775" y="1651000"/>
          <p14:tracePt t="45643" x="11187113" y="1609725"/>
          <p14:tracePt t="45651" x="11104563" y="1568450"/>
          <p14:tracePt t="45659" x="11017250" y="1539875"/>
          <p14:tracePt t="45666" x="10923588" y="1504950"/>
          <p14:tracePt t="45674" x="10828338" y="1492250"/>
          <p14:tracePt t="45682" x="10728325" y="1463675"/>
          <p14:tracePt t="45690" x="10617200" y="1446213"/>
          <p14:tracePt t="45697" x="10506075" y="1428750"/>
          <p14:tracePt t="45705" x="10406063" y="1422400"/>
          <p14:tracePt t="45713" x="10299700" y="1416050"/>
          <p14:tracePt t="45721" x="10199688" y="1416050"/>
          <p14:tracePt t="45728" x="10112375" y="1404938"/>
          <p14:tracePt t="45736" x="10036175" y="1404938"/>
          <p14:tracePt t="45744" x="9947275" y="1404938"/>
          <p14:tracePt t="45752" x="9901238" y="1409700"/>
          <p14:tracePt t="45759" x="9847263" y="1416050"/>
          <p14:tracePt t="45767" x="9818688" y="1422400"/>
          <p14:tracePt t="45775" x="9783763" y="1433513"/>
          <p14:tracePt t="45783" x="9771063" y="1450975"/>
          <p14:tracePt t="45791" x="9747250" y="1463675"/>
          <p14:tracePt t="45798" x="9729788" y="1498600"/>
          <p14:tracePt t="45806" x="9701213" y="1533525"/>
          <p14:tracePt t="45814" x="9677400" y="1574800"/>
          <p14:tracePt t="45822" x="9647238" y="1627188"/>
          <p14:tracePt t="45829" x="9625013" y="1698625"/>
          <p14:tracePt t="45837" x="9601200" y="1768475"/>
          <p14:tracePt t="45846" x="9577388" y="1851025"/>
          <p14:tracePt t="45853" x="9553575" y="1951038"/>
          <p14:tracePt t="45859" x="9536113" y="2074863"/>
          <p14:tracePt t="45868" x="9507538" y="2174875"/>
          <p14:tracePt t="45876" x="9501188" y="2279650"/>
          <p14:tracePt t="45884" x="9494838" y="2386013"/>
          <p14:tracePt t="45892" x="9494838" y="2497138"/>
          <p14:tracePt t="45899" x="9494838" y="2590800"/>
          <p14:tracePt t="45911" x="9501188" y="2703513"/>
          <p14:tracePt t="45915" x="9518650" y="2803525"/>
          <p14:tracePt t="45922" x="9542463" y="2890838"/>
          <p14:tracePt t="45930" x="9583738" y="2973388"/>
          <p14:tracePt t="45938" x="9618663" y="3055938"/>
          <p14:tracePt t="45945" x="9664700" y="3114675"/>
          <p14:tracePt t="45954" x="9712325" y="3179763"/>
          <p14:tracePt t="45961" x="9759950" y="3225800"/>
          <p14:tracePt t="45969" x="9805988" y="3260725"/>
          <p14:tracePt t="45978" x="9853613" y="3284538"/>
          <p14:tracePt t="45985" x="9906000" y="3302000"/>
          <p14:tracePt t="45992" x="9971088" y="3314700"/>
          <p14:tracePt t="46000" x="10047288" y="3338513"/>
          <p14:tracePt t="46008" x="10136188" y="3349625"/>
          <p14:tracePt t="46016" x="10217150" y="3355975"/>
          <p14:tracePt t="46024" x="10306050" y="3355975"/>
          <p14:tracePt t="46031" x="10393363" y="3355975"/>
          <p14:tracePt t="46039" x="10471150" y="3332163"/>
          <p14:tracePt t="46047" x="10564813" y="3290888"/>
          <p14:tracePt t="46054" x="10658475" y="3238500"/>
          <p14:tracePt t="46062" x="10741025" y="3179763"/>
          <p14:tracePt t="46070" x="10841038" y="3097213"/>
          <p14:tracePt t="46078" x="10987088" y="2973388"/>
          <p14:tracePt t="46086" x="11087100" y="2862263"/>
          <p14:tracePt t="46093" x="11204575" y="2732088"/>
          <p14:tracePt t="46101" x="11298238" y="2609850"/>
          <p14:tracePt t="46109" x="11369675" y="2492375"/>
          <p14:tracePt t="46117" x="11422063" y="2379663"/>
          <p14:tracePt t="46124" x="11456988" y="2286000"/>
          <p14:tracePt t="46132" x="11480800" y="2192338"/>
          <p14:tracePt t="46140" x="11498263" y="2098675"/>
          <p14:tracePt t="46149" x="11498263" y="2016125"/>
          <p14:tracePt t="46156" x="11498263" y="1927225"/>
          <p14:tracePt t="46163" x="11493500" y="1827213"/>
          <p14:tracePt t="46171" x="11480800" y="1727200"/>
          <p14:tracePt t="46179" x="11445875" y="1627188"/>
          <p14:tracePt t="46187" x="11380788" y="1481138"/>
          <p14:tracePt t="46194" x="11322050" y="1363663"/>
          <p14:tracePt t="46202" x="11252200" y="1263650"/>
          <p14:tracePt t="46210" x="11128375" y="1133475"/>
          <p14:tracePt t="46218" x="11004550" y="1039813"/>
          <p14:tracePt t="46225" x="10828338" y="935038"/>
          <p14:tracePt t="46233" x="10658475" y="852488"/>
          <p14:tracePt t="46241" x="10510838" y="787400"/>
          <p14:tracePt t="46249" x="10358438" y="769938"/>
          <p14:tracePt t="46256" x="10247313" y="752475"/>
          <p14:tracePt t="46264" x="10147300" y="746125"/>
          <p14:tracePt t="46272" x="10058400" y="746125"/>
          <p14:tracePt t="46280" x="9964738" y="746125"/>
          <p14:tracePt t="46286" x="9882188" y="752475"/>
          <p14:tracePt t="46295" x="9794875" y="781050"/>
          <p14:tracePt t="46303" x="9705975" y="811213"/>
          <p14:tracePt t="46311" x="9625013" y="857250"/>
          <p14:tracePt t="46319" x="9542463" y="915988"/>
          <p14:tracePt t="46326" x="9477375" y="974725"/>
          <p14:tracePt t="46334" x="9401175" y="1052513"/>
          <p14:tracePt t="46342" x="9336088" y="1122363"/>
          <p14:tracePt t="46350" x="9253538" y="1222375"/>
          <p14:tracePt t="46357" x="9201150" y="1316038"/>
          <p14:tracePt t="46365" x="9124950" y="1439863"/>
          <p14:tracePt t="46373" x="9066213" y="1550988"/>
          <p14:tracePt t="46381" x="9018588" y="1657350"/>
          <p14:tracePt t="46388" x="8983663" y="1763713"/>
          <p14:tracePt t="46397" x="8955088" y="1868488"/>
          <p14:tracePt t="46404" x="8937625" y="1968500"/>
          <p14:tracePt t="46412" x="8924925" y="2062163"/>
          <p14:tracePt t="46420" x="8918575" y="2144713"/>
          <p14:tracePt t="46427" x="8913813" y="2220913"/>
          <p14:tracePt t="46435" x="8913813" y="2292350"/>
          <p14:tracePt t="46443" x="8913813" y="2351088"/>
          <p14:tracePt t="46451" x="8924925" y="2403475"/>
          <p14:tracePt t="46458" x="8948738" y="2444750"/>
          <p14:tracePt t="46466" x="8977313" y="2479675"/>
          <p14:tracePt t="46474" x="9007475" y="2514600"/>
          <p14:tracePt t="46482" x="9042400" y="2551113"/>
          <p14:tracePt t="46489" x="9083675" y="2573338"/>
          <p14:tracePt t="46497" x="9153525" y="2590800"/>
          <p14:tracePt t="46505" x="9224963" y="2603500"/>
          <p14:tracePt t="46513" x="9312275" y="2620963"/>
          <p14:tracePt t="46520" x="9401175" y="2627313"/>
          <p14:tracePt t="46528" x="9501188" y="2638425"/>
          <p14:tracePt t="46536" x="9577388" y="2638425"/>
          <p14:tracePt t="46544" x="9636125" y="2638425"/>
          <p14:tracePt t="46551" x="9677400" y="2638425"/>
          <p14:tracePt t="46559" x="9701213" y="2638425"/>
          <p14:tracePt t="46567" x="9718675" y="2638425"/>
          <p14:tracePt t="47755" x="9712325" y="2638425"/>
          <p14:tracePt t="47763" x="9683750" y="2655888"/>
          <p14:tracePt t="47771" x="9636125" y="2673350"/>
          <p14:tracePt t="47778" x="9594850" y="2703513"/>
          <p14:tracePt t="47786" x="9529763" y="2738438"/>
          <p14:tracePt t="47794" x="9466263" y="2786063"/>
          <p14:tracePt t="47802" x="9383713" y="2844800"/>
          <p14:tracePt t="47809" x="9290050" y="2914650"/>
          <p14:tracePt t="47817" x="9183688" y="2986088"/>
          <p14:tracePt t="47825" x="9066213" y="3067050"/>
          <p14:tracePt t="47833" x="8942388" y="3149600"/>
          <p14:tracePt t="47841" x="8824913" y="3214688"/>
          <p14:tracePt t="47848" x="8689975" y="3302000"/>
          <p14:tracePt t="47856" x="8589963" y="3367088"/>
          <p14:tracePt t="47864" x="8478838" y="3419475"/>
          <p14:tracePt t="47871" x="8378825" y="3484563"/>
          <p14:tracePt t="47881" x="8296275" y="3532188"/>
          <p14:tracePt t="47887" x="8202613" y="3584575"/>
          <p14:tracePt t="47895" x="8131175" y="3625850"/>
          <p14:tracePt t="47903" x="8072438" y="3656013"/>
          <p14:tracePt t="47910" x="8013700" y="3684588"/>
          <p14:tracePt t="47918" x="7950200" y="3732213"/>
          <p14:tracePt t="47926" x="7885113" y="3773488"/>
          <p14:tracePt t="47934" x="7832725" y="3813175"/>
          <p14:tracePt t="47941" x="7778750" y="3849688"/>
          <p14:tracePt t="47949" x="7715250" y="3908425"/>
          <p14:tracePt t="47957" x="7650163" y="3954463"/>
          <p14:tracePt t="47965" x="7585075" y="4002088"/>
          <p14:tracePt t="47973" x="7532688" y="4060825"/>
          <p14:tracePt t="47980" x="7467600" y="4113213"/>
          <p14:tracePt t="47988" x="7404100" y="4178300"/>
          <p14:tracePt t="47996" x="7332663" y="4225925"/>
          <p14:tracePt t="48003" x="7262813" y="4289425"/>
          <p14:tracePt t="48011" x="7204075" y="4348163"/>
          <p14:tracePt t="48019" x="7156450" y="4395788"/>
          <p14:tracePt t="48027" x="7104063" y="4424363"/>
          <p14:tracePt t="48035" x="7069138" y="4460875"/>
          <p14:tracePt t="48042" x="7038975" y="4495800"/>
          <p14:tracePt t="48050" x="7021513" y="4513263"/>
          <p14:tracePt t="48058" x="6997700" y="4524375"/>
          <p14:tracePt t="48066" x="6986588" y="4537075"/>
          <p14:tracePt t="48073" x="6980238" y="4541838"/>
          <p14:tracePt t="48408" x="6973888" y="4548188"/>
          <p14:tracePt t="48415" x="6969125" y="4554538"/>
          <p14:tracePt t="48423" x="6962775" y="4560888"/>
          <p14:tracePt t="48431" x="6951663" y="4572000"/>
          <p14:tracePt t="48438" x="6932613" y="4589463"/>
          <p14:tracePt t="48446" x="6915150" y="4606925"/>
          <p14:tracePt t="48454" x="6886575" y="4630738"/>
          <p14:tracePt t="48462" x="6862763" y="4654550"/>
          <p14:tracePt t="48469" x="6838950" y="4672013"/>
          <p14:tracePt t="48477" x="6815138" y="4683125"/>
          <p14:tracePt t="48485" x="6792913" y="4695825"/>
          <p14:tracePt t="48493" x="6773863" y="4706938"/>
          <p14:tracePt t="48500" x="6751638" y="4719638"/>
          <p14:tracePt t="48507" x="6734175" y="4724400"/>
          <p14:tracePt t="48516" x="6715125" y="4730750"/>
          <p14:tracePt t="48524" x="6686550" y="4741863"/>
          <p14:tracePt t="48532" x="6656388" y="4741863"/>
          <p14:tracePt t="48539" x="6604000" y="4748213"/>
          <p14:tracePt t="48547" x="6545263" y="4754563"/>
          <p14:tracePt t="48555" x="6486525" y="4765675"/>
          <p14:tracePt t="48563" x="6403975" y="4772025"/>
          <p14:tracePt t="48570" x="6334125" y="4789488"/>
          <p14:tracePt t="48578" x="6269038" y="4795838"/>
          <p14:tracePt t="48586" x="6216650" y="4800600"/>
          <p14:tracePt t="48593" x="6175375" y="4813300"/>
          <p14:tracePt t="48601" x="6145213" y="4813300"/>
          <p14:tracePt t="48609" x="6127750" y="4818063"/>
          <p14:tracePt t="48617" x="6116638" y="4818063"/>
          <p14:tracePt t="48625" x="6110288" y="4818063"/>
          <p14:tracePt t="48632" x="6105525" y="4818063"/>
          <p14:tracePt t="48679" x="6099175" y="4818063"/>
          <p14:tracePt t="48695" x="6081713" y="4818063"/>
          <p14:tracePt t="48702" x="6069013" y="4824413"/>
          <p14:tracePt t="48710" x="6064250" y="4824413"/>
          <p14:tracePt t="48718" x="6051550" y="4824413"/>
          <p14:tracePt t="48726" x="6046788" y="4824413"/>
          <p14:tracePt t="48733" x="6034088" y="4824413"/>
          <p14:tracePt t="48741" x="6022975" y="4824413"/>
          <p14:tracePt t="48749" x="6022975" y="4830763"/>
          <p14:tracePt t="48764" x="6016625" y="4830763"/>
          <p14:tracePt t="48788" x="6010275" y="4830763"/>
          <p14:tracePt t="49046" x="5999163" y="4830763"/>
          <p14:tracePt t="49052" x="5988050" y="4830763"/>
          <p14:tracePt t="49059" x="5975350" y="4830763"/>
          <p14:tracePt t="49067" x="5964238" y="4830763"/>
          <p14:tracePt t="49075" x="5946775" y="4837113"/>
          <p14:tracePt t="49083" x="5940425" y="4841875"/>
          <p14:tracePt t="49090" x="5929313" y="4841875"/>
          <p14:tracePt t="49098" x="5916613" y="4841875"/>
          <p14:tracePt t="49106" x="5910263" y="4841875"/>
          <p14:tracePt t="49114" x="5905500" y="4841875"/>
          <p14:tracePt t="49122" x="5892800" y="4841875"/>
          <p14:tracePt t="49129" x="5881688" y="4841875"/>
          <p14:tracePt t="49136" x="5864225" y="4848225"/>
          <p14:tracePt t="49145" x="5846763" y="4848225"/>
          <p14:tracePt t="49153" x="5822950" y="4848225"/>
          <p14:tracePt t="49160" x="5805488" y="4854575"/>
          <p14:tracePt t="49168" x="5781675" y="4859338"/>
          <p14:tracePt t="49175" x="5770563" y="4865688"/>
          <p14:tracePt t="49184" x="5751513" y="4872038"/>
          <p14:tracePt t="49191" x="5729288" y="4876800"/>
          <p14:tracePt t="49199" x="5705475" y="4883150"/>
          <p14:tracePt t="49207" x="5681663" y="4889500"/>
          <p14:tracePt t="49215" x="5653088" y="4889500"/>
          <p14:tracePt t="49222" x="5622925" y="4895850"/>
          <p14:tracePt t="49230" x="5588000" y="4895850"/>
          <p14:tracePt t="49238" x="5557838" y="4895850"/>
          <p14:tracePt t="49246" x="5529263" y="4900613"/>
          <p14:tracePt t="49254" x="5505450" y="4906963"/>
          <p14:tracePt t="49261" x="5481638" y="4913313"/>
          <p14:tracePt t="49269" x="5453063" y="4918075"/>
          <p14:tracePt t="49277" x="5435600" y="4924425"/>
          <p14:tracePt t="49285" x="5418138" y="4930775"/>
          <p14:tracePt t="49293" x="5411788" y="4937125"/>
          <p14:tracePt t="49300" x="5399088" y="4937125"/>
          <p14:tracePt t="49307" x="5394325" y="4941888"/>
          <p14:tracePt t="49362" x="5370513" y="4948238"/>
          <p14:tracePt t="49370" x="5340350" y="4954588"/>
          <p14:tracePt t="49378" x="5318125" y="4959350"/>
          <p14:tracePt t="49386" x="5281613" y="4972050"/>
          <p14:tracePt t="49393" x="5240338" y="4983163"/>
          <p14:tracePt t="49401" x="5211763" y="4995863"/>
          <p14:tracePt t="49409" x="5146675" y="5000625"/>
          <p14:tracePt t="49417" x="5105400" y="5006975"/>
          <p14:tracePt t="49424" x="5064125" y="5013325"/>
          <p14:tracePt t="49432" x="5018088" y="5013325"/>
          <p14:tracePt t="49440" x="4965700" y="5024438"/>
          <p14:tracePt t="49449" x="4918075" y="5024438"/>
          <p14:tracePt t="49455" x="4870450" y="5024438"/>
          <p14:tracePt t="49463" x="4829175" y="5030788"/>
          <p14:tracePt t="49471" x="4776788" y="5030788"/>
          <p14:tracePt t="49479" x="4729163" y="5035550"/>
          <p14:tracePt t="49486" x="4665663" y="5041900"/>
          <p14:tracePt t="49494" x="4618038" y="5054600"/>
          <p14:tracePt t="49502" x="4576763" y="5059363"/>
          <p14:tracePt t="49510" x="4524375" y="5059363"/>
          <p14:tracePt t="49517" x="4465638" y="5065713"/>
          <p14:tracePt t="49525" x="4413250" y="5072063"/>
          <p14:tracePt t="49533" x="4365625" y="5076825"/>
          <p14:tracePt t="49541" x="4306888" y="5076825"/>
          <p14:tracePt t="49549" x="4265613" y="5089525"/>
          <p14:tracePt t="49556" x="4213225" y="5094288"/>
          <p14:tracePt t="49564" x="4165600" y="5100638"/>
          <p14:tracePt t="49572" x="4124325" y="5106988"/>
          <p14:tracePt t="49580" x="4083050" y="5113338"/>
          <p14:tracePt t="49586" x="4060825" y="5118100"/>
          <p14:tracePt t="49595" x="4024313" y="5124450"/>
          <p14:tracePt t="49603" x="4006850" y="5124450"/>
          <p14:tracePt t="49611" x="3983038" y="5130800"/>
          <p14:tracePt t="49618" x="3960813" y="5130800"/>
          <p14:tracePt t="49626" x="3943350" y="5135563"/>
          <p14:tracePt t="49634" x="3930650" y="5135563"/>
          <p14:tracePt t="49642" x="3913188" y="5148263"/>
          <p14:tracePt t="49649" x="3889375" y="5153025"/>
          <p14:tracePt t="49657" x="3865563" y="5153025"/>
          <p14:tracePt t="49665" x="3843338" y="5165725"/>
          <p14:tracePt t="49673" x="3819525" y="5176838"/>
          <p14:tracePt t="49681" x="3795713" y="5183188"/>
          <p14:tracePt t="49688" x="3765550" y="5194300"/>
          <p14:tracePt t="49696" x="3736975" y="5218113"/>
          <p14:tracePt t="49704" x="3702050" y="5235575"/>
          <p14:tracePt t="49712" x="3671888" y="5259388"/>
          <p14:tracePt t="49719" x="3636963" y="5276850"/>
          <p14:tracePt t="49726" x="3589338" y="5307013"/>
          <p14:tracePt t="49735" x="3554413" y="5335588"/>
          <p14:tracePt t="49743" x="3513138" y="5359400"/>
          <p14:tracePt t="49750" x="3478213" y="5389563"/>
          <p14:tracePt t="49757" x="3449638" y="5407025"/>
          <p14:tracePt t="49766" x="3425825" y="5429250"/>
          <p14:tracePt t="49774" x="3395663" y="5459413"/>
          <p14:tracePt t="49781" x="3360738" y="5487988"/>
          <p14:tracePt t="49789" x="3336925" y="5511800"/>
          <p14:tracePt t="49797" x="3302000" y="5546725"/>
          <p14:tracePt t="49805" x="3284538" y="5576888"/>
          <p14:tracePt t="49813" x="3260725" y="5600700"/>
          <p14:tracePt t="49820" x="3249613" y="5611813"/>
          <p14:tracePt t="49828" x="3243263" y="5629275"/>
          <p14:tracePt t="49836" x="3236913" y="5635625"/>
          <p14:tracePt t="49844" x="3232150" y="5646738"/>
          <p14:tracePt t="49851" x="3232150" y="5653088"/>
          <p14:tracePt t="49875" x="3232150" y="5665788"/>
          <p14:tracePt t="49898" x="3232150" y="5670550"/>
          <p14:tracePt t="49906" x="3236913" y="5670550"/>
          <p14:tracePt t="49914" x="3249613" y="5676900"/>
          <p14:tracePt t="49921" x="3267075" y="5683250"/>
          <p14:tracePt t="49929" x="3295650" y="5688013"/>
          <p14:tracePt t="49937" x="3325813" y="5688013"/>
          <p14:tracePt t="49945" x="3367088" y="5688013"/>
          <p14:tracePt t="49952" x="3413125" y="5688013"/>
          <p14:tracePt t="49960" x="3471863" y="5700713"/>
          <p14:tracePt t="49968" x="3543300" y="5700713"/>
          <p14:tracePt t="49976" x="3613150" y="5700713"/>
          <p14:tracePt t="49984" x="3671888" y="5700713"/>
          <p14:tracePt t="49991" x="3719513" y="5688013"/>
          <p14:tracePt t="49999" x="3754438" y="5688013"/>
          <p14:tracePt t="50007" x="3784600" y="5688013"/>
          <p14:tracePt t="50015" x="3802063" y="5683250"/>
          <p14:tracePt t="50022" x="3819525" y="5683250"/>
          <p14:tracePt t="50030" x="3830638" y="5676900"/>
          <p14:tracePt t="50038" x="3854450" y="5676900"/>
          <p14:tracePt t="50046" x="3883025" y="5670550"/>
          <p14:tracePt t="50053" x="3902075" y="5665788"/>
          <p14:tracePt t="50061" x="3937000" y="5665788"/>
          <p14:tracePt t="50069" x="3978275" y="5653088"/>
          <p14:tracePt t="50077" x="4037013" y="5646738"/>
          <p14:tracePt t="50084" x="4106863" y="5635625"/>
          <p14:tracePt t="50092" x="4195763" y="5624513"/>
          <p14:tracePt t="50100" x="4295775" y="5611813"/>
          <p14:tracePt t="50108" x="4435475" y="5583238"/>
          <p14:tracePt t="50115" x="4606925" y="5565775"/>
          <p14:tracePt t="50123" x="4811713" y="5541963"/>
          <p14:tracePt t="50131" x="5005388" y="5507038"/>
          <p14:tracePt t="50139" x="5259388" y="5453063"/>
          <p14:tracePt t="50147" x="5494338" y="5407025"/>
          <p14:tracePt t="50154" x="5729288" y="5359400"/>
          <p14:tracePt t="50162" x="6005513" y="5289550"/>
          <p14:tracePt t="50170" x="6257925" y="5241925"/>
          <p14:tracePt t="50178" x="6534150" y="5176838"/>
          <p14:tracePt t="50185" x="6792913" y="5113338"/>
          <p14:tracePt t="50193" x="7027863" y="5048250"/>
          <p14:tracePt t="50201" x="7221538" y="5013325"/>
          <p14:tracePt t="50209" x="7339013" y="4989513"/>
          <p14:tracePt t="50216" x="7408863" y="4965700"/>
          <p14:tracePt t="50224" x="7443788" y="4954588"/>
          <p14:tracePt t="50302" x="7443788" y="4941888"/>
          <p14:tracePt t="50311" x="7443788" y="4937125"/>
          <p14:tracePt t="50317" x="7443788" y="4930775"/>
          <p14:tracePt t="50325" x="7443788" y="4918075"/>
          <p14:tracePt t="50333" x="7439025" y="4906963"/>
          <p14:tracePt t="50341" x="7421563" y="4889500"/>
          <p14:tracePt t="50348" x="7380288" y="4865688"/>
          <p14:tracePt t="50356" x="7332663" y="4837113"/>
          <p14:tracePt t="50364" x="7262813" y="4813300"/>
          <p14:tracePt t="50372" x="7191375" y="4789488"/>
          <p14:tracePt t="50379" x="7104063" y="4765675"/>
          <p14:tracePt t="50387" x="7021513" y="4748213"/>
          <p14:tracePt t="50395" x="6932613" y="4730750"/>
          <p14:tracePt t="50403" x="6845300" y="4706938"/>
          <p14:tracePt t="50411" x="6745288" y="4700588"/>
          <p14:tracePt t="50418" x="6634163" y="4683125"/>
          <p14:tracePt t="50426" x="6510338" y="4672013"/>
          <p14:tracePt t="50434" x="6381750" y="4665663"/>
          <p14:tracePt t="50442" x="6257925" y="4654550"/>
          <p14:tracePt t="50449" x="6105525" y="4637088"/>
          <p14:tracePt t="50457" x="5981700" y="4637088"/>
          <p14:tracePt t="50465" x="5888038" y="4637088"/>
          <p14:tracePt t="50473" x="5781675" y="4637088"/>
          <p14:tracePt t="50481" x="5692775" y="4637088"/>
          <p14:tracePt t="50488" x="5605463" y="4637088"/>
          <p14:tracePt t="50496" x="5516563" y="4654550"/>
          <p14:tracePt t="50504" x="5435600" y="4660900"/>
          <p14:tracePt t="50512" x="5357813" y="4678363"/>
          <p14:tracePt t="50519" x="5276850" y="4683125"/>
          <p14:tracePt t="50527" x="5200650" y="4700588"/>
          <p14:tracePt t="50535" x="5111750" y="4719638"/>
          <p14:tracePt t="50543" x="5029200" y="4737100"/>
          <p14:tracePt t="50550" x="4941888" y="4748213"/>
          <p14:tracePt t="50558" x="4859338" y="4765675"/>
          <p14:tracePt t="50566" x="4783138" y="4783138"/>
          <p14:tracePt t="50573" x="4700588" y="4795838"/>
          <p14:tracePt t="50581" x="4648200" y="4818063"/>
          <p14:tracePt t="50589" x="4589463" y="4837113"/>
          <p14:tracePt t="50597" x="4565650" y="4841875"/>
          <p14:tracePt t="50605" x="4541838" y="4854575"/>
          <p14:tracePt t="50612" x="4518025" y="4859338"/>
          <p14:tracePt t="50620" x="4513263" y="4865688"/>
          <p14:tracePt t="50628" x="4506913" y="4872038"/>
          <p14:tracePt t="50705" x="4506913" y="4876800"/>
          <p14:tracePt t="50721" x="4506913" y="4889500"/>
          <p14:tracePt t="50729" x="4506913" y="4895850"/>
          <p14:tracePt t="50736" x="4506913" y="4900613"/>
          <p14:tracePt t="50744" x="4506913" y="4906963"/>
          <p14:tracePt t="50752" x="4506913" y="4913313"/>
          <p14:tracePt t="50760" x="4513263" y="4924425"/>
          <p14:tracePt t="50768" x="4518025" y="4924425"/>
          <p14:tracePt t="50775" x="4524375" y="4924425"/>
          <p14:tracePt t="50799" x="4530725" y="4930775"/>
          <p14:tracePt t="50806" x="4535488" y="4937125"/>
          <p14:tracePt t="50814" x="4541838" y="4941888"/>
          <p14:tracePt t="50822" x="4548188" y="4941888"/>
          <p14:tracePt t="50830" x="4548188" y="4948238"/>
          <p14:tracePt t="51000" x="4541838" y="4948238"/>
          <p14:tracePt t="51008" x="4535488" y="4941888"/>
          <p14:tracePt t="51016" x="4524375" y="4941888"/>
          <p14:tracePt t="51024" x="4524375" y="4937125"/>
          <p14:tracePt t="51031" x="4518025" y="4937125"/>
          <p14:tracePt t="51039" x="4513263" y="4937125"/>
          <p14:tracePt t="51047" x="4513263" y="4930775"/>
          <p14:tracePt t="51054" x="4500563" y="4924425"/>
          <p14:tracePt t="51063" x="4494213" y="4924425"/>
          <p14:tracePt t="54426" x="4489450" y="4913313"/>
          <p14:tracePt t="54433" x="4476750" y="4906963"/>
          <p14:tracePt t="54440" x="4465638" y="4895850"/>
          <p14:tracePt t="54448" x="4459288" y="4895850"/>
          <p14:tracePt t="55047" x="4459288" y="4900613"/>
          <p14:tracePt t="55054" x="4459288" y="4924425"/>
          <p14:tracePt t="55062" x="4465638" y="4948238"/>
          <p14:tracePt t="55069" x="4465638" y="4959350"/>
          <p14:tracePt t="55077" x="4476750" y="4976813"/>
          <p14:tracePt t="55085" x="4476750" y="4989513"/>
          <p14:tracePt t="55093" x="4476750" y="5006975"/>
          <p14:tracePt t="55101" x="4489450" y="5018088"/>
          <p14:tracePt t="55107" x="4494213" y="5035550"/>
          <p14:tracePt t="55116" x="4500563" y="5054600"/>
          <p14:tracePt t="55124" x="4513263" y="5072063"/>
          <p14:tracePt t="55131" x="4518025" y="5094288"/>
          <p14:tracePt t="55139" x="4535488" y="5118100"/>
          <p14:tracePt t="55147" x="4548188" y="5141913"/>
          <p14:tracePt t="55155" x="4576763" y="5176838"/>
          <p14:tracePt t="55163" x="4600575" y="5211763"/>
          <p14:tracePt t="55170" x="4618038" y="5235575"/>
          <p14:tracePt t="55178" x="4641850" y="5265738"/>
          <p14:tracePt t="55186" x="4670425" y="5283200"/>
          <p14:tracePt t="55193" x="4711700" y="5311775"/>
          <p14:tracePt t="55201" x="4741863" y="5330825"/>
          <p14:tracePt t="55209" x="4783138" y="5353050"/>
          <p14:tracePt t="55217" x="4835525" y="5376863"/>
          <p14:tracePt t="55225" x="4887913" y="5400675"/>
          <p14:tracePt t="55233" x="4959350" y="5424488"/>
          <p14:tracePt t="55239" x="5029200" y="5448300"/>
          <p14:tracePt t="55248" x="5111750" y="5470525"/>
          <p14:tracePt t="55256" x="5187950" y="5483225"/>
          <p14:tracePt t="55264" x="5270500" y="5500688"/>
          <p14:tracePt t="55271" x="5346700" y="5524500"/>
          <p14:tracePt t="55279" x="5429250" y="5541963"/>
          <p14:tracePt t="55287" x="5499100" y="5546725"/>
          <p14:tracePt t="55295" x="5570538" y="5565775"/>
          <p14:tracePt t="55302" x="5629275" y="5570538"/>
          <p14:tracePt t="55310" x="5681663" y="5594350"/>
          <p14:tracePt t="55318" x="5722938" y="5600700"/>
          <p14:tracePt t="55326" x="5764213" y="5607050"/>
          <p14:tracePt t="55334" x="5805488" y="5624513"/>
          <p14:tracePt t="55341" x="5834063" y="5629275"/>
          <p14:tracePt t="55349" x="5857875" y="5635625"/>
          <p14:tracePt t="55357" x="5892800" y="5641975"/>
          <p14:tracePt t="55364" x="5916613" y="5653088"/>
          <p14:tracePt t="55372" x="5946775" y="5653088"/>
          <p14:tracePt t="55380" x="5969000" y="5659438"/>
          <p14:tracePt t="55389" x="5999163" y="5659438"/>
          <p14:tracePt t="55396" x="6016625" y="5659438"/>
          <p14:tracePt t="55403" x="6040438" y="5665788"/>
          <p14:tracePt t="55411" x="6057900" y="5665788"/>
          <p14:tracePt t="55419" x="6081713" y="5670550"/>
          <p14:tracePt t="55427" x="6105525" y="5670550"/>
          <p14:tracePt t="55434" x="6140450" y="5670550"/>
          <p14:tracePt t="55442" x="6175375" y="5676900"/>
          <p14:tracePt t="55450" x="6192838" y="5676900"/>
          <p14:tracePt t="55458" x="6227763" y="5683250"/>
          <p14:tracePt t="55465" x="6240463" y="5688013"/>
          <p14:tracePt t="55473" x="6262688" y="5688013"/>
          <p14:tracePt t="55481" x="6275388" y="5688013"/>
          <p14:tracePt t="55512" x="6286500" y="5688013"/>
          <p14:tracePt t="55520" x="6292850" y="5688013"/>
          <p14:tracePt t="55527" x="6299200" y="5688013"/>
          <p14:tracePt t="55535" x="6316663" y="5688013"/>
          <p14:tracePt t="55543" x="6334125" y="5688013"/>
          <p14:tracePt t="55551" x="6357938" y="5688013"/>
          <p14:tracePt t="55559" x="6386513" y="5688013"/>
          <p14:tracePt t="55566" x="6410325" y="5688013"/>
          <p14:tracePt t="55574" x="6440488" y="5688013"/>
          <p14:tracePt t="55582" x="6462713" y="5683250"/>
          <p14:tracePt t="55590" x="6486525" y="5683250"/>
          <p14:tracePt t="55597" x="6510338" y="5676900"/>
          <p14:tracePt t="55605" x="6527800" y="5670550"/>
          <p14:tracePt t="55613" x="6551613" y="5670550"/>
          <p14:tracePt t="55621" x="6575425" y="5665788"/>
          <p14:tracePt t="55629" x="6597650" y="5659438"/>
          <p14:tracePt t="55636" x="6621463" y="5653088"/>
          <p14:tracePt t="55644" x="6645275" y="5641975"/>
          <p14:tracePt t="55652" x="6680200" y="5629275"/>
          <p14:tracePt t="55660" x="6704013" y="5618163"/>
          <p14:tracePt t="55667" x="6734175" y="5607050"/>
          <p14:tracePt t="55675" x="6751638" y="5594350"/>
          <p14:tracePt t="55683" x="6780213" y="5588000"/>
          <p14:tracePt t="55691" x="6797675" y="5583238"/>
          <p14:tracePt t="55698" x="6815138" y="5576888"/>
          <p14:tracePt t="55706" x="6834188" y="5565775"/>
          <p14:tracePt t="55714" x="6851650" y="5565775"/>
          <p14:tracePt t="55722" x="6856413" y="5565775"/>
          <p14:tracePt t="55729" x="6862763" y="5565775"/>
          <p14:tracePt t="55808" x="6862763" y="5559425"/>
          <p14:tracePt t="55815" x="6856413" y="5559425"/>
          <p14:tracePt t="55824" x="6838950" y="5541963"/>
          <p14:tracePt t="55831" x="6810375" y="5524500"/>
          <p14:tracePt t="55838" x="6780213" y="5518150"/>
          <p14:tracePt t="55846" x="6734175" y="5487988"/>
          <p14:tracePt t="55854" x="6692900" y="5465763"/>
          <p14:tracePt t="55861" x="6638925" y="5453063"/>
          <p14:tracePt t="55869" x="6597650" y="5435600"/>
          <p14:tracePt t="55877" x="6557963" y="5429250"/>
          <p14:tracePt t="55885" x="6516688" y="5424488"/>
          <p14:tracePt t="55893" x="6457950" y="5418138"/>
          <p14:tracePt t="55911" x="6345238" y="5418138"/>
          <p14:tracePt t="55916" x="6286500" y="5418138"/>
          <p14:tracePt t="55924" x="6227763" y="5418138"/>
          <p14:tracePt t="55931" x="6199188" y="5424488"/>
          <p14:tracePt t="55939" x="6151563" y="5441950"/>
          <p14:tracePt t="55947" x="6122988" y="5453063"/>
          <p14:tracePt t="55955" x="6110288" y="5453063"/>
          <p14:tracePt t="55963" x="6105525" y="5459413"/>
          <p14:tracePt t="56009" x="6105525" y="5465763"/>
          <p14:tracePt t="56025" x="6105525" y="5470525"/>
          <p14:tracePt t="56032" x="6105525" y="5476875"/>
          <p14:tracePt t="56040" x="6105525" y="5487988"/>
          <p14:tracePt t="56048" x="6105525" y="5494338"/>
          <p14:tracePt t="56056" x="6110288" y="5507038"/>
          <p14:tracePt t="56064" x="6110288" y="5518150"/>
          <p14:tracePt t="56071" x="6122988" y="5524500"/>
          <p14:tracePt t="56079" x="6127750" y="5529263"/>
          <p14:tracePt t="56087" x="6140450" y="5546725"/>
          <p14:tracePt t="56095" x="6157913" y="5559425"/>
          <p14:tracePt t="56102" x="6181725" y="5576888"/>
          <p14:tracePt t="56110" x="6216650" y="5588000"/>
          <p14:tracePt t="56118" x="6257925" y="5611813"/>
          <p14:tracePt t="56126" x="6310313" y="5629275"/>
          <p14:tracePt t="56133" x="6362700" y="5653088"/>
          <p14:tracePt t="56141" x="6403975" y="5670550"/>
          <p14:tracePt t="56149" x="6457950" y="5683250"/>
          <p14:tracePt t="56157" x="6486525" y="5688013"/>
          <p14:tracePt t="56164" x="6521450" y="5694363"/>
          <p14:tracePt t="56172" x="6545263" y="5700713"/>
          <p14:tracePt t="56180" x="6569075" y="5700713"/>
          <p14:tracePt t="56188" x="6597650" y="5705475"/>
          <p14:tracePt t="56196" x="6604000" y="5705475"/>
          <p14:tracePt t="56203" x="6616700" y="5711825"/>
          <p14:tracePt t="63578" x="6575425" y="5683250"/>
          <p14:tracePt t="63585" x="6510338" y="5635625"/>
          <p14:tracePt t="63593" x="6421438" y="5559425"/>
          <p14:tracePt t="63602" x="6334125" y="5487988"/>
          <p14:tracePt t="63608" x="6262688" y="5424488"/>
          <p14:tracePt t="63616" x="6192838" y="5383213"/>
          <p14:tracePt t="63624" x="6134100" y="5348288"/>
          <p14:tracePt t="63631" x="6110288" y="5330825"/>
          <p14:tracePt t="63639" x="6099175" y="5330825"/>
          <p14:tracePt t="63647" x="6099175" y="5324475"/>
          <p14:tracePt t="63655" x="6092825" y="5324475"/>
          <p14:tracePt t="63709" x="6086475" y="5324475"/>
          <p14:tracePt t="63717" x="6081713" y="5318125"/>
          <p14:tracePt t="63725" x="6069013" y="5311775"/>
          <p14:tracePt t="63732" x="6064250" y="5311775"/>
          <p14:tracePt t="63779" x="6064250" y="5307013"/>
          <p14:tracePt t="63903" x="6057900" y="5307013"/>
          <p14:tracePt t="63950" x="6057900" y="5294313"/>
          <p14:tracePt t="63956" x="6051550" y="5276850"/>
          <p14:tracePt t="63965" x="6046788" y="5265738"/>
          <p14:tracePt t="63973" x="6034088" y="5253038"/>
          <p14:tracePt t="63981" x="6022975" y="5235575"/>
          <p14:tracePt t="63988" x="6016625" y="5218113"/>
          <p14:tracePt t="63996" x="5999163" y="5211763"/>
          <p14:tracePt t="64004" x="5999163" y="5200650"/>
          <p14:tracePt t="64012" x="5988050" y="5189538"/>
          <p14:tracePt t="64020" x="5981700" y="5172075"/>
          <p14:tracePt t="64035" x="5969000" y="5153025"/>
          <p14:tracePt t="64043" x="5964238" y="5141913"/>
          <p14:tracePt t="64051" x="5951538" y="5135563"/>
          <p14:tracePt t="64058" x="5940425" y="5113338"/>
          <p14:tracePt t="64066" x="5916613" y="5083175"/>
          <p14:tracePt t="64074" x="5892800" y="5048250"/>
          <p14:tracePt t="64082" x="5864225" y="5024438"/>
          <p14:tracePt t="64089" x="5846763" y="4995863"/>
          <p14:tracePt t="64097" x="5829300" y="4976813"/>
          <p14:tracePt t="64105" x="5805488" y="4959350"/>
          <p14:tracePt t="64113" x="5792788" y="4941888"/>
          <p14:tracePt t="64120" x="5788025" y="4937125"/>
          <p14:tracePt t="64128" x="5775325" y="4924425"/>
          <p14:tracePt t="64136" x="5770563" y="4913313"/>
          <p14:tracePt t="64144" x="5757863" y="4900613"/>
          <p14:tracePt t="64152" x="5751513" y="4895850"/>
          <p14:tracePt t="64159" x="5746750" y="4876800"/>
          <p14:tracePt t="64167" x="5734050" y="4872038"/>
          <p14:tracePt t="64175" x="5716588" y="4854575"/>
          <p14:tracePt t="64183" x="5711825" y="4848225"/>
          <p14:tracePt t="64190" x="5711825" y="4841875"/>
          <p14:tracePt t="64198" x="5699125" y="4830763"/>
          <p14:tracePt t="64206" x="5692775" y="4813300"/>
          <p14:tracePt t="64214" x="5681663" y="4806950"/>
          <p14:tracePt t="64221" x="5675313" y="4795838"/>
          <p14:tracePt t="64229" x="5670550" y="4789488"/>
          <p14:tracePt t="64237" x="5664200" y="4772025"/>
          <p14:tracePt t="64245" x="5657850" y="4765675"/>
          <p14:tracePt t="64252" x="5653088" y="4765675"/>
          <p14:tracePt t="64260" x="5646738" y="4754563"/>
          <p14:tracePt t="64276" x="5646738" y="4748213"/>
          <p14:tracePt t="64889" x="5675313" y="4741863"/>
          <p14:tracePt t="64897" x="5729288" y="4730750"/>
          <p14:tracePt t="64905" x="5792788" y="4700588"/>
          <p14:tracePt t="64912" x="5881688" y="4678363"/>
          <p14:tracePt t="64920" x="6005513" y="4660900"/>
          <p14:tracePt t="64929" x="6181725" y="4613275"/>
          <p14:tracePt t="64935" x="6392863" y="4578350"/>
          <p14:tracePt t="64943" x="6686550" y="4524375"/>
          <p14:tracePt t="64951" x="7021513" y="4454525"/>
          <p14:tracePt t="64959" x="7356475" y="4389438"/>
          <p14:tracePt t="64967" x="7743825" y="4330700"/>
          <p14:tracePt t="64974" x="8172450" y="4243388"/>
          <p14:tracePt t="64982" x="8583613" y="4154488"/>
          <p14:tracePt t="64990" x="9018588" y="4060825"/>
          <p14:tracePt t="64998" x="9429750" y="3990975"/>
          <p14:tracePt t="65005" x="9842500" y="3902075"/>
          <p14:tracePt t="65014" x="10194925" y="3832225"/>
          <p14:tracePt t="65021" x="10529888" y="3760788"/>
          <p14:tracePt t="65029" x="10841038" y="3690938"/>
          <p14:tracePt t="65036" x="11176000" y="3625850"/>
          <p14:tracePt t="65044" x="11428413" y="3573463"/>
          <p14:tracePt t="65052" x="11680825" y="3519488"/>
          <p14:tracePt t="65059" x="11933238" y="3484563"/>
          <p14:tracePt t="65067" x="12180888" y="344963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9E2F3"/>
            </a:gs>
            <a:gs pos="83000">
              <a:srgbClr val="E2E9F6"/>
            </a:gs>
            <a:gs pos="100000">
              <a:srgbClr val="DCE5F4">
                <a:alpha val="4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827ACC-E19D-4E38-AE05-33F188248FC2}"/>
              </a:ext>
            </a:extLst>
          </p:cNvPr>
          <p:cNvSpPr/>
          <p:nvPr/>
        </p:nvSpPr>
        <p:spPr>
          <a:xfrm>
            <a:off x="0" y="0"/>
            <a:ext cx="12192000" cy="825690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BB9B1C4-5210-4BEA-A556-2A53383A911F}"/>
              </a:ext>
            </a:extLst>
          </p:cNvPr>
          <p:cNvSpPr txBox="1">
            <a:spLocks/>
          </p:cNvSpPr>
          <p:nvPr/>
        </p:nvSpPr>
        <p:spPr>
          <a:xfrm>
            <a:off x="0" y="183519"/>
            <a:ext cx="12191999" cy="421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rgbClr val="002060"/>
                </a:solidFill>
              </a:rPr>
              <a:t>Laser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DA2CC3D-A139-4741-BB7C-0A48922251A4}"/>
              </a:ext>
            </a:extLst>
          </p:cNvPr>
          <p:cNvSpPr/>
          <p:nvPr/>
        </p:nvSpPr>
        <p:spPr>
          <a:xfrm>
            <a:off x="0" y="6134668"/>
            <a:ext cx="12192000" cy="118282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7F10B9-C5AC-40F0-9D53-FDC6EBE8F8ED}"/>
              </a:ext>
            </a:extLst>
          </p:cNvPr>
          <p:cNvSpPr txBox="1"/>
          <p:nvPr/>
        </p:nvSpPr>
        <p:spPr>
          <a:xfrm>
            <a:off x="298315" y="1096676"/>
            <a:ext cx="11342451" cy="4081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altLang="zh-CN" sz="2400" dirty="0">
                <a:ea typeface="宋体" charset="-122"/>
              </a:rPr>
              <a:t>Stimulated emission: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kumimoji="0" lang="en-US" altLang="zh-CN" sz="2400" dirty="0">
                <a:ea typeface="宋体" charset="-122"/>
              </a:rPr>
              <a:t>Photons are created when electrons &amp; holes recombine in direct bandgap semiconductors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kumimoji="0" lang="en-US" altLang="zh-CN" sz="2400" dirty="0">
                <a:ea typeface="宋体" charset="-122"/>
              </a:rPr>
              <a:t>When such emission is caused by an original photon, it is called stimulated emission</a:t>
            </a:r>
          </a:p>
          <a:p>
            <a:pPr marL="342900" indent="-342900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altLang="zh-CN" sz="2400" dirty="0">
                <a:ea typeface="宋体" charset="-122"/>
              </a:rPr>
              <a:t>Optical Gain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kumimoji="0" lang="en-US" altLang="zh-CN" sz="2400" dirty="0">
                <a:ea typeface="宋体" charset="-122"/>
              </a:rPr>
              <a:t>Every stimulated emission event creates an exact copy of the original photon: – a coherent photon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kumimoji="0" lang="en-US" altLang="zh-CN" sz="2400" dirty="0">
                <a:ea typeface="宋体" charset="-122"/>
              </a:rPr>
              <a:t>same energy (hence same frequency),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kumimoji="0" lang="en-US" altLang="zh-CN" sz="2400" dirty="0">
                <a:ea typeface="宋体" charset="-122"/>
              </a:rPr>
              <a:t>same direction of travel (same wave vector)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kumimoji="0" lang="en-US" altLang="zh-CN" sz="2400" dirty="0">
                <a:ea typeface="宋体" charset="-122"/>
              </a:rPr>
              <a:t>same polarization</a:t>
            </a:r>
          </a:p>
          <a:p>
            <a:pPr lvl="2" eaLnBrk="1" hangingPunct="1">
              <a:lnSpc>
                <a:spcPct val="90000"/>
              </a:lnSpc>
              <a:defRPr/>
            </a:pPr>
            <a:r>
              <a:rPr lang="en-US" altLang="zh-CN" sz="2400" dirty="0">
                <a:ea typeface="宋体" charset="-122"/>
              </a:rPr>
              <a:t>same phase</a:t>
            </a:r>
            <a:endParaRPr kumimoji="0" lang="en-US" altLang="zh-CN" sz="2400" dirty="0">
              <a:ea typeface="宋体" charset="-122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altLang="zh-CN" sz="2400" dirty="0">
                <a:ea typeface="宋体" charset="-122"/>
              </a:rPr>
              <a:t>Optical gain is achieved because the total amount energy in the light wave is doubled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C01ABAF-68CA-40E2-A191-03B49F7320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842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458"/>
    </mc:Choice>
    <mc:Fallback xmlns="">
      <p:transition spd="slow" advTm="1014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04" x="12122150" y="3373438"/>
          <p14:tracePt t="1011" x="12068175" y="3373438"/>
          <p14:tracePt t="1019" x="12004675" y="3373438"/>
          <p14:tracePt t="1027" x="11933238" y="3379788"/>
          <p14:tracePt t="1035" x="11857038" y="3379788"/>
          <p14:tracePt t="1043" x="11769725" y="3390900"/>
          <p14:tracePt t="1050" x="11669713" y="3390900"/>
          <p14:tracePt t="1059" x="11580813" y="3390900"/>
          <p14:tracePt t="1066" x="11487150" y="3390900"/>
          <p14:tracePt t="1073" x="11363325" y="3390900"/>
          <p14:tracePt t="1082" x="11258550" y="3390900"/>
          <p14:tracePt t="1089" x="11139488" y="3397250"/>
          <p14:tracePt t="1097" x="10999788" y="3397250"/>
          <p14:tracePt t="1104" x="10845800" y="3419475"/>
          <p14:tracePt t="1112" x="10664825" y="3419475"/>
          <p14:tracePt t="1121" x="10482263" y="3432175"/>
          <p14:tracePt t="1128" x="10294938" y="3438525"/>
          <p14:tracePt t="1136" x="10088563" y="3460750"/>
          <p14:tracePt t="1144" x="9871075" y="3460750"/>
          <p14:tracePt t="1152" x="9659938" y="3484563"/>
          <p14:tracePt t="1159" x="9494838" y="3497263"/>
          <p14:tracePt t="1167" x="9307513" y="3519488"/>
          <p14:tracePt t="1175" x="9118600" y="3532188"/>
          <p14:tracePt t="1182" x="8972550" y="3536950"/>
          <p14:tracePt t="1191" x="8842375" y="3560763"/>
          <p14:tracePt t="1198" x="8701088" y="3560763"/>
          <p14:tracePt t="1207" x="8596313" y="3567113"/>
          <p14:tracePt t="1213" x="8496300" y="3573463"/>
          <p14:tracePt t="1221" x="8407400" y="3584575"/>
          <p14:tracePt t="1229" x="8337550" y="3584575"/>
          <p14:tracePt t="1236" x="8272463" y="3590925"/>
          <p14:tracePt t="1244" x="8220075" y="3590925"/>
          <p14:tracePt t="1253" x="8161338" y="3590925"/>
          <p14:tracePt t="1260" x="8113713" y="3590925"/>
          <p14:tracePt t="1268" x="8061325" y="3590925"/>
          <p14:tracePt t="1275" x="8013700" y="3590925"/>
          <p14:tracePt t="1283" x="7967663" y="3590925"/>
          <p14:tracePt t="1291" x="7926388" y="3590925"/>
          <p14:tracePt t="1298" x="7891463" y="3590925"/>
          <p14:tracePt t="1306" x="7861300" y="3590925"/>
          <p14:tracePt t="1314" x="7850188" y="3590925"/>
          <p14:tracePt t="1322" x="7837488" y="3590925"/>
          <p14:tracePt t="1330" x="7832725" y="3590925"/>
          <p14:tracePt t="1338" x="7820025" y="3590925"/>
          <p14:tracePt t="1346" x="7808913" y="3590925"/>
          <p14:tracePt t="1354" x="7796213" y="3590925"/>
          <p14:tracePt t="1362" x="7773988" y="3590925"/>
          <p14:tracePt t="1368" x="7743825" y="3590925"/>
          <p14:tracePt t="1376" x="7702550" y="3597275"/>
          <p14:tracePt t="1384" x="7661275" y="3602038"/>
          <p14:tracePt t="1393" x="7597775" y="3619500"/>
          <p14:tracePt t="1399" x="7550150" y="3625850"/>
          <p14:tracePt t="1407" x="7491413" y="3632200"/>
          <p14:tracePt t="1415" x="7439025" y="3643313"/>
          <p14:tracePt t="1424" x="7397750" y="3656013"/>
          <p14:tracePt t="1430" x="7362825" y="3660775"/>
          <p14:tracePt t="1438" x="7332663" y="3673475"/>
          <p14:tracePt t="1447" x="7297738" y="3678238"/>
          <p14:tracePt t="1454" x="7273925" y="3690938"/>
          <p14:tracePt t="1462" x="7245350" y="3702050"/>
          <p14:tracePt t="1470" x="7204075" y="3708400"/>
          <p14:tracePt t="1477" x="7167563" y="3719513"/>
          <p14:tracePt t="1485" x="7115175" y="3732213"/>
          <p14:tracePt t="1493" x="7069138" y="3743325"/>
          <p14:tracePt t="1500" x="7027863" y="3749675"/>
          <p14:tracePt t="1508" x="6973888" y="3754438"/>
          <p14:tracePt t="1516" x="6932613" y="3760788"/>
          <p14:tracePt t="1524" x="6892925" y="3767138"/>
          <p14:tracePt t="1532" x="6862763" y="3767138"/>
          <p14:tracePt t="1539" x="6821488" y="3784600"/>
          <p14:tracePt t="1548" x="6786563" y="3790950"/>
          <p14:tracePt t="1556" x="6738938" y="3795713"/>
          <p14:tracePt t="1562" x="6704013" y="3802063"/>
          <p14:tracePt t="1570" x="6656388" y="3808413"/>
          <p14:tracePt t="1578" x="6621463" y="3819525"/>
          <p14:tracePt t="1586" x="6592888" y="3819525"/>
          <p14:tracePt t="1594" x="6575425" y="3819525"/>
          <p14:tracePt t="1601" x="6569075" y="3819525"/>
          <p14:tracePt t="1609" x="6557963" y="3825875"/>
          <p14:tracePt t="1617" x="6551613" y="3832225"/>
          <p14:tracePt t="1632" x="6538913" y="3836988"/>
          <p14:tracePt t="1640" x="6534150" y="3836988"/>
          <p14:tracePt t="1648" x="6534150" y="3843338"/>
          <p14:tracePt t="41557" x="6457950" y="3836988"/>
          <p14:tracePt t="41564" x="6403975" y="3836988"/>
          <p14:tracePt t="41571" x="6381750" y="3836988"/>
          <p14:tracePt t="41578" x="6375400" y="3836988"/>
          <p14:tracePt t="41586" x="6362700" y="3836988"/>
          <p14:tracePt t="41595" x="6357938" y="3836988"/>
          <p14:tracePt t="41602" x="6345238" y="3836988"/>
          <p14:tracePt t="41610" x="6327775" y="3836988"/>
          <p14:tracePt t="41617" x="6299200" y="3836988"/>
          <p14:tracePt t="41626" x="6251575" y="3836988"/>
          <p14:tracePt t="41633" x="6175375" y="3836988"/>
          <p14:tracePt t="41642" x="6086475" y="3836988"/>
          <p14:tracePt t="41648" x="5981700" y="3836988"/>
          <p14:tracePt t="41657" x="5846763" y="3836988"/>
          <p14:tracePt t="41664" x="5692775" y="3819525"/>
          <p14:tracePt t="41672" x="5505450" y="3795713"/>
          <p14:tracePt t="41679" x="5276850" y="3760788"/>
          <p14:tracePt t="41687" x="5046663" y="3736975"/>
          <p14:tracePt t="41695" x="4811713" y="3690938"/>
          <p14:tracePt t="41704" x="4583113" y="3649663"/>
          <p14:tracePt t="41710" x="4365625" y="3602038"/>
          <p14:tracePt t="41719" x="4171950" y="3567113"/>
          <p14:tracePt t="41726" x="4019550" y="3536950"/>
          <p14:tracePt t="41734" x="3902075" y="3514725"/>
          <p14:tracePt t="41742" x="3806825" y="3478213"/>
          <p14:tracePt t="41749" x="3736975" y="3455988"/>
          <p14:tracePt t="41757" x="3660775" y="3432175"/>
          <p14:tracePt t="41766" x="3578225" y="3408363"/>
          <p14:tracePt t="41773" x="3508375" y="3384550"/>
          <p14:tracePt t="41781" x="3425825" y="3373438"/>
          <p14:tracePt t="41788" x="3354388" y="3349625"/>
          <p14:tracePt t="41796" x="3295650" y="3338513"/>
          <p14:tracePt t="41804" x="3208338" y="3302000"/>
          <p14:tracePt t="41811" x="3173413" y="3297238"/>
          <p14:tracePt t="41819" x="3155950" y="3290888"/>
          <p14:tracePt t="41828" x="3149600" y="3279775"/>
          <p14:tracePt t="41842" x="3143250" y="3279775"/>
          <p14:tracePt t="41867" x="3136900" y="3267075"/>
          <p14:tracePt t="41874" x="3136900" y="3260725"/>
          <p14:tracePt t="41881" x="3136900" y="3255963"/>
          <p14:tracePt t="41889" x="3136900" y="3243263"/>
          <p14:tracePt t="41904" x="3136900" y="3232150"/>
          <p14:tracePt t="41920" x="3136900" y="3214688"/>
          <p14:tracePt t="41921" x="3149600" y="3197225"/>
          <p14:tracePt t="41928" x="3160713" y="3167063"/>
          <p14:tracePt t="41936" x="3184525" y="3132138"/>
          <p14:tracePt t="41943" x="3214688" y="3079750"/>
          <p14:tracePt t="41951" x="3236913" y="3025775"/>
          <p14:tracePt t="41959" x="3254375" y="2997200"/>
          <p14:tracePt t="41968" x="3260725" y="2962275"/>
          <p14:tracePt t="41974" x="3267075" y="2932113"/>
          <p14:tracePt t="41982" x="3267075" y="2903538"/>
          <p14:tracePt t="41990" x="3267075" y="2862263"/>
          <p14:tracePt t="41998" x="3267075" y="2820988"/>
          <p14:tracePt t="42006" x="3243263" y="2773363"/>
          <p14:tracePt t="42013" x="3225800" y="2732088"/>
          <p14:tracePt t="42022" x="3167063" y="2679700"/>
          <p14:tracePt t="42029" x="3097213" y="2609850"/>
          <p14:tracePt t="42036" x="2984500" y="2538413"/>
          <p14:tracePt t="42044" x="2825750" y="2451100"/>
          <p14:tracePt t="42052" x="2638425" y="2351088"/>
          <p14:tracePt t="42060" x="2432050" y="2279650"/>
          <p14:tracePt t="42068" x="2209800" y="2209800"/>
          <p14:tracePt t="42075" x="1979613" y="2168525"/>
          <p14:tracePt t="42083" x="1768475" y="2144713"/>
          <p14:tracePt t="42091" x="1603375" y="2127250"/>
          <p14:tracePt t="42099" x="1463675" y="2127250"/>
          <p14:tracePt t="42107" x="1316038" y="2127250"/>
          <p14:tracePt t="42114" x="1216025" y="2144713"/>
          <p14:tracePt t="42122" x="1128713" y="2185988"/>
          <p14:tracePt t="42130" x="1063625" y="2227263"/>
          <p14:tracePt t="42138" x="1016000" y="2262188"/>
          <p14:tracePt t="42145" x="974725" y="2303463"/>
          <p14:tracePt t="42153" x="939800" y="2344738"/>
          <p14:tracePt t="42162" x="911225" y="2392363"/>
          <p14:tracePt t="42168" x="898525" y="2451100"/>
          <p14:tracePt t="42176" x="881063" y="2492375"/>
          <p14:tracePt t="42184" x="874713" y="2555875"/>
          <p14:tracePt t="42193" x="869950" y="2603500"/>
          <p14:tracePt t="42200" x="869950" y="2655888"/>
          <p14:tracePt t="42207" x="869950" y="2697163"/>
          <p14:tracePt t="42216" x="887413" y="2738438"/>
          <p14:tracePt t="42223" x="904875" y="2762250"/>
          <p14:tracePt t="42231" x="928688" y="2779713"/>
          <p14:tracePt t="42238" x="981075" y="2814638"/>
          <p14:tracePt t="42246" x="1046163" y="2832100"/>
          <p14:tracePt t="42254" x="1133475" y="2849563"/>
          <p14:tracePt t="42262" x="1228725" y="2849563"/>
          <p14:tracePt t="42270" x="1368425" y="2862263"/>
          <p14:tracePt t="42277" x="1544638" y="2862263"/>
          <p14:tracePt t="42285" x="1744663" y="2862263"/>
          <p14:tracePt t="42294" x="1992313" y="2855913"/>
          <p14:tracePt t="42301" x="2238375" y="2827338"/>
          <p14:tracePt t="42308" x="2520950" y="2814638"/>
          <p14:tracePt t="42316" x="2808288" y="2790825"/>
          <p14:tracePt t="42325" x="3097213" y="2749550"/>
          <p14:tracePt t="42332" x="3419475" y="2709863"/>
          <p14:tracePt t="42339" x="3713163" y="2668588"/>
          <p14:tracePt t="42347" x="4041775" y="2603500"/>
          <p14:tracePt t="42355" x="4318000" y="2551113"/>
          <p14:tracePt t="42363" x="4630738" y="2497138"/>
          <p14:tracePt t="42370" x="4883150" y="2433638"/>
          <p14:tracePt t="42378" x="5122863" y="2368550"/>
          <p14:tracePt t="42386" x="5299075" y="2320925"/>
          <p14:tracePt t="42394" x="5422900" y="2286000"/>
          <p14:tracePt t="42402" x="5494338" y="2244725"/>
          <p14:tracePt t="42410" x="5522913" y="2227263"/>
          <p14:tracePt t="42417" x="5522913" y="2220913"/>
          <p14:tracePt t="42425" x="5529263" y="2216150"/>
          <p14:tracePt t="42433" x="5529263" y="2197100"/>
          <p14:tracePt t="42440" x="5529263" y="2174875"/>
          <p14:tracePt t="42448" x="5522913" y="2151063"/>
          <p14:tracePt t="42456" x="5505450" y="2127250"/>
          <p14:tracePt t="42464" x="5457825" y="2092325"/>
          <p14:tracePt t="42471" x="5399088" y="2057400"/>
          <p14:tracePt t="42479" x="5322888" y="2016125"/>
          <p14:tracePt t="42487" x="5211763" y="1981200"/>
          <p14:tracePt t="42495" x="5035550" y="1951038"/>
          <p14:tracePt t="42503" x="4865688" y="1927225"/>
          <p14:tracePt t="42510" x="4694238" y="1909763"/>
          <p14:tracePt t="42519" x="4552950" y="1909763"/>
          <p14:tracePt t="42526" x="4413250" y="1909763"/>
          <p14:tracePt t="42533" x="4295775" y="1927225"/>
          <p14:tracePt t="42541" x="4195763" y="1951038"/>
          <p14:tracePt t="42549" x="4100513" y="1981200"/>
          <p14:tracePt t="42557" x="3995738" y="2020888"/>
          <p14:tracePt t="42565" x="3883025" y="2079625"/>
          <p14:tracePt t="42572" x="3784600" y="2127250"/>
          <p14:tracePt t="42580" x="3713163" y="2185988"/>
          <p14:tracePt t="42588" x="3667125" y="2244725"/>
          <p14:tracePt t="42596" x="3619500" y="2303463"/>
          <p14:tracePt t="42604" x="3578225" y="2362200"/>
          <p14:tracePt t="42611" x="3554413" y="2420938"/>
          <p14:tracePt t="42619" x="3530600" y="2486025"/>
          <p14:tracePt t="42627" x="3525838" y="2527300"/>
          <p14:tracePt t="42635" x="3519488" y="2568575"/>
          <p14:tracePt t="42643" x="3519488" y="2603500"/>
          <p14:tracePt t="42650" x="3519488" y="2632075"/>
          <p14:tracePt t="42659" x="3525838" y="2651125"/>
          <p14:tracePt t="42665" x="3530600" y="2679700"/>
          <p14:tracePt t="42673" x="3549650" y="2690813"/>
          <p14:tracePt t="42681" x="3567113" y="2709863"/>
          <p14:tracePt t="42689" x="3578225" y="2720975"/>
          <p14:tracePt t="42697" x="3602038" y="2732088"/>
          <p14:tracePt t="42704" x="3625850" y="2744788"/>
          <p14:tracePt t="42712" x="3648075" y="2749550"/>
          <p14:tracePt t="42720" x="3671888" y="2755900"/>
          <p14:tracePt t="42728" x="3678238" y="2755900"/>
          <p14:tracePt t="46222" x="3671888" y="2755900"/>
          <p14:tracePt t="46228" x="3660775" y="2749550"/>
          <p14:tracePt t="46236" x="3643313" y="2744788"/>
          <p14:tracePt t="46243" x="3613150" y="2732088"/>
          <p14:tracePt t="46252" x="3578225" y="2727325"/>
          <p14:tracePt t="46259" x="3536950" y="2720975"/>
          <p14:tracePt t="46267" x="3508375" y="2714625"/>
          <p14:tracePt t="46275" x="3471863" y="2703513"/>
          <p14:tracePt t="46283" x="3443288" y="2703513"/>
          <p14:tracePt t="46290" x="3425825" y="2697163"/>
          <p14:tracePt t="46298" x="3413125" y="2697163"/>
          <p14:tracePt t="46305" x="3395663" y="2697163"/>
          <p14:tracePt t="46313" x="3384550" y="2690813"/>
          <p14:tracePt t="46321" x="3367088" y="2690813"/>
          <p14:tracePt t="46329" x="3360738" y="2686050"/>
          <p14:tracePt t="46337" x="3343275" y="2679700"/>
          <p14:tracePt t="46345" x="3325813" y="2668588"/>
          <p14:tracePt t="46352" x="3302000" y="2651125"/>
          <p14:tracePt t="46360" x="3267075" y="2632075"/>
          <p14:tracePt t="46368" x="3232150" y="2603500"/>
          <p14:tracePt t="46376" x="3195638" y="2568575"/>
          <p14:tracePt t="46383" x="3149600" y="2527300"/>
          <p14:tracePt t="46390" x="3097213" y="2479675"/>
          <p14:tracePt t="46398" x="3055938" y="2451100"/>
          <p14:tracePt t="46406" x="3008313" y="2420938"/>
          <p14:tracePt t="46414" x="2973388" y="2392363"/>
          <p14:tracePt t="46422" x="2938463" y="2368550"/>
          <p14:tracePt t="46429" x="2901950" y="2344738"/>
          <p14:tracePt t="46437" x="2879725" y="2320925"/>
          <p14:tracePt t="46445" x="2849563" y="2297113"/>
          <p14:tracePt t="46453" x="2832100" y="2274888"/>
          <p14:tracePt t="46460" x="2808288" y="2255838"/>
          <p14:tracePt t="46468" x="2762250" y="2227263"/>
          <p14:tracePt t="46476" x="2738438" y="2197100"/>
          <p14:tracePt t="46484" x="2690813" y="2179638"/>
          <p14:tracePt t="46491" x="2662238" y="2157413"/>
          <p14:tracePt t="46499" x="2632075" y="2127250"/>
          <p14:tracePt t="46507" x="2608263" y="2109788"/>
          <p14:tracePt t="46515" x="2586038" y="2098675"/>
          <p14:tracePt t="46522" x="2566988" y="2092325"/>
          <p14:tracePt t="46530" x="2555875" y="2085975"/>
          <p14:tracePt t="46538" x="2544763" y="2079625"/>
          <p14:tracePt t="46553" x="2538413" y="2079625"/>
          <p14:tracePt t="46561" x="2532063" y="2074863"/>
          <p14:tracePt t="46569" x="2527300" y="2074863"/>
          <p14:tracePt t="46577" x="2520950" y="2074863"/>
          <p14:tracePt t="46585" x="2514600" y="2074863"/>
          <p14:tracePt t="46600" x="2508250" y="2074863"/>
          <p14:tracePt t="46616" x="2503488" y="2074863"/>
          <p14:tracePt t="46623" x="2497138" y="2068513"/>
          <p14:tracePt t="46631" x="2490788" y="2068513"/>
          <p14:tracePt t="46640" x="2479675" y="2068513"/>
          <p14:tracePt t="46647" x="2462213" y="2068513"/>
          <p14:tracePt t="46654" x="2444750" y="2068513"/>
          <p14:tracePt t="46662" x="2420938" y="2068513"/>
          <p14:tracePt t="46670" x="2397125" y="2068513"/>
          <p14:tracePt t="46678" x="2379663" y="2068513"/>
          <p14:tracePt t="46685" x="2332038" y="2062163"/>
          <p14:tracePt t="46693" x="2273300" y="2062163"/>
          <p14:tracePt t="46701" x="2203450" y="2057400"/>
          <p14:tracePt t="46709" x="2144713" y="2044700"/>
          <p14:tracePt t="46716" x="2055813" y="2039938"/>
          <p14:tracePt t="46725" x="1968500" y="2039938"/>
          <p14:tracePt t="46732" x="1897063" y="2039938"/>
          <p14:tracePt t="46741" x="1833563" y="2039938"/>
          <p14:tracePt t="46747" x="1768475" y="2033588"/>
          <p14:tracePt t="46755" x="1709738" y="2033588"/>
          <p14:tracePt t="46763" x="1662113" y="2027238"/>
          <p14:tracePt t="46771" x="1603375" y="2016125"/>
          <p14:tracePt t="46778" x="1539875" y="2009775"/>
          <p14:tracePt t="46786" x="1474788" y="2009775"/>
          <p14:tracePt t="46794" x="1416050" y="2009775"/>
          <p14:tracePt t="46802" x="1346200" y="2009775"/>
          <p14:tracePt t="46810" x="1274763" y="2009775"/>
          <p14:tracePt t="46817" x="1209675" y="2009775"/>
          <p14:tracePt t="46825" x="1139825" y="2009775"/>
          <p14:tracePt t="46833" x="1069975" y="2009775"/>
          <p14:tracePt t="46841" x="1011238" y="2033588"/>
          <p14:tracePt t="46848" x="928688" y="2044700"/>
          <p14:tracePt t="46856" x="881063" y="2051050"/>
          <p14:tracePt t="46864" x="828675" y="2062163"/>
          <p14:tracePt t="46872" x="787400" y="2079625"/>
          <p14:tracePt t="46889" x="711200" y="2103438"/>
          <p14:tracePt t="46895" x="676275" y="2127250"/>
          <p14:tracePt t="46903" x="628650" y="2157413"/>
          <p14:tracePt t="46910" x="587375" y="2179638"/>
          <p14:tracePt t="46918" x="546100" y="2209800"/>
          <p14:tracePt t="46926" x="500063" y="2238375"/>
          <p14:tracePt t="46934" x="458788" y="2268538"/>
          <p14:tracePt t="46941" x="417513" y="2303463"/>
          <p14:tracePt t="46949" x="382588" y="2333625"/>
          <p14:tracePt t="46957" x="341313" y="2374900"/>
          <p14:tracePt t="46965" x="304800" y="2403475"/>
          <p14:tracePt t="46973" x="265113" y="2451100"/>
          <p14:tracePt t="46980" x="234950" y="2486025"/>
          <p14:tracePt t="46988" x="206375" y="2538413"/>
          <p14:tracePt t="46996" x="176213" y="2579688"/>
          <p14:tracePt t="47005" x="165100" y="2627313"/>
          <p14:tracePt t="47011" x="147638" y="2668588"/>
          <p14:tracePt t="47019" x="134938" y="2709863"/>
          <p14:tracePt t="47027" x="123825" y="2732088"/>
          <p14:tracePt t="47034" x="123825" y="2773363"/>
          <p14:tracePt t="47042" x="123825" y="2803525"/>
          <p14:tracePt t="47050" x="123825" y="2844800"/>
          <p14:tracePt t="47058" x="123825" y="2886075"/>
          <p14:tracePt t="47066" x="141288" y="2925763"/>
          <p14:tracePt t="47074" x="147638" y="2967038"/>
          <p14:tracePt t="47081" x="158750" y="3003550"/>
          <p14:tracePt t="47089" x="169863" y="3044825"/>
          <p14:tracePt t="47098" x="200025" y="3084513"/>
          <p14:tracePt t="47104" x="217488" y="3114675"/>
          <p14:tracePt t="47112" x="241300" y="3149600"/>
          <p14:tracePt t="47120" x="282575" y="3190875"/>
          <p14:tracePt t="47127" x="317500" y="3221038"/>
          <p14:tracePt t="47135" x="369888" y="3260725"/>
          <p14:tracePt t="47143" x="434975" y="3297238"/>
          <p14:tracePt t="47151" x="504825" y="3332163"/>
          <p14:tracePt t="47160" x="576263" y="3343275"/>
          <p14:tracePt t="47166" x="652463" y="3360738"/>
          <p14:tracePt t="47174" x="735013" y="3367088"/>
          <p14:tracePt t="47182" x="804863" y="3397250"/>
          <p14:tracePt t="47190" x="874713" y="3402013"/>
          <p14:tracePt t="47197" x="939800" y="3408363"/>
          <p14:tracePt t="47205" x="1011238" y="3408363"/>
          <p14:tracePt t="47213" x="1081088" y="3408363"/>
          <p14:tracePt t="47222" x="1139825" y="3408363"/>
          <p14:tracePt t="47228" x="1198563" y="3408363"/>
          <p14:tracePt t="47237" x="1257300" y="3408363"/>
          <p14:tracePt t="47244" x="1304925" y="3408363"/>
          <p14:tracePt t="47252" x="1357313" y="3408363"/>
          <p14:tracePt t="47259" x="1398588" y="3390900"/>
          <p14:tracePt t="47267" x="1457325" y="3384550"/>
          <p14:tracePt t="47275" x="1522413" y="3379788"/>
          <p14:tracePt t="47283" x="1568450" y="3360738"/>
          <p14:tracePt t="47290" x="1633538" y="3349625"/>
          <p14:tracePt t="47298" x="1662113" y="3325813"/>
          <p14:tracePt t="47306" x="1709738" y="3314700"/>
          <p14:tracePt t="47314" x="1744663" y="3284538"/>
          <p14:tracePt t="47322" x="1785938" y="3260725"/>
          <p14:tracePt t="47329" x="1816100" y="3238500"/>
          <p14:tracePt t="47337" x="1838325" y="3221038"/>
          <p14:tracePt t="47345" x="1857375" y="3190875"/>
          <p14:tracePt t="47352" x="1874838" y="3173413"/>
          <p14:tracePt t="47361" x="1885950" y="3162300"/>
          <p14:tracePt t="47369" x="1897063" y="3138488"/>
          <p14:tracePt t="47376" x="1903413" y="3125788"/>
          <p14:tracePt t="47384" x="1909763" y="3103563"/>
          <p14:tracePt t="47392" x="1916113" y="3079750"/>
          <p14:tracePt t="47399" x="1920875" y="3067050"/>
          <p14:tracePt t="47407" x="1920875" y="3044825"/>
          <p14:tracePt t="47415" x="1927225" y="3021013"/>
          <p14:tracePt t="47424" x="1927225" y="2997200"/>
          <p14:tracePt t="47430" x="1927225" y="2973388"/>
          <p14:tracePt t="47439" x="1927225" y="2955925"/>
          <p14:tracePt t="47446" x="1927225" y="2925763"/>
          <p14:tracePt t="47453" x="1927225" y="2903538"/>
          <p14:tracePt t="47461" x="1927225" y="2873375"/>
          <p14:tracePt t="47469" x="1927225" y="2844800"/>
          <p14:tracePt t="47477" x="1920875" y="2820988"/>
          <p14:tracePt t="47484" x="1916113" y="2797175"/>
          <p14:tracePt t="47492" x="1903413" y="2773363"/>
          <p14:tracePt t="47502" x="1885950" y="2738438"/>
          <p14:tracePt t="47508" x="1874838" y="2714625"/>
          <p14:tracePt t="47515" x="1857375" y="2690813"/>
          <p14:tracePt t="47523" x="1844675" y="2662238"/>
          <p14:tracePt t="47531" x="1827213" y="2651125"/>
          <p14:tracePt t="47539" x="1798638" y="2620963"/>
          <p14:tracePt t="47547" x="1785938" y="2603500"/>
          <p14:tracePt t="47554" x="1757363" y="2586038"/>
          <p14:tracePt t="47562" x="1733550" y="2568575"/>
          <p14:tracePt t="47570" x="1698625" y="2551113"/>
          <p14:tracePt t="47578" x="1668463" y="2538413"/>
          <p14:tracePt t="47585" x="1633538" y="2520950"/>
          <p14:tracePt t="47593" x="1609725" y="2514600"/>
          <p14:tracePt t="47601" x="1574800" y="2509838"/>
          <p14:tracePt t="47610" x="1539875" y="2509838"/>
          <p14:tracePt t="47616" x="1516063" y="2503488"/>
          <p14:tracePt t="47624" x="1463675" y="2503488"/>
          <p14:tracePt t="47632" x="1416050" y="2492375"/>
          <p14:tracePt t="47640" x="1357313" y="2492375"/>
          <p14:tracePt t="47647" x="1274763" y="2492375"/>
          <p14:tracePt t="47655" x="1198563" y="2486025"/>
          <p14:tracePt t="47663" x="1128713" y="2486025"/>
          <p14:tracePt t="47671" x="1063625" y="2486025"/>
          <p14:tracePt t="47678" x="974725" y="2497138"/>
          <p14:tracePt t="47686" x="911225" y="2509838"/>
          <p14:tracePt t="47695" x="839788" y="2527300"/>
          <p14:tracePt t="47702" x="787400" y="2538413"/>
          <p14:tracePt t="47710" x="728663" y="2562225"/>
          <p14:tracePt t="47717" x="676275" y="2579688"/>
          <p14:tracePt t="47725" x="635000" y="2603500"/>
          <p14:tracePt t="47733" x="611188" y="2614613"/>
          <p14:tracePt t="47740" x="593725" y="2632075"/>
          <p14:tracePt t="47749" x="563563" y="2651125"/>
          <p14:tracePt t="47757" x="552450" y="2668588"/>
          <p14:tracePt t="47764" x="541338" y="2679700"/>
          <p14:tracePt t="47773" x="534988" y="2697163"/>
          <p14:tracePt t="47779" x="522288" y="2714625"/>
          <p14:tracePt t="47787" x="517525" y="2738438"/>
          <p14:tracePt t="47795" x="511175" y="2762250"/>
          <p14:tracePt t="47804" x="504825" y="2779713"/>
          <p14:tracePt t="47810" x="504825" y="2786063"/>
          <p14:tracePt t="47818" x="504825" y="2797175"/>
          <p14:tracePt t="47826" x="504825" y="2803525"/>
          <p14:tracePt t="47835" x="504825" y="2814638"/>
          <p14:tracePt t="47841" x="504825" y="2827338"/>
          <p14:tracePt t="47849" x="511175" y="2832100"/>
          <p14:tracePt t="47857" x="522288" y="2844800"/>
          <p14:tracePt t="47865" x="522288" y="2855913"/>
          <p14:tracePt t="47872" x="541338" y="2867025"/>
          <p14:tracePt t="47880" x="558800" y="2879725"/>
          <p14:tracePt t="47888" x="581025" y="2886075"/>
          <p14:tracePt t="47901" x="611188" y="2890838"/>
          <p14:tracePt t="47903" x="652463" y="2890838"/>
          <p14:tracePt t="47911" x="704850" y="2897188"/>
          <p14:tracePt t="47920" x="752475" y="2897188"/>
          <p14:tracePt t="47927" x="811213" y="2897188"/>
          <p14:tracePt t="47935" x="881063" y="2897188"/>
          <p14:tracePt t="47943" x="939800" y="2897188"/>
          <p14:tracePt t="47950" x="1004888" y="2897188"/>
          <p14:tracePt t="47959" x="1087438" y="2897188"/>
          <p14:tracePt t="47966" x="1146175" y="2879725"/>
          <p14:tracePt t="47974" x="1216025" y="2873375"/>
          <p14:tracePt t="47981" x="1274763" y="2862263"/>
          <p14:tracePt t="47989" x="1327150" y="2849563"/>
          <p14:tracePt t="47997" x="1357313" y="2844800"/>
          <p14:tracePt t="48004" x="1392238" y="2838450"/>
          <p14:tracePt t="48012" x="1404938" y="2832100"/>
          <p14:tracePt t="48028" x="1404938" y="2827338"/>
          <p14:tracePt t="53304" x="1422400" y="2827338"/>
          <p14:tracePt t="53311" x="1444625" y="2820988"/>
          <p14:tracePt t="53319" x="1485900" y="2814638"/>
          <p14:tracePt t="53327" x="1516063" y="2814638"/>
          <p14:tracePt t="53334" x="1527175" y="2808288"/>
          <p14:tracePt t="53343" x="1533525" y="2808288"/>
          <p14:tracePt t="53366" x="1539875" y="2808288"/>
          <p14:tracePt t="53374" x="1550988" y="2808288"/>
          <p14:tracePt t="53381" x="1574800" y="2808288"/>
          <p14:tracePt t="53389" x="1603375" y="2808288"/>
          <p14:tracePt t="53397" x="1651000" y="2808288"/>
          <p14:tracePt t="53404" x="1703388" y="2808288"/>
          <p14:tracePt t="53412" x="1751013" y="2808288"/>
          <p14:tracePt t="53420" x="1792288" y="2808288"/>
          <p14:tracePt t="53428" x="1833563" y="2808288"/>
          <p14:tracePt t="53435" x="1874838" y="2808288"/>
          <p14:tracePt t="53443" x="1916113" y="2808288"/>
          <p14:tracePt t="53452" x="1974850" y="2808288"/>
          <p14:tracePt t="53459" x="2020888" y="2808288"/>
          <p14:tracePt t="53466" x="2079625" y="2808288"/>
          <p14:tracePt t="53474" x="2138363" y="2808288"/>
          <p14:tracePt t="53482" x="2197100" y="2808288"/>
          <p14:tracePt t="53490" x="2238375" y="2808288"/>
          <p14:tracePt t="53497" x="2279650" y="2808288"/>
          <p14:tracePt t="53505" x="2314575" y="2808288"/>
          <p14:tracePt t="53513" x="2338388" y="2814638"/>
          <p14:tracePt t="53521" x="2362200" y="2814638"/>
          <p14:tracePt t="53530" x="2379663" y="2814638"/>
          <p14:tracePt t="53537" x="2390775" y="2814638"/>
          <p14:tracePt t="53544" x="2408238" y="2820988"/>
          <p14:tracePt t="53552" x="2432050" y="2820988"/>
          <p14:tracePt t="53559" x="2449513" y="2820988"/>
          <p14:tracePt t="53567" x="2468563" y="2827338"/>
          <p14:tracePt t="53575" x="2486025" y="2827338"/>
          <p14:tracePt t="53583" x="2508250" y="2832100"/>
          <p14:tracePt t="53590" x="2532063" y="2832100"/>
          <p14:tracePt t="53598" x="2544763" y="2838450"/>
          <p14:tracePt t="53606" x="2562225" y="2844800"/>
          <p14:tracePt t="53614" x="2579688" y="2844800"/>
          <p14:tracePt t="53622" x="2590800" y="2844800"/>
          <p14:tracePt t="53629" x="2608263" y="2849563"/>
          <p14:tracePt t="53637" x="2620963" y="2855913"/>
          <p14:tracePt t="53645" x="2638425" y="2855913"/>
          <p14:tracePt t="53652" x="2649538" y="2862263"/>
          <p14:tracePt t="53660" x="2662238" y="2862263"/>
          <p14:tracePt t="53668" x="2684463" y="2867025"/>
          <p14:tracePt t="53676" x="2697163" y="2873375"/>
          <p14:tracePt t="53684" x="2720975" y="2873375"/>
          <p14:tracePt t="53691" x="2738438" y="2873375"/>
          <p14:tracePt t="53699" x="2762250" y="2879725"/>
          <p14:tracePt t="53707" x="2779713" y="2886075"/>
          <p14:tracePt t="53715" x="2784475" y="2886075"/>
          <p14:tracePt t="53722" x="2808288" y="2890838"/>
          <p14:tracePt t="53730" x="2832100" y="2890838"/>
          <p14:tracePt t="53738" x="2860675" y="2890838"/>
          <p14:tracePt t="53746" x="2890838" y="2890838"/>
          <p14:tracePt t="53753" x="2919413" y="2897188"/>
          <p14:tracePt t="53761" x="2960688" y="2897188"/>
          <p14:tracePt t="53769" x="3001963" y="2908300"/>
          <p14:tracePt t="53778" x="3032125" y="2908300"/>
          <p14:tracePt t="53785" x="3060700" y="2908300"/>
          <p14:tracePt t="53792" x="3084513" y="2908300"/>
          <p14:tracePt t="53800" x="3101975" y="2908300"/>
          <p14:tracePt t="53808" x="3114675" y="2908300"/>
          <p14:tracePt t="53816" x="3125788" y="2908300"/>
          <p14:tracePt t="53823" x="3136900" y="2908300"/>
          <p14:tracePt t="53831" x="3149600" y="2908300"/>
          <p14:tracePt t="53840" x="3173413" y="2908300"/>
          <p14:tracePt t="53847" x="3201988" y="2908300"/>
          <p14:tracePt t="53854" x="3243263" y="2914650"/>
          <p14:tracePt t="53862" x="3295650" y="2925763"/>
          <p14:tracePt t="53870" x="3354388" y="2925763"/>
          <p14:tracePt t="53878" x="3408363" y="2932113"/>
          <p14:tracePt t="53885" x="3471863" y="2944813"/>
          <p14:tracePt t="53894" x="3536950" y="2949575"/>
          <p14:tracePt t="53901" x="3595688" y="2955925"/>
          <p14:tracePt t="53909" x="3643313" y="2955925"/>
          <p14:tracePt t="53916" x="3684588" y="2955925"/>
          <p14:tracePt t="53925" x="3713163" y="2962275"/>
          <p14:tracePt t="53932" x="3743325" y="2962275"/>
          <p14:tracePt t="53940" x="3778250" y="2962275"/>
          <p14:tracePt t="53947" x="3806825" y="2962275"/>
          <p14:tracePt t="53955" x="3836988" y="2962275"/>
          <p14:tracePt t="53963" x="3865563" y="2962275"/>
          <p14:tracePt t="53971" x="3902075" y="2962275"/>
          <p14:tracePt t="53978" x="3930650" y="2962275"/>
          <p14:tracePt t="53987" x="3948113" y="2962275"/>
          <p14:tracePt t="53994" x="3965575" y="2955925"/>
          <p14:tracePt t="54002" x="3983038" y="2949575"/>
          <p14:tracePt t="54009" x="3989388" y="2949575"/>
          <p14:tracePt t="54017" x="3989388" y="2944813"/>
          <p14:tracePt t="54025" x="4002088" y="2944813"/>
          <p14:tracePt t="54034" x="4006850" y="2938463"/>
          <p14:tracePt t="54065" x="4006850" y="2932113"/>
          <p14:tracePt t="54079" x="4006850" y="2925763"/>
          <p14:tracePt t="54087" x="4006850" y="2914650"/>
          <p14:tracePt t="54096" x="4006850" y="2897188"/>
          <p14:tracePt t="54103" x="3989388" y="2873375"/>
          <p14:tracePt t="54110" x="3983038" y="2855913"/>
          <p14:tracePt t="54119" x="3943350" y="2820988"/>
          <p14:tracePt t="54126" x="3895725" y="2790825"/>
          <p14:tracePt t="54134" x="3843338" y="2762250"/>
          <p14:tracePt t="54141" x="3784600" y="2738438"/>
          <p14:tracePt t="54149" x="3719513" y="2727325"/>
          <p14:tracePt t="54157" x="3671888" y="2720975"/>
          <p14:tracePt t="54165" x="3608388" y="2703513"/>
          <p14:tracePt t="54172" x="3578225" y="2703513"/>
          <p14:tracePt t="54180" x="3549650" y="2697163"/>
          <p14:tracePt t="54189" x="3525838" y="2697163"/>
          <p14:tracePt t="54204" x="3471863" y="2697163"/>
          <p14:tracePt t="54211" x="3454400" y="2703513"/>
          <p14:tracePt t="54219" x="3432175" y="2709863"/>
          <p14:tracePt t="54228" x="3413125" y="2714625"/>
          <p14:tracePt t="54235" x="3402013" y="2720975"/>
          <p14:tracePt t="54242" x="3395663" y="2720975"/>
          <p14:tracePt t="54258" x="3390900" y="2727325"/>
          <p14:tracePt t="54274" x="3390900" y="2732088"/>
          <p14:tracePt t="54289" x="3390900" y="2738438"/>
          <p14:tracePt t="54296" x="3390900" y="2749550"/>
          <p14:tracePt t="54304" x="3390900" y="2762250"/>
          <p14:tracePt t="54312" x="3390900" y="2779713"/>
          <p14:tracePt t="54320" x="3390900" y="2797175"/>
          <p14:tracePt t="54327" x="3390900" y="2808288"/>
          <p14:tracePt t="54335" x="3402013" y="2832100"/>
          <p14:tracePt t="54343" x="3408363" y="2849563"/>
          <p14:tracePt t="54351" x="3419475" y="2873375"/>
          <p14:tracePt t="54359" x="3436938" y="2890838"/>
          <p14:tracePt t="54366" x="3449638" y="2908300"/>
          <p14:tracePt t="54374" x="3467100" y="2921000"/>
          <p14:tracePt t="54382" x="3490913" y="2932113"/>
          <p14:tracePt t="54390" x="3513138" y="2949575"/>
          <p14:tracePt t="54397" x="3549650" y="2955925"/>
          <p14:tracePt t="54405" x="3589338" y="2967038"/>
          <p14:tracePt t="54413" x="3643313" y="2986088"/>
          <p14:tracePt t="54421" x="3678238" y="2986088"/>
          <p14:tracePt t="54428" x="3730625" y="2990850"/>
          <p14:tracePt t="54436" x="3802063" y="2997200"/>
          <p14:tracePt t="54444" x="3865563" y="2997200"/>
          <p14:tracePt t="54452" x="3954463" y="3008313"/>
          <p14:tracePt t="54459" x="4054475" y="3008313"/>
          <p14:tracePt t="54467" x="4154488" y="3003550"/>
          <p14:tracePt t="54476" x="4259263" y="3003550"/>
          <p14:tracePt t="54484" x="4354513" y="2997200"/>
          <p14:tracePt t="54490" x="4476750" y="2990850"/>
          <p14:tracePt t="54498" x="4583113" y="2979738"/>
          <p14:tracePt t="54506" x="4683125" y="2973388"/>
          <p14:tracePt t="54514" x="4794250" y="2955925"/>
          <p14:tracePt t="54521" x="4900613" y="2944813"/>
          <p14:tracePt t="54529" x="5000625" y="2938463"/>
          <p14:tracePt t="54538" x="5105400" y="2921000"/>
          <p14:tracePt t="54545" x="5205413" y="2914650"/>
          <p14:tracePt t="54552" x="5318125" y="2897188"/>
          <p14:tracePt t="54561" x="5405438" y="2879725"/>
          <p14:tracePt t="54568" x="5481638" y="2879725"/>
          <p14:tracePt t="54576" x="5553075" y="2862263"/>
          <p14:tracePt t="54584" x="5611813" y="2855913"/>
          <p14:tracePt t="54591" x="5664200" y="2844800"/>
          <p14:tracePt t="54599" x="5716588" y="2827338"/>
          <p14:tracePt t="54607" x="5775325" y="2820988"/>
          <p14:tracePt t="54615" x="5829300" y="2803525"/>
          <p14:tracePt t="54623" x="5881688" y="2790825"/>
          <p14:tracePt t="54630" x="5922963" y="2773363"/>
          <p14:tracePt t="54638" x="5946775" y="2773363"/>
          <p14:tracePt t="54646" x="5951538" y="2773363"/>
          <p14:tracePt t="54653" x="5951538" y="2768600"/>
          <p14:tracePt t="54693" x="5951538" y="2755900"/>
          <p14:tracePt t="54700" x="5934075" y="2744788"/>
          <p14:tracePt t="54708" x="5916613" y="2720975"/>
          <p14:tracePt t="54715" x="5870575" y="2690813"/>
          <p14:tracePt t="54724" x="5816600" y="2662238"/>
          <p14:tracePt t="54731" x="5746750" y="2632075"/>
          <p14:tracePt t="54739" x="5675313" y="2609850"/>
          <p14:tracePt t="54747" x="5605463" y="2586038"/>
          <p14:tracePt t="54755" x="5516563" y="2568575"/>
          <p14:tracePt t="54762" x="5435600" y="2562225"/>
          <p14:tracePt t="54771" x="5346700" y="2551113"/>
          <p14:tracePt t="54779" x="5259388" y="2544763"/>
          <p14:tracePt t="54786" x="5164138" y="2532063"/>
          <p14:tracePt t="54793" x="5076825" y="2532063"/>
          <p14:tracePt t="54801" x="4976813" y="2532063"/>
          <p14:tracePt t="54809" x="4900613" y="2532063"/>
          <p14:tracePt t="54816" x="4818063" y="2538413"/>
          <p14:tracePt t="54824" x="4748213" y="2562225"/>
          <p14:tracePt t="54832" x="4700588" y="2568575"/>
          <p14:tracePt t="54840" x="4648200" y="2579688"/>
          <p14:tracePt t="54847" x="4611688" y="2597150"/>
          <p14:tracePt t="54855" x="4600575" y="2609850"/>
          <p14:tracePt t="54864" x="4583113" y="2620963"/>
          <p14:tracePt t="54871" x="4572000" y="2627313"/>
          <p14:tracePt t="54878" x="4565650" y="2638425"/>
          <p14:tracePt t="54886" x="4559300" y="2651125"/>
          <p14:tracePt t="54903" x="4552950" y="2662238"/>
          <p14:tracePt t="54909" x="4548188" y="2673350"/>
          <p14:tracePt t="54917" x="4541838" y="2679700"/>
          <p14:tracePt t="54925" x="4541838" y="2697163"/>
          <p14:tracePt t="54934" x="4535488" y="2714625"/>
          <p14:tracePt t="54940" x="4535488" y="2738438"/>
          <p14:tracePt t="54949" x="4535488" y="2744788"/>
          <p14:tracePt t="54956" x="4535488" y="2768600"/>
          <p14:tracePt t="54964" x="4535488" y="2786063"/>
          <p14:tracePt t="54973" x="4535488" y="2790825"/>
          <p14:tracePt t="54979" x="4535488" y="2803525"/>
          <p14:tracePt t="54988" x="4535488" y="2808288"/>
          <p14:tracePt t="54995" x="4535488" y="2814638"/>
          <p14:tracePt t="55004" x="4535488" y="2820988"/>
          <p14:tracePt t="55010" x="4541838" y="2827338"/>
          <p14:tracePt t="55026" x="4552950" y="2832100"/>
          <p14:tracePt t="55034" x="4565650" y="2844800"/>
          <p14:tracePt t="55049" x="4576763" y="2849563"/>
          <p14:tracePt t="55058" x="4589463" y="2855913"/>
          <p14:tracePt t="55065" x="4600575" y="2862263"/>
          <p14:tracePt t="55072" x="4606925" y="2873375"/>
          <p14:tracePt t="55081" x="4624388" y="2879725"/>
          <p14:tracePt t="55089" x="4635500" y="2886075"/>
          <p14:tracePt t="55096" x="4641850" y="2890838"/>
          <p14:tracePt t="55103" x="4665663" y="2903538"/>
          <p14:tracePt t="55113" x="4683125" y="2908300"/>
          <p14:tracePt t="55120" x="4711700" y="2914650"/>
          <p14:tracePt t="55127" x="4735513" y="2925763"/>
          <p14:tracePt t="55134" x="4759325" y="2925763"/>
          <p14:tracePt t="55143" x="4783138" y="2932113"/>
          <p14:tracePt t="55150" x="4800600" y="2938463"/>
          <p14:tracePt t="55158" x="4824413" y="2938463"/>
          <p14:tracePt t="55165" x="4841875" y="2944813"/>
          <p14:tracePt t="55174" x="4865688" y="2949575"/>
          <p14:tracePt t="55181" x="4887913" y="2955925"/>
          <p14:tracePt t="55190" x="4929188" y="2967038"/>
          <p14:tracePt t="55196" x="4970463" y="2967038"/>
          <p14:tracePt t="55204" x="5011738" y="2973388"/>
          <p14:tracePt t="55212" x="5059363" y="2973388"/>
          <p14:tracePt t="55220" x="5122863" y="2979738"/>
          <p14:tracePt t="55228" x="5170488" y="2979738"/>
          <p14:tracePt t="55236" x="5222875" y="2986088"/>
          <p14:tracePt t="55243" x="5270500" y="2986088"/>
          <p14:tracePt t="55253" x="5318125" y="2986088"/>
          <p14:tracePt t="55258" x="5370513" y="2986088"/>
          <p14:tracePt t="55267" x="5429250" y="2986088"/>
          <p14:tracePt t="55274" x="5487988" y="2990850"/>
          <p14:tracePt t="55282" x="5546725" y="2990850"/>
          <p14:tracePt t="55290" x="5622925" y="2990850"/>
          <p14:tracePt t="55297" x="5705475" y="2990850"/>
          <p14:tracePt t="55305" x="5799138" y="2990850"/>
          <p14:tracePt t="55314" x="5916613" y="2990850"/>
          <p14:tracePt t="55321" x="6040438" y="2990850"/>
          <p14:tracePt t="55328" x="6199188" y="2990850"/>
          <p14:tracePt t="55337" x="6362700" y="2990850"/>
          <p14:tracePt t="55344" x="6521450" y="2990850"/>
          <p14:tracePt t="55352" x="6704013" y="2990850"/>
          <p14:tracePt t="55359" x="6880225" y="2990850"/>
          <p14:tracePt t="55367" x="7045325" y="2990850"/>
          <p14:tracePt t="55375" x="7186613" y="2990850"/>
          <p14:tracePt t="55383" x="7345363" y="2990850"/>
          <p14:tracePt t="55390" x="7467600" y="2990850"/>
          <p14:tracePt t="55398" x="7585075" y="2990850"/>
          <p14:tracePt t="55406" x="7685088" y="2990850"/>
          <p14:tracePt t="55414" x="7791450" y="3003550"/>
          <p14:tracePt t="55422" x="7891463" y="3003550"/>
          <p14:tracePt t="55429" x="7985125" y="3008313"/>
          <p14:tracePt t="55437" x="8072438" y="3021013"/>
          <p14:tracePt t="55445" x="8154988" y="3021013"/>
          <p14:tracePt t="55452" x="8243888" y="3032125"/>
          <p14:tracePt t="55460" x="8313738" y="3032125"/>
          <p14:tracePt t="55468" x="8378825" y="3032125"/>
          <p14:tracePt t="55476" x="8448675" y="3032125"/>
          <p14:tracePt t="55485" x="8507413" y="3044825"/>
          <p14:tracePt t="55491" x="8578850" y="3044825"/>
          <p14:tracePt t="55499" x="8642350" y="3044825"/>
          <p14:tracePt t="55507" x="8701088" y="3044825"/>
          <p14:tracePt t="55515" x="8772525" y="3044825"/>
          <p14:tracePt t="55522" x="8831263" y="3044825"/>
          <p14:tracePt t="55531" x="8890000" y="3044825"/>
          <p14:tracePt t="55538" x="8942388" y="3044825"/>
          <p14:tracePt t="55546" x="8983663" y="3038475"/>
          <p14:tracePt t="55553" x="9013825" y="3032125"/>
          <p14:tracePt t="55561" x="9042400" y="3025775"/>
          <p14:tracePt t="55569" x="9066213" y="3025775"/>
          <p14:tracePt t="55577" x="9090025" y="3025775"/>
          <p14:tracePt t="55584" x="9113838" y="3025775"/>
          <p14:tracePt t="55592" x="9131300" y="3025775"/>
          <p14:tracePt t="55600" x="9153525" y="3025775"/>
          <p14:tracePt t="55608" x="9183688" y="3021013"/>
          <p14:tracePt t="55615" x="9207500" y="3021013"/>
          <p14:tracePt t="55623" x="9236075" y="3021013"/>
          <p14:tracePt t="55631" x="9253538" y="3021013"/>
          <p14:tracePt t="55640" x="9272588" y="3021013"/>
          <p14:tracePt t="55646" x="9294813" y="3021013"/>
          <p14:tracePt t="55654" x="9312275" y="3021013"/>
          <p14:tracePt t="55662" x="9324975" y="3025775"/>
          <p14:tracePt t="55670" x="9331325" y="3025775"/>
          <p14:tracePt t="55678" x="9342438" y="3032125"/>
          <p14:tracePt t="55685" x="9359900" y="3032125"/>
          <p14:tracePt t="55693" x="9366250" y="3032125"/>
          <p14:tracePt t="55701" x="9383713" y="3038475"/>
          <p14:tracePt t="55708" x="9390063" y="3038475"/>
          <p14:tracePt t="55716" x="9401175" y="3044825"/>
          <p14:tracePt t="55725" x="9407525" y="3044825"/>
          <p14:tracePt t="55732" x="9412288" y="3044825"/>
          <p14:tracePt t="55741" x="9412288" y="3049588"/>
          <p14:tracePt t="55747" x="9418638" y="3049588"/>
          <p14:tracePt t="55764" x="9429750" y="3049588"/>
          <p14:tracePt t="55778" x="9442450" y="3055938"/>
          <p14:tracePt t="55786" x="9448800" y="3055938"/>
          <p14:tracePt t="55794" x="9466263" y="3062288"/>
          <p14:tracePt t="55802" x="9477375" y="3062288"/>
          <p14:tracePt t="55809" x="9483725" y="3062288"/>
          <p14:tracePt t="55817" x="9488488" y="3062288"/>
          <p14:tracePt t="55825" x="9494838" y="3062288"/>
          <p14:tracePt t="55841" x="9501188" y="3062288"/>
          <p14:tracePt t="55848" x="9507538" y="3062288"/>
          <p14:tracePt t="55857" x="9512300" y="3062288"/>
          <p14:tracePt t="55864" x="9525000" y="3062288"/>
          <p14:tracePt t="55871" x="9542463" y="3062288"/>
          <p14:tracePt t="55880" x="9553575" y="3062288"/>
          <p14:tracePt t="55887" x="9577388" y="3062288"/>
          <p14:tracePt t="55901" x="9605963" y="3062288"/>
          <p14:tracePt t="55902" x="9636125" y="3062288"/>
          <p14:tracePt t="55911" x="9671050" y="3062288"/>
          <p14:tracePt t="55919" x="9688513" y="3055938"/>
          <p14:tracePt t="55926" x="9723438" y="3055938"/>
          <p14:tracePt t="55934" x="9753600" y="3055938"/>
          <p14:tracePt t="55941" x="9788525" y="3055938"/>
          <p14:tracePt t="55949" x="9842500" y="3055938"/>
          <p14:tracePt t="55957" x="9894888" y="3073400"/>
          <p14:tracePt t="55964" x="9953625" y="3079750"/>
          <p14:tracePt t="55974" x="10006013" y="3090863"/>
          <p14:tracePt t="55980" x="10064750" y="3108325"/>
          <p14:tracePt t="55988" x="10117138" y="3114675"/>
          <p14:tracePt t="55996" x="10147300" y="3125788"/>
          <p14:tracePt t="56003" x="10194925" y="3143250"/>
          <p14:tracePt t="56011" x="10217150" y="3149600"/>
          <p14:tracePt t="56019" x="10240963" y="3162300"/>
          <p14:tracePt t="56027" x="10271125" y="3167063"/>
          <p14:tracePt t="56035" x="10288588" y="3173413"/>
          <p14:tracePt t="56042" x="10306050" y="3179763"/>
          <p14:tracePt t="56050" x="10323513" y="3184525"/>
          <p14:tracePt t="56058" x="10329863" y="3184525"/>
          <p14:tracePt t="56065" x="10334625" y="3184525"/>
          <p14:tracePt t="56073" x="10340975" y="3184525"/>
          <p14:tracePt t="90336" x="10317163" y="3184525"/>
          <p14:tracePt t="90342" x="10288588" y="3184525"/>
          <p14:tracePt t="90350" x="10247313" y="3184525"/>
          <p14:tracePt t="90358" x="10206038" y="3184525"/>
          <p14:tracePt t="90365" x="10158413" y="3184525"/>
          <p14:tracePt t="90373" x="10112375" y="3184525"/>
          <p14:tracePt t="90381" x="10053638" y="3184525"/>
          <p14:tracePt t="90390" x="9994900" y="3184525"/>
          <p14:tracePt t="90397" x="9936163" y="3184525"/>
          <p14:tracePt t="90404" x="9882188" y="3184525"/>
          <p14:tracePt t="90412" x="9842500" y="3184525"/>
          <p14:tracePt t="90421" x="9794875" y="3184525"/>
          <p14:tracePt t="90428" x="9736138" y="3184525"/>
          <p14:tracePt t="90435" x="9664700" y="3184525"/>
          <p14:tracePt t="90443" x="9594850" y="3179763"/>
          <p14:tracePt t="90452" x="9518650" y="3179763"/>
          <p14:tracePt t="90459" x="9442450" y="3173413"/>
          <p14:tracePt t="90466" x="9359900" y="3173413"/>
          <p14:tracePt t="90474" x="9312275" y="3162300"/>
          <p14:tracePt t="90482" x="9283700" y="3162300"/>
          <p14:tracePt t="90490" x="9266238" y="3155950"/>
          <p14:tracePt t="90497" x="9259888" y="3155950"/>
          <p14:tracePt t="90607" x="9266238" y="3155950"/>
          <p14:tracePt t="90615" x="9266238" y="3167063"/>
          <p14:tracePt t="90622" x="9272588" y="3184525"/>
          <p14:tracePt t="90630" x="9294813" y="3232150"/>
          <p14:tracePt t="90637" x="9301163" y="3273425"/>
          <p14:tracePt t="90645" x="9318625" y="3314700"/>
          <p14:tracePt t="90653" x="9324975" y="3367088"/>
          <p14:tracePt t="90661" x="9336088" y="3408363"/>
          <p14:tracePt t="90668" x="9342438" y="3449638"/>
          <p14:tracePt t="90676" x="9348788" y="3478213"/>
          <p14:tracePt t="90684" x="9366250" y="3519488"/>
          <p14:tracePt t="90692" x="9394825" y="3560763"/>
          <p14:tracePt t="90700" x="9407525" y="3584575"/>
          <p14:tracePt t="93884" x="9407525" y="3590925"/>
          <p14:tracePt t="93977" x="9412288" y="3590925"/>
          <p14:tracePt t="93993" x="9418638" y="3590925"/>
          <p14:tracePt t="94000" x="9424988" y="3590925"/>
          <p14:tracePt t="94015" x="9442450" y="3590925"/>
          <p14:tracePt t="94023" x="9448800" y="3590925"/>
          <p14:tracePt t="94031" x="9466263" y="3590925"/>
          <p14:tracePt t="94039" x="9488488" y="3590925"/>
          <p14:tracePt t="94046" x="9501188" y="3590925"/>
          <p14:tracePt t="94054" x="9529763" y="3597275"/>
          <p14:tracePt t="94062" x="9566275" y="3597275"/>
          <p14:tracePt t="94070" x="9594850" y="3597275"/>
          <p14:tracePt t="94077" x="9625013" y="3597275"/>
          <p14:tracePt t="94085" x="9671050" y="3597275"/>
          <p14:tracePt t="94094" x="9701213" y="3597275"/>
          <p14:tracePt t="94101" x="9736138" y="3597275"/>
          <p14:tracePt t="94108" x="9771063" y="3597275"/>
          <p14:tracePt t="94116" x="9805988" y="3597275"/>
          <p14:tracePt t="94124" x="9853613" y="3597275"/>
          <p14:tracePt t="94132" x="9901238" y="3597275"/>
          <p14:tracePt t="94140" x="9982200" y="3602038"/>
          <p14:tracePt t="94147" x="10071100" y="3602038"/>
          <p14:tracePt t="94155" x="10164763" y="3602038"/>
          <p14:tracePt t="94163" x="10264775" y="3602038"/>
          <p14:tracePt t="94171" x="10340975" y="3602038"/>
          <p14:tracePt t="94178" x="10388600" y="3602038"/>
          <p14:tracePt t="94186" x="10406063" y="3602038"/>
          <p14:tracePt t="94194" x="10417175" y="3602038"/>
          <p14:tracePt t="95049" x="10406063" y="3602038"/>
          <p14:tracePt t="95056" x="10388600" y="3602038"/>
          <p14:tracePt t="95064" x="10347325" y="3602038"/>
          <p14:tracePt t="95071" x="10288588" y="3602038"/>
          <p14:tracePt t="95079" x="10212388" y="3602038"/>
          <p14:tracePt t="95088" x="10123488" y="3597275"/>
          <p14:tracePt t="95094" x="9988550" y="3597275"/>
          <p14:tracePt t="95102" x="9829800" y="3597275"/>
          <p14:tracePt t="95110" x="9588500" y="3597275"/>
          <p14:tracePt t="95118" x="9366250" y="3584575"/>
          <p14:tracePt t="95125" x="9101138" y="3573463"/>
          <p14:tracePt t="95134" x="8824913" y="3573463"/>
          <p14:tracePt t="95142" x="8502650" y="3556000"/>
          <p14:tracePt t="95149" x="8220075" y="3543300"/>
          <p14:tracePt t="95156" x="7954963" y="3532188"/>
          <p14:tracePt t="95164" x="7732713" y="3519488"/>
          <p14:tracePt t="95173" x="7521575" y="3497263"/>
          <p14:tracePt t="95180" x="7356475" y="3473450"/>
          <p14:tracePt t="95188" x="7232650" y="3438525"/>
          <p14:tracePt t="95195" x="7121525" y="3390900"/>
          <p14:tracePt t="95205" x="7021513" y="3332163"/>
          <p14:tracePt t="95211" x="6921500" y="3255963"/>
          <p14:tracePt t="95219" x="6815138" y="3167063"/>
          <p14:tracePt t="95227" x="6734175" y="3073400"/>
          <p14:tracePt t="95234" x="6662738" y="2990850"/>
          <p14:tracePt t="95242" x="6634163" y="2925763"/>
          <p14:tracePt t="95250" x="6610350" y="2867025"/>
          <p14:tracePt t="95257" x="6586538" y="2803525"/>
          <p14:tracePt t="95265" x="6580188" y="2755900"/>
          <p14:tracePt t="95274" x="6569075" y="2686050"/>
          <p14:tracePt t="95281" x="6569075" y="2632075"/>
          <p14:tracePt t="95289" x="6569075" y="2597150"/>
          <p14:tracePt t="95296" x="6569075" y="2562225"/>
          <p14:tracePt t="95304" x="6575425" y="2532063"/>
          <p14:tracePt t="95312" x="6586538" y="2514600"/>
          <p14:tracePt t="95320" x="6592888" y="2492375"/>
          <p14:tracePt t="95327" x="6604000" y="2468563"/>
          <p14:tracePt t="95335" x="6634163" y="2420938"/>
          <p14:tracePt t="95343" x="6675438" y="2379663"/>
          <p14:tracePt t="95350" x="6710363" y="2327275"/>
          <p14:tracePt t="95358" x="6773863" y="2274888"/>
          <p14:tracePt t="95366" x="6838950" y="2220913"/>
          <p14:tracePt t="95374" x="6921500" y="2162175"/>
          <p14:tracePt t="95382" x="7015163" y="2103438"/>
          <p14:tracePt t="95389" x="7132638" y="2033588"/>
          <p14:tracePt t="95397" x="7267575" y="1962150"/>
          <p14:tracePt t="95405" x="7391400" y="1881188"/>
          <p14:tracePt t="95413" x="7473950" y="1809750"/>
          <p14:tracePt t="95421" x="7539038" y="1763713"/>
          <p14:tracePt t="95428" x="7580313" y="1709738"/>
          <p14:tracePt t="95436" x="7608888" y="1674813"/>
          <p14:tracePt t="95444" x="7620000" y="1639888"/>
          <p14:tracePt t="95452" x="7626350" y="1609725"/>
          <p14:tracePt t="95459" x="7632700" y="1568450"/>
          <p14:tracePt t="95467" x="7632700" y="1527175"/>
          <p14:tracePt t="95475" x="7632700" y="1468438"/>
          <p14:tracePt t="95482" x="7620000" y="1398588"/>
          <p14:tracePt t="95490" x="7608888" y="1322388"/>
          <p14:tracePt t="95498" x="7573963" y="1228725"/>
          <p14:tracePt t="95506" x="7532688" y="1122363"/>
          <p14:tracePt t="95514" x="7467600" y="1028700"/>
          <p14:tracePt t="95521" x="7397750" y="911225"/>
          <p14:tracePt t="95530" x="7297738" y="798513"/>
          <p14:tracePt t="95537" x="7208838" y="693738"/>
          <p14:tracePt t="95545" x="7104063" y="604838"/>
          <p14:tracePt t="95552" x="6997700" y="517525"/>
          <p14:tracePt t="95561" x="6897688" y="452438"/>
          <p14:tracePt t="95568" x="6804025" y="400050"/>
          <p14:tracePt t="95576" x="6710363" y="358775"/>
          <p14:tracePt t="95583" x="6621463" y="334963"/>
          <p14:tracePt t="95591" x="6534150" y="317500"/>
          <p14:tracePt t="95599" x="6434138" y="311150"/>
          <p14:tracePt t="95607" x="6327775" y="311150"/>
          <p14:tracePt t="95615" x="6240463" y="311150"/>
          <p14:tracePt t="95622" x="6151563" y="323850"/>
          <p14:tracePt t="95630" x="6064250" y="346075"/>
          <p14:tracePt t="95639" x="5969000" y="376238"/>
          <p14:tracePt t="95645" x="5881688" y="417513"/>
          <p14:tracePt t="95653" x="5770563" y="482600"/>
          <p14:tracePt t="95661" x="5688013" y="541338"/>
          <p14:tracePt t="95670" x="5564188" y="639763"/>
          <p14:tracePt t="95677" x="5418138" y="752475"/>
          <p14:tracePt t="95684" x="5305425" y="863600"/>
          <p14:tracePt t="95692" x="5159375" y="987425"/>
          <p14:tracePt t="95701" x="5018088" y="1139825"/>
          <p14:tracePt t="95708" x="4900613" y="1270000"/>
          <p14:tracePt t="95715" x="4794250" y="1381125"/>
          <p14:tracePt t="95724" x="4724400" y="1487488"/>
          <p14:tracePt t="95731" x="4652963" y="1598613"/>
          <p14:tracePt t="95739" x="4606925" y="1681163"/>
          <p14:tracePt t="95746" x="4572000" y="1785938"/>
          <p14:tracePt t="95754" x="4541838" y="1903413"/>
          <p14:tracePt t="95762" x="4530725" y="1998663"/>
          <p14:tracePt t="95770" x="4518025" y="2138363"/>
          <p14:tracePt t="95777" x="4518025" y="2279650"/>
          <p14:tracePt t="95786" x="4518025" y="2420938"/>
          <p14:tracePt t="95793" x="4541838" y="2573338"/>
          <p14:tracePt t="95801" x="4576763" y="2749550"/>
          <p14:tracePt t="95809" x="4618038" y="2908300"/>
          <p14:tracePt t="95816" x="4670425" y="3067050"/>
          <p14:tracePt t="95824" x="4752975" y="3238500"/>
          <p14:tracePt t="95833" x="4841875" y="3397250"/>
          <p14:tracePt t="95839" x="4924425" y="3514725"/>
          <p14:tracePt t="95847" x="5011738" y="3625850"/>
          <p14:tracePt t="95855" x="5100638" y="3702050"/>
          <p14:tracePt t="95865" x="5200650" y="3767138"/>
          <p14:tracePt t="95871" x="5353050" y="3854450"/>
          <p14:tracePt t="95878" x="5499100" y="3908425"/>
          <p14:tracePt t="95886" x="5734050" y="3971925"/>
          <p14:tracePt t="95894" x="6027738" y="4025900"/>
          <p14:tracePt t="95902" x="6357938" y="4067175"/>
          <p14:tracePt t="95909" x="6762750" y="4108450"/>
          <p14:tracePt t="95918" x="7197725" y="4108450"/>
          <p14:tracePt t="95925" x="7715250" y="4108450"/>
          <p14:tracePt t="95933" x="8272463" y="4102100"/>
          <p14:tracePt t="95940" x="8872538" y="4054475"/>
          <p14:tracePt t="95948" x="9477375" y="3971925"/>
          <p14:tracePt t="95956" x="10117138" y="3890963"/>
          <p14:tracePt t="95964" x="10769600" y="3778250"/>
          <p14:tracePt t="95971" x="11380788" y="3632200"/>
          <p14:tracePt t="95979" x="11874500" y="3478213"/>
          <p14:tracePt t="96352" x="6462713" y="123825"/>
          <p14:tracePt t="96360" x="6234113" y="223838"/>
          <p14:tracePt t="96367" x="6046788" y="304800"/>
          <p14:tracePt t="96375" x="5888038" y="400050"/>
          <p14:tracePt t="96383" x="5770563" y="463550"/>
          <p14:tracePt t="96391" x="5653088" y="534988"/>
          <p14:tracePt t="96398" x="5570538" y="593725"/>
          <p14:tracePt t="96406" x="5481638" y="639763"/>
          <p14:tracePt t="96415" x="5399088" y="700088"/>
          <p14:tracePt t="96422" x="5311775" y="758825"/>
          <p14:tracePt t="96430" x="5218113" y="817563"/>
          <p14:tracePt t="96437" x="5146675" y="881063"/>
          <p14:tracePt t="96445" x="5083175" y="939800"/>
          <p14:tracePt t="96453" x="5018088" y="1004888"/>
          <p14:tracePt t="96461" x="4970463" y="1057275"/>
          <p14:tracePt t="96468" x="4929188" y="1122363"/>
          <p14:tracePt t="96477" x="4887913" y="1187450"/>
          <p14:tracePt t="96484" x="4865688" y="1246188"/>
          <p14:tracePt t="96492" x="4829175" y="1322388"/>
          <p14:tracePt t="96500" x="4794250" y="1398588"/>
          <p14:tracePt t="96507" x="4759325" y="1481138"/>
          <p14:tracePt t="96515" x="4718050" y="1574800"/>
          <p14:tracePt t="96524" x="4689475" y="1651000"/>
          <p14:tracePt t="96530" x="4648200" y="1733550"/>
          <p14:tracePt t="96538" x="4611688" y="1827213"/>
          <p14:tracePt t="96546" x="4589463" y="1916113"/>
          <p14:tracePt t="96554" x="4559300" y="1985963"/>
          <p14:tracePt t="96561" x="4541838" y="2057400"/>
          <p14:tracePt t="96569" x="4530725" y="2109788"/>
          <p14:tracePt t="96577" x="4518025" y="2168525"/>
          <p14:tracePt t="96585" x="4518025" y="2227263"/>
          <p14:tracePt t="96592" x="4513263" y="2286000"/>
          <p14:tracePt t="96600" x="4506913" y="2338388"/>
          <p14:tracePt t="96608" x="4506913" y="2397125"/>
          <p14:tracePt t="96616" x="4506913" y="2455863"/>
          <p14:tracePt t="96624" x="4506913" y="2503488"/>
          <p14:tracePt t="96631" x="4506913" y="2555875"/>
          <p14:tracePt t="96639" x="4506913" y="2603500"/>
          <p14:tracePt t="96647" x="4506913" y="2655888"/>
          <p14:tracePt t="96655" x="4506913" y="2703513"/>
          <p14:tracePt t="96662" x="4513263" y="2744788"/>
          <p14:tracePt t="96670" x="4518025" y="2786063"/>
          <p14:tracePt t="96678" x="4530725" y="2820988"/>
          <p14:tracePt t="96686" x="4535488" y="2862263"/>
          <p14:tracePt t="96694" x="4541838" y="2903538"/>
          <p14:tracePt t="96701" x="4552950" y="2932113"/>
          <p14:tracePt t="96709" x="4565650" y="2967038"/>
          <p14:tracePt t="96718" x="4583113" y="3003550"/>
          <p14:tracePt t="96725" x="4589463" y="3032125"/>
          <p14:tracePt t="96732" x="4606925" y="3067050"/>
          <p14:tracePt t="96740" x="4624388" y="3108325"/>
          <p14:tracePt t="96748" x="4641850" y="3143250"/>
          <p14:tracePt t="96755" x="4665663" y="3184525"/>
          <p14:tracePt t="96763" x="4689475" y="3232150"/>
          <p14:tracePt t="96771" x="4718050" y="3273425"/>
          <p14:tracePt t="96779" x="4752975" y="3325813"/>
          <p14:tracePt t="96787" x="4800600" y="3384550"/>
          <p14:tracePt t="96794" x="4846638" y="3438525"/>
          <p14:tracePt t="96803" x="4894263" y="3490913"/>
          <p14:tracePt t="96810" x="4946650" y="3549650"/>
          <p14:tracePt t="96818" x="5005388" y="3614738"/>
          <p14:tracePt t="96825" x="5070475" y="3678238"/>
          <p14:tracePt t="96834" x="5146675" y="3749675"/>
          <p14:tracePt t="96841" x="5229225" y="3825875"/>
          <p14:tracePt t="96849" x="5340350" y="3932238"/>
          <p14:tracePt t="96856" x="5481638" y="4025900"/>
          <p14:tracePt t="96864" x="5640388" y="4113213"/>
          <p14:tracePt t="96872" x="5810250" y="4195763"/>
          <p14:tracePt t="96880" x="5940425" y="4254500"/>
          <p14:tracePt t="96888" x="6046788" y="4289425"/>
          <p14:tracePt t="96895" x="6105525" y="4313238"/>
          <p14:tracePt t="96903" x="6145213" y="4325938"/>
          <p14:tracePt t="96912" x="6169025" y="4330700"/>
          <p14:tracePt t="96918" x="6186488" y="4330700"/>
          <p14:tracePt t="96926" x="6203950" y="4330700"/>
          <p14:tracePt t="96934" x="6210300" y="4330700"/>
          <p14:tracePt t="96943" x="6223000" y="4330700"/>
          <p14:tracePt t="96949" x="6240463" y="4330700"/>
          <p14:tracePt t="96957" x="6251575" y="4325938"/>
          <p14:tracePt t="96965" x="6281738" y="4295775"/>
          <p14:tracePt t="96973" x="6316663" y="4271963"/>
          <p14:tracePt t="96981" x="6357938" y="4225925"/>
          <p14:tracePt t="96988" x="6421438" y="4160838"/>
          <p14:tracePt t="96997" x="6486525" y="4095750"/>
          <p14:tracePt t="97004" x="6586538" y="4013200"/>
          <p14:tracePt t="97012" x="6680200" y="3890963"/>
          <p14:tracePt t="97019" x="6797675" y="3725863"/>
          <p14:tracePt t="97027" x="6938963" y="3578225"/>
          <p14:tracePt t="97035" x="7062788" y="3425825"/>
          <p14:tracePt t="97043" x="7145338" y="3290888"/>
          <p14:tracePt t="97050" x="7239000" y="3114675"/>
          <p14:tracePt t="97058" x="7308850" y="2986088"/>
          <p14:tracePt t="97066" x="7373938" y="2849563"/>
          <p14:tracePt t="97074" x="7421563" y="2727325"/>
          <p14:tracePt t="97082" x="7450138" y="2632075"/>
          <p14:tracePt t="97089" x="7467600" y="2538413"/>
          <p14:tracePt t="97097" x="7485063" y="2451100"/>
          <p14:tracePt t="97106" x="7502525" y="2368550"/>
          <p14:tracePt t="97112" x="7502525" y="2279650"/>
          <p14:tracePt t="97121" x="7508875" y="2209800"/>
          <p14:tracePt t="97128" x="7508875" y="2133600"/>
          <p14:tracePt t="97136" x="7515225" y="2057400"/>
          <p14:tracePt t="97144" x="7515225" y="1974850"/>
          <p14:tracePt t="97151" x="7515225" y="1885950"/>
          <p14:tracePt t="97159" x="7515225" y="1822450"/>
          <p14:tracePt t="97167" x="7508875" y="1739900"/>
          <p14:tracePt t="97175" x="7491413" y="1681163"/>
          <p14:tracePt t="97182" x="7485063" y="1609725"/>
          <p14:tracePt t="97190" x="7467600" y="1550988"/>
          <p14:tracePt t="97198" x="7462838" y="1487488"/>
          <p14:tracePt t="97206" x="7443788" y="1428750"/>
          <p14:tracePt t="97213" x="7432675" y="1374775"/>
          <p14:tracePt t="97221" x="7404100" y="1339850"/>
          <p14:tracePt t="97229" x="7385050" y="1287463"/>
          <p14:tracePt t="97237" x="7367588" y="1257300"/>
          <p14:tracePt t="97244" x="7339013" y="1211263"/>
          <p14:tracePt t="97252" x="7321550" y="1187450"/>
          <p14:tracePt t="97260" x="7291388" y="1152525"/>
          <p14:tracePt t="97268" x="7267575" y="1116013"/>
          <p14:tracePt t="97276" x="7232650" y="1081088"/>
          <p14:tracePt t="97283" x="7204075" y="1046163"/>
          <p14:tracePt t="97291" x="7162800" y="1016000"/>
          <p14:tracePt t="97300" x="7127875" y="981075"/>
          <p14:tracePt t="97306" x="7080250" y="939800"/>
          <p14:tracePt t="97314" x="7032625" y="904875"/>
          <p14:tracePt t="97322" x="6973888" y="863600"/>
          <p14:tracePt t="97330" x="6921500" y="839788"/>
          <p14:tracePt t="97338" x="6851650" y="811213"/>
          <p14:tracePt t="97346" x="6773863" y="776288"/>
          <p14:tracePt t="97354" x="6697663" y="746125"/>
          <p14:tracePt t="97362" x="6616700" y="722313"/>
          <p14:tracePt t="97369" x="6534150" y="700088"/>
          <p14:tracePt t="97376" x="6457950" y="681038"/>
          <p14:tracePt t="97385" x="6375400" y="652463"/>
          <p14:tracePt t="97392" x="6286500" y="635000"/>
          <p14:tracePt t="97400" x="6199188" y="617538"/>
          <p14:tracePt t="97408" x="6086475" y="600075"/>
          <p14:tracePt t="97415" x="5999163" y="581025"/>
          <p14:tracePt t="97424" x="5910263" y="581025"/>
          <p14:tracePt t="97432" x="5810250" y="581025"/>
          <p14:tracePt t="97439" x="5722938" y="581025"/>
          <p14:tracePt t="97446" x="5629275" y="593725"/>
          <p14:tracePt t="97454" x="5516563" y="611188"/>
          <p14:tracePt t="97462" x="5418138" y="617538"/>
          <p14:tracePt t="97469" x="5318125" y="635000"/>
          <p14:tracePt t="97477" x="5240338" y="669925"/>
          <p14:tracePt t="97485" x="5159375" y="700088"/>
          <p14:tracePt t="97494" x="5076825" y="735013"/>
          <p14:tracePt t="97501" x="5018088" y="758825"/>
          <p14:tracePt t="97508" x="4953000" y="793750"/>
          <p14:tracePt t="97516" x="4883150" y="828675"/>
          <p14:tracePt t="97524" x="4806950" y="876300"/>
          <p14:tracePt t="97532" x="4735513" y="935038"/>
          <p14:tracePt t="97539" x="4659313" y="981075"/>
          <p14:tracePt t="97547" x="4589463" y="1028700"/>
          <p14:tracePt t="97556" x="4535488" y="1074738"/>
          <p14:tracePt t="97563" x="4489450" y="1133475"/>
          <p14:tracePt t="97570" x="4441825" y="1187450"/>
          <p14:tracePt t="97579" x="4400550" y="1239838"/>
          <p14:tracePt t="97586" x="4365625" y="1304925"/>
          <p14:tracePt t="97594" x="4330700" y="1363663"/>
          <p14:tracePt t="97601" x="4306888" y="1439863"/>
          <p14:tracePt t="97610" x="4276725" y="1498600"/>
          <p14:tracePt t="97617" x="4259263" y="1563688"/>
          <p14:tracePt t="97625" x="4237038" y="1633538"/>
          <p14:tracePt t="97633" x="4230688" y="1692275"/>
          <p14:tracePt t="97640" x="4206875" y="1751013"/>
          <p14:tracePt t="97648" x="4206875" y="1822450"/>
          <p14:tracePt t="97656" x="4206875" y="1881188"/>
          <p14:tracePt t="97664" x="4206875" y="1957388"/>
          <p14:tracePt t="97671" x="4206875" y="2027238"/>
          <p14:tracePt t="97679" x="4206875" y="2103438"/>
          <p14:tracePt t="97688" x="4206875" y="2174875"/>
          <p14:tracePt t="97695" x="4206875" y="2251075"/>
          <p14:tracePt t="97702" x="4217988" y="2333625"/>
          <p14:tracePt t="97710" x="4217988" y="2420938"/>
          <p14:tracePt t="97720" x="4224338" y="2509838"/>
          <p14:tracePt t="97726" x="4241800" y="2586038"/>
          <p14:tracePt t="97733" x="4241800" y="2673350"/>
          <p14:tracePt t="97742" x="4248150" y="2762250"/>
          <p14:tracePt t="97749" x="4265613" y="2844800"/>
          <p14:tracePt t="97757" x="4283075" y="2914650"/>
          <p14:tracePt t="97764" x="4289425" y="2973388"/>
          <p14:tracePt t="97772" x="4300538" y="3032125"/>
          <p14:tracePt t="97780" x="4318000" y="3097213"/>
          <p14:tracePt t="97788" x="4335463" y="3143250"/>
          <p14:tracePt t="97795" x="4354513" y="3208338"/>
          <p14:tracePt t="97803" x="4376738" y="3267075"/>
          <p14:tracePt t="97811" x="4400550" y="3321050"/>
          <p14:tracePt t="97819" x="4424363" y="3373438"/>
          <p14:tracePt t="97827" x="4448175" y="3438525"/>
          <p14:tracePt t="97834" x="4465638" y="3497263"/>
          <p14:tracePt t="97842" x="4489450" y="3560763"/>
          <p14:tracePt t="97850" x="4506913" y="3619500"/>
          <p14:tracePt t="97858" x="4524375" y="3660775"/>
          <p14:tracePt t="97866" x="4552950" y="3714750"/>
          <p14:tracePt t="97874" x="4565650" y="3760788"/>
          <p14:tracePt t="97882" x="4594225" y="3802063"/>
          <p14:tracePt t="97889" x="4618038" y="3843338"/>
          <p14:tracePt t="97897" x="4648200" y="3890963"/>
          <p14:tracePt t="97905" x="4676775" y="3932238"/>
          <p14:tracePt t="97913" x="4718050" y="3978275"/>
          <p14:tracePt t="97920" x="4752975" y="4025900"/>
          <p14:tracePt t="97927" x="4800600" y="4071938"/>
          <p14:tracePt t="97935" x="4841875" y="4113213"/>
          <p14:tracePt t="97943" x="4887913" y="4154488"/>
          <p14:tracePt t="97951" x="4924425" y="4184650"/>
          <p14:tracePt t="97958" x="4959350" y="4202113"/>
          <p14:tracePt t="97967" x="4994275" y="4213225"/>
          <p14:tracePt t="97974" x="5018088" y="4237038"/>
          <p14:tracePt t="97982" x="5059363" y="4243388"/>
          <p14:tracePt t="97989" x="5094288" y="4254500"/>
          <p14:tracePt t="97997" x="5122863" y="4267200"/>
          <p14:tracePt t="98005" x="5159375" y="4271963"/>
          <p14:tracePt t="98013" x="5181600" y="4278313"/>
          <p14:tracePt t="98021" x="5205413" y="4289425"/>
          <p14:tracePt t="98028" x="5229225" y="4295775"/>
          <p14:tracePt t="98036" x="5240338" y="4302125"/>
          <p14:tracePt t="98044" x="5259388" y="4302125"/>
          <p14:tracePt t="98051" x="5281613" y="4306888"/>
          <p14:tracePt t="98059" x="5294313" y="4313238"/>
          <p14:tracePt t="98067" x="5305425" y="4313238"/>
          <p14:tracePt t="98075" x="5318125" y="4319588"/>
          <p14:tracePt t="98083" x="5340350" y="4319588"/>
          <p14:tracePt t="98090" x="5357813" y="4319588"/>
          <p14:tracePt t="98098" x="5381625" y="4319588"/>
          <p14:tracePt t="98106" x="5411788" y="4319588"/>
          <p14:tracePt t="98114" x="5440363" y="4319588"/>
          <p14:tracePt t="98121" x="5476875" y="4319588"/>
          <p14:tracePt t="98129" x="5494338" y="4319588"/>
          <p14:tracePt t="98137" x="5540375" y="4313238"/>
          <p14:tracePt t="98145" x="5581650" y="4306888"/>
          <p14:tracePt t="98152" x="5634038" y="4289425"/>
          <p14:tracePt t="98161" x="5675313" y="4284663"/>
          <p14:tracePt t="98168" x="5729288" y="4278313"/>
          <p14:tracePt t="98176" x="5775325" y="4260850"/>
          <p14:tracePt t="98183" x="5829300" y="4254500"/>
          <p14:tracePt t="98192" x="5870575" y="4248150"/>
          <p14:tracePt t="98199" x="5905500" y="4230688"/>
          <p14:tracePt t="98207" x="5934075" y="4225925"/>
          <p14:tracePt t="98215" x="5969000" y="4213225"/>
          <p14:tracePt t="98222" x="5981700" y="4206875"/>
          <p14:tracePt t="98230" x="5999163" y="4202113"/>
          <p14:tracePt t="98240" x="6005513" y="4202113"/>
          <p14:tracePt t="98245" x="6010275" y="4195763"/>
          <p14:tracePt t="98253" x="6010275" y="4189413"/>
          <p14:tracePt t="98292" x="6005513" y="4189413"/>
          <p14:tracePt t="98300" x="5999163" y="4184650"/>
          <p14:tracePt t="98308" x="5992813" y="4184650"/>
          <p14:tracePt t="98315" x="5988050" y="4178300"/>
          <p14:tracePt t="98324" x="5975350" y="4171950"/>
          <p14:tracePt t="98331" x="5975350" y="4160838"/>
          <p14:tracePt t="98339" x="5964238" y="4160838"/>
          <p14:tracePt t="98346" x="5957888" y="4148138"/>
          <p14:tracePt t="98354" x="5951538" y="4137025"/>
          <p14:tracePt t="98362" x="5946775" y="4125913"/>
          <p14:tracePt t="98370" x="5940425" y="4113213"/>
          <p14:tracePt t="98378" x="5934075" y="4102100"/>
          <p14:tracePt t="98386" x="5929313" y="4089400"/>
          <p14:tracePt t="98394" x="5929313" y="4078288"/>
          <p14:tracePt t="98401" x="5922963" y="4071938"/>
          <p14:tracePt t="98409" x="5916613" y="4060825"/>
          <p14:tracePt t="98425" x="5916613" y="4054475"/>
          <p14:tracePt t="98440" x="5916613" y="4049713"/>
          <p14:tracePt t="98447" x="5916613" y="4043363"/>
          <p14:tracePt t="98455" x="5910263" y="4043363"/>
          <p14:tracePt t="98463" x="5910263" y="4037013"/>
          <p14:tracePt t="98471" x="5910263" y="4030663"/>
          <p14:tracePt t="98478" x="5905500" y="4025900"/>
          <p14:tracePt t="98486" x="5905500" y="4013200"/>
          <p14:tracePt t="98495" x="5905500" y="4008438"/>
          <p14:tracePt t="98503" x="5905500" y="3995738"/>
          <p14:tracePt t="98509" x="5899150" y="3984625"/>
          <p14:tracePt t="98525" x="5899150" y="3971925"/>
          <p14:tracePt t="98533" x="5899150" y="3967163"/>
          <p14:tracePt t="98549" x="5899150" y="3954463"/>
          <p14:tracePt t="98565" x="5899150" y="3949700"/>
          <p14:tracePt t="98571" x="5899150" y="3932238"/>
          <p14:tracePt t="98587" x="5899150" y="3913188"/>
          <p14:tracePt t="98603" x="5899150" y="3902075"/>
          <p14:tracePt t="98610" x="5899150" y="3895725"/>
          <p14:tracePt t="98673" x="5899150" y="3890963"/>
          <p14:tracePt t="98680" x="5899150" y="3884613"/>
          <p14:tracePt t="98688" x="5899150" y="3878263"/>
          <p14:tracePt t="98697" x="5899150" y="3867150"/>
          <p14:tracePt t="98704" x="5899150" y="3854450"/>
          <p14:tracePt t="98720" x="5899150" y="3849688"/>
          <p14:tracePt t="98727" x="5905500" y="3843338"/>
          <p14:tracePt t="98736" x="5905500" y="3836988"/>
          <p14:tracePt t="98742" x="5905500" y="3825875"/>
          <p14:tracePt t="98750" x="5905500" y="3819525"/>
          <p14:tracePt t="98758" x="5910263" y="3808413"/>
          <p14:tracePt t="98766" x="5910263" y="3795713"/>
          <p14:tracePt t="98773" x="5916613" y="3790950"/>
          <p14:tracePt t="98781" x="5922963" y="3767138"/>
          <p14:tracePt t="98790" x="5929313" y="3749675"/>
          <p14:tracePt t="98797" x="5929313" y="3732213"/>
          <p14:tracePt t="98804" x="5929313" y="3714750"/>
          <p14:tracePt t="98813" x="5934075" y="3690938"/>
          <p14:tracePt t="98821" x="5946775" y="3656013"/>
          <p14:tracePt t="98828" x="5946775" y="3632200"/>
          <p14:tracePt t="98835" x="5957888" y="3602038"/>
          <p14:tracePt t="98843" x="5964238" y="3573463"/>
          <p14:tracePt t="98852" x="5969000" y="3549650"/>
          <p14:tracePt t="98859" x="5975350" y="3514725"/>
          <p14:tracePt t="98866" x="5975350" y="3484563"/>
          <p14:tracePt t="98874" x="5981700" y="3443288"/>
          <p14:tracePt t="98882" x="5988050" y="3402013"/>
          <p14:tracePt t="98890" x="5992813" y="3349625"/>
          <p14:tracePt t="98897" x="6005513" y="3302000"/>
          <p14:tracePt t="98906" x="6010275" y="3249613"/>
          <p14:tracePt t="98913" x="6010275" y="3190875"/>
          <p14:tracePt t="98921" x="6022975" y="3132138"/>
          <p14:tracePt t="98930" x="6034088" y="3073400"/>
          <p14:tracePt t="98936" x="6040438" y="3003550"/>
          <p14:tracePt t="98944" x="6046788" y="2949575"/>
          <p14:tracePt t="98952" x="6051550" y="2879725"/>
          <p14:tracePt t="98960" x="6051550" y="2814638"/>
          <p14:tracePt t="98967" x="6064250" y="2744788"/>
          <p14:tracePt t="98975" x="6064250" y="2686050"/>
          <p14:tracePt t="98983" x="6064250" y="2627313"/>
          <p14:tracePt t="98991" x="6064250" y="2586038"/>
          <p14:tracePt t="98998" x="6064250" y="2527300"/>
          <p14:tracePt t="99006" x="6057900" y="2468563"/>
          <p14:tracePt t="99015" x="6051550" y="2409825"/>
          <p14:tracePt t="99022" x="6046788" y="2338388"/>
          <p14:tracePt t="99029" x="6040438" y="2279650"/>
          <p14:tracePt t="99037" x="6022975" y="2216150"/>
          <p14:tracePt t="99045" x="6016625" y="2168525"/>
          <p14:tracePt t="99054" x="6010275" y="2116138"/>
          <p14:tracePt t="99061" x="5992813" y="2062163"/>
          <p14:tracePt t="99068" x="5988050" y="2020888"/>
          <p14:tracePt t="99076" x="5981700" y="1992313"/>
          <p14:tracePt t="99084" x="5964238" y="1939925"/>
          <p14:tracePt t="99091" x="5951538" y="1898650"/>
          <p14:tracePt t="99100" x="5929313" y="1857375"/>
          <p14:tracePt t="99107" x="5916613" y="1809750"/>
          <p14:tracePt t="99115" x="5892800" y="1768475"/>
          <p14:tracePt t="99123" x="5875338" y="1733550"/>
          <p14:tracePt t="99130" x="5851525" y="1692275"/>
          <p14:tracePt t="99138" x="5829300" y="1646238"/>
          <p14:tracePt t="99146" x="5810250" y="1616075"/>
          <p14:tracePt t="99154" x="5781675" y="1574800"/>
          <p14:tracePt t="99161" x="5764213" y="1563688"/>
          <p14:tracePt t="99170" x="5746750" y="1533525"/>
          <p14:tracePt t="99177" x="5716588" y="1516063"/>
          <p14:tracePt t="99185" x="5705475" y="1504950"/>
          <p14:tracePt t="99193" x="5688013" y="1487488"/>
          <p14:tracePt t="99200" x="5664200" y="1474788"/>
          <p14:tracePt t="99208" x="5640388" y="1468438"/>
          <p14:tracePt t="99216" x="5616575" y="1463675"/>
          <p14:tracePt t="99223" x="5581650" y="1450975"/>
          <p14:tracePt t="99231" x="5553075" y="1446213"/>
          <p14:tracePt t="99240" x="5522913" y="1446213"/>
          <p14:tracePt t="99247" x="5487988" y="1439863"/>
          <p14:tracePt t="99255" x="5446713" y="1439863"/>
          <p14:tracePt t="99262" x="5418138" y="1439863"/>
          <p14:tracePt t="99271" x="5387975" y="1439863"/>
          <p14:tracePt t="99278" x="5346700" y="1439863"/>
          <p14:tracePt t="99286" x="5305425" y="1439863"/>
          <p14:tracePt t="99293" x="5259388" y="1457325"/>
          <p14:tracePt t="99301" x="5218113" y="1463675"/>
          <p14:tracePt t="99309" x="5164138" y="1487488"/>
          <p14:tracePt t="99317" x="5111750" y="1498600"/>
          <p14:tracePt t="99324" x="5053013" y="1516063"/>
          <p14:tracePt t="99332" x="4987925" y="1546225"/>
          <p14:tracePt t="99340" x="4935538" y="1568450"/>
          <p14:tracePt t="99348" x="4883150" y="1592263"/>
          <p14:tracePt t="99356" x="4829175" y="1622425"/>
          <p14:tracePt t="99363" x="4776788" y="1657350"/>
          <p14:tracePt t="99371" x="4711700" y="1692275"/>
          <p14:tracePt t="99379" x="4670425" y="1727200"/>
          <p14:tracePt t="99386" x="4624388" y="1763713"/>
          <p14:tracePt t="99394" x="4576763" y="1809750"/>
          <p14:tracePt t="99403" x="4524375" y="1851025"/>
          <p14:tracePt t="99410" x="4494213" y="1892300"/>
          <p14:tracePt t="99417" x="4448175" y="1939925"/>
          <p14:tracePt t="99425" x="4413250" y="1985963"/>
          <p14:tracePt t="99434" x="4376738" y="2020888"/>
          <p14:tracePt t="99441" x="4348163" y="2062163"/>
          <p14:tracePt t="99449" x="4324350" y="2092325"/>
          <p14:tracePt t="99457" x="4306888" y="2127250"/>
          <p14:tracePt t="99464" x="4295775" y="2151063"/>
          <p14:tracePt t="99473" x="4283075" y="2174875"/>
          <p14:tracePt t="99480" x="4276725" y="2197100"/>
          <p14:tracePt t="99488" x="4259263" y="2227263"/>
          <p14:tracePt t="99495" x="4259263" y="2251075"/>
          <p14:tracePt t="99504" x="4248150" y="2292350"/>
          <p14:tracePt t="99511" x="4241800" y="2327275"/>
          <p14:tracePt t="99518" x="4230688" y="2355850"/>
          <p14:tracePt t="99526" x="4224338" y="2397125"/>
          <p14:tracePt t="99534" x="4224338" y="2438400"/>
          <p14:tracePt t="99542" x="4224338" y="2486025"/>
          <p14:tracePt t="99549" x="4217988" y="2527300"/>
          <p14:tracePt t="99557" x="4217988" y="2568575"/>
          <p14:tracePt t="99565" x="4217988" y="2620963"/>
          <p14:tracePt t="99573" x="4217988" y="2655888"/>
          <p14:tracePt t="99582" x="4217988" y="2709863"/>
          <p14:tracePt t="99588" x="4230688" y="2749550"/>
          <p14:tracePt t="99597" x="4230688" y="2779713"/>
          <p14:tracePt t="99604" x="4230688" y="2832100"/>
          <p14:tracePt t="99612" x="4254500" y="2873375"/>
          <p14:tracePt t="99619" x="4259263" y="2908300"/>
          <p14:tracePt t="99627" x="4283075" y="2962275"/>
          <p14:tracePt t="99635" x="4306888" y="3003550"/>
          <p14:tracePt t="99643" x="4324350" y="3044825"/>
          <p14:tracePt t="99650" x="4354513" y="3097213"/>
          <p14:tracePt t="99658" x="4395788" y="3155950"/>
          <p14:tracePt t="99666" x="4435475" y="3208338"/>
          <p14:tracePt t="99674" x="4489450" y="3279775"/>
          <p14:tracePt t="99681" x="4565650" y="3338513"/>
          <p14:tracePt t="99690" x="4635500" y="3414713"/>
          <p14:tracePt t="99697" x="4735513" y="3484563"/>
          <p14:tracePt t="99704" x="4894263" y="3584575"/>
          <p14:tracePt t="99712" x="5053013" y="3673475"/>
          <p14:tracePt t="99720" x="5187950" y="3760788"/>
          <p14:tracePt t="99728" x="5329238" y="3843338"/>
          <p14:tracePt t="99737" x="5457825" y="3902075"/>
          <p14:tracePt t="99743" x="5570538" y="3960813"/>
          <p14:tracePt t="99751" x="5699125" y="4019550"/>
          <p14:tracePt t="99759" x="5788025" y="4043363"/>
          <p14:tracePt t="99767" x="5892800" y="4078288"/>
          <p14:tracePt t="99774" x="5992813" y="4113213"/>
          <p14:tracePt t="99782" x="6086475" y="4137025"/>
          <p14:tracePt t="99790" x="6175375" y="4154488"/>
          <p14:tracePt t="99798" x="6262688" y="4178300"/>
          <p14:tracePt t="99805" x="6334125" y="4195763"/>
          <p14:tracePt t="99813" x="6434138" y="4202113"/>
          <p14:tracePt t="99821" x="6527800" y="4213225"/>
          <p14:tracePt t="99829" x="6651625" y="4219575"/>
          <p14:tracePt t="99837" x="6834188" y="4219575"/>
          <p14:tracePt t="99844" x="7010400" y="4219575"/>
          <p14:tracePt t="99852" x="7191375" y="4219575"/>
          <p14:tracePt t="99860" x="7397750" y="4213225"/>
          <p14:tracePt t="99867" x="7608888" y="4178300"/>
          <p14:tracePt t="99875" x="7832725" y="4167188"/>
          <p14:tracePt t="99888" x="8043863" y="4130675"/>
          <p14:tracePt t="99892" x="8226425" y="4084638"/>
          <p14:tracePt t="99900" x="8413750" y="4054475"/>
          <p14:tracePt t="99907" x="8555038" y="4025900"/>
          <p14:tracePt t="99915" x="8672513" y="3984625"/>
          <p14:tracePt t="99922" x="8766175" y="3960813"/>
          <p14:tracePt t="99930" x="8842375" y="3937000"/>
          <p14:tracePt t="99937" x="8896350" y="3908425"/>
          <p14:tracePt t="99945" x="8948738" y="3878263"/>
          <p14:tracePt t="99953" x="8983663" y="3849688"/>
          <p14:tracePt t="99962" x="9013825" y="3832225"/>
          <p14:tracePt t="99968" x="9031288" y="3802063"/>
          <p14:tracePt t="99976" x="9055100" y="3767138"/>
          <p14:tracePt t="99985" x="9077325" y="3732213"/>
          <p14:tracePt t="99992" x="9090025" y="3684588"/>
          <p14:tracePt t="99999" x="9107488" y="3632200"/>
          <p14:tracePt t="100007" x="9131300" y="3567113"/>
          <p14:tracePt t="100015" x="9153525" y="3490913"/>
          <p14:tracePt t="100023" x="9190038" y="3397250"/>
          <p14:tracePt t="100030" x="9218613" y="3273425"/>
          <p14:tracePt t="100039" x="9248775" y="3138488"/>
          <p14:tracePt t="100046" x="9277350" y="2997200"/>
          <p14:tracePt t="100054" x="9312275" y="2855913"/>
          <p14:tracePt t="100063" x="9348788" y="2686050"/>
          <p14:tracePt t="100069" x="9377363" y="2527300"/>
          <p14:tracePt t="100077" x="9401175" y="2379663"/>
          <p14:tracePt t="100085" x="9412288" y="2192338"/>
          <p14:tracePt t="100092" x="9412288" y="2074863"/>
          <p14:tracePt t="100101" x="9412288" y="1951038"/>
          <p14:tracePt t="100108" x="9401175" y="1862138"/>
          <p14:tracePt t="100117" x="9366250" y="1774825"/>
          <p14:tracePt t="100125" x="9336088" y="1692275"/>
          <p14:tracePt t="100132" x="9294813" y="1622425"/>
          <p14:tracePt t="100140" x="9272588" y="1568450"/>
          <p14:tracePt t="100148" x="9224963" y="1522413"/>
          <p14:tracePt t="100155" x="9194800" y="1487488"/>
          <p14:tracePt t="100162" x="9159875" y="1457325"/>
          <p14:tracePt t="100170" x="9118600" y="1428750"/>
          <p14:tracePt t="100178" x="9077325" y="1422400"/>
          <p14:tracePt t="100186" x="9024938" y="1404938"/>
          <p14:tracePt t="100193" x="8966200" y="1398588"/>
          <p14:tracePt t="100201" x="8866188" y="1398588"/>
          <p14:tracePt t="100209" x="8759825" y="1398588"/>
          <p14:tracePt t="100217" x="8637588" y="1416050"/>
          <p14:tracePt t="100225" x="8496300" y="1457325"/>
          <p14:tracePt t="100233" x="8326438" y="1539875"/>
          <p14:tracePt t="100241" x="8208963" y="1604963"/>
          <p14:tracePt t="100248" x="8102600" y="1692275"/>
          <p14:tracePt t="100256" x="7996238" y="1781175"/>
          <p14:tracePt t="100263" x="7902575" y="1874838"/>
          <p14:tracePt t="100271" x="7802563" y="1985963"/>
          <p14:tracePt t="100279" x="7720013" y="2109788"/>
          <p14:tracePt t="100286" x="7667625" y="2203450"/>
          <p14:tracePt t="100294" x="7626350" y="2292350"/>
          <p14:tracePt t="100302" x="7591425" y="2386013"/>
          <p14:tracePt t="100310" x="7567613" y="2479675"/>
          <p14:tracePt t="100319" x="7556500" y="2562225"/>
          <p14:tracePt t="100325" x="7556500" y="2651125"/>
          <p14:tracePt t="100334" x="7556500" y="2738438"/>
          <p14:tracePt t="100343" x="7556500" y="2827338"/>
          <p14:tracePt t="100349" x="7573963" y="2925763"/>
          <p14:tracePt t="100356" x="7602538" y="3014663"/>
          <p14:tracePt t="100365" x="7650163" y="3121025"/>
          <p14:tracePt t="100372" x="7708900" y="3249613"/>
          <p14:tracePt t="100380" x="7791450" y="3384550"/>
          <p14:tracePt t="100387" x="7896225" y="3514725"/>
          <p14:tracePt t="100395" x="8008938" y="3660775"/>
          <p14:tracePt t="100404" x="8161338" y="3795713"/>
          <p14:tracePt t="100411" x="8343900" y="3932238"/>
          <p14:tracePt t="100418" x="8572500" y="4049713"/>
          <p14:tracePt t="100427" x="8820150" y="4148138"/>
          <p14:tracePt t="100434" x="9118600" y="4230688"/>
          <p14:tracePt t="100442" x="9429750" y="4284663"/>
          <p14:tracePt t="100449" x="9718675" y="4313238"/>
          <p14:tracePt t="100457" x="9999663" y="4337050"/>
          <p14:tracePt t="100465" x="10282238" y="4337050"/>
          <p14:tracePt t="100473" x="10558463" y="4337050"/>
          <p14:tracePt t="100480" x="10841038" y="4330700"/>
          <p14:tracePt t="100488" x="11110913" y="4306888"/>
          <p14:tracePt t="100496" x="11398250" y="4267200"/>
          <p14:tracePt t="100504" x="11650663" y="4230688"/>
          <p14:tracePt t="100511" x="11904663" y="4178300"/>
          <p14:tracePt t="100519" x="12098338" y="414337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9E2F3"/>
            </a:gs>
            <a:gs pos="83000">
              <a:srgbClr val="E2E9F6"/>
            </a:gs>
            <a:gs pos="100000">
              <a:srgbClr val="DCE5F4">
                <a:alpha val="4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827ACC-E19D-4E38-AE05-33F188248FC2}"/>
              </a:ext>
            </a:extLst>
          </p:cNvPr>
          <p:cNvSpPr/>
          <p:nvPr/>
        </p:nvSpPr>
        <p:spPr>
          <a:xfrm>
            <a:off x="0" y="0"/>
            <a:ext cx="12192000" cy="825690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BB9B1C4-5210-4BEA-A556-2A53383A911F}"/>
              </a:ext>
            </a:extLst>
          </p:cNvPr>
          <p:cNvSpPr txBox="1">
            <a:spLocks/>
          </p:cNvSpPr>
          <p:nvPr/>
        </p:nvSpPr>
        <p:spPr>
          <a:xfrm>
            <a:off x="0" y="183519"/>
            <a:ext cx="12191999" cy="421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rgbClr val="002060"/>
                </a:solidFill>
              </a:rPr>
              <a:t>Types of semiconductors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DA2CC3D-A139-4741-BB7C-0A48922251A4}"/>
              </a:ext>
            </a:extLst>
          </p:cNvPr>
          <p:cNvSpPr/>
          <p:nvPr/>
        </p:nvSpPr>
        <p:spPr>
          <a:xfrm>
            <a:off x="0" y="6134668"/>
            <a:ext cx="12192000" cy="118282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5B727342-3E9D-42F0-8751-9697D6463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8910" y="1362716"/>
            <a:ext cx="7371898" cy="3947493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文本框 4">
            <a:extLst>
              <a:ext uri="{FF2B5EF4-FFF2-40B4-BE49-F238E27FC236}">
                <a16:creationId xmlns:a16="http://schemas.microsoft.com/office/drawing/2014/main" id="{0356C816-E45F-426B-92DF-C24375364577}"/>
              </a:ext>
            </a:extLst>
          </p:cNvPr>
          <p:cNvSpPr txBox="1"/>
          <p:nvPr/>
        </p:nvSpPr>
        <p:spPr>
          <a:xfrm>
            <a:off x="7104144" y="5452363"/>
            <a:ext cx="2480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</a:rPr>
              <a:t>Indirect bandgap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75A0FAB8-9843-4D9B-98BD-0EE149EF7FE0}"/>
              </a:ext>
            </a:extLst>
          </p:cNvPr>
          <p:cNvSpPr txBox="1"/>
          <p:nvPr/>
        </p:nvSpPr>
        <p:spPr>
          <a:xfrm>
            <a:off x="3441876" y="5433515"/>
            <a:ext cx="2274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</a:rPr>
              <a:t>Direct bandgap</a:t>
            </a:r>
          </a:p>
        </p:txBody>
      </p:sp>
      <p:sp>
        <p:nvSpPr>
          <p:cNvPr id="9" name="椭圆 6">
            <a:extLst>
              <a:ext uri="{FF2B5EF4-FFF2-40B4-BE49-F238E27FC236}">
                <a16:creationId xmlns:a16="http://schemas.microsoft.com/office/drawing/2014/main" id="{057FCB72-BF43-4DEC-9A0C-A98C8EA6F3B6}"/>
              </a:ext>
            </a:extLst>
          </p:cNvPr>
          <p:cNvSpPr/>
          <p:nvPr/>
        </p:nvSpPr>
        <p:spPr>
          <a:xfrm>
            <a:off x="7887027" y="2608556"/>
            <a:ext cx="914400" cy="9144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0000"/>
              </a:solidFill>
            </a:endParaRPr>
          </a:p>
        </p:txBody>
      </p:sp>
      <p:sp>
        <p:nvSpPr>
          <p:cNvPr id="10" name="文本框 7">
            <a:extLst>
              <a:ext uri="{FF2B5EF4-FFF2-40B4-BE49-F238E27FC236}">
                <a16:creationId xmlns:a16="http://schemas.microsoft.com/office/drawing/2014/main" id="{E2529D96-F936-4EB6-BAE6-58E9909F32F8}"/>
              </a:ext>
            </a:extLst>
          </p:cNvPr>
          <p:cNvSpPr txBox="1"/>
          <p:nvPr/>
        </p:nvSpPr>
        <p:spPr>
          <a:xfrm>
            <a:off x="5036612" y="1299521"/>
            <a:ext cx="938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GaAs or</a:t>
            </a:r>
          </a:p>
        </p:txBody>
      </p:sp>
      <p:cxnSp>
        <p:nvCxnSpPr>
          <p:cNvPr id="12" name="直线连接符 9">
            <a:extLst>
              <a:ext uri="{FF2B5EF4-FFF2-40B4-BE49-F238E27FC236}">
                <a16:creationId xmlns:a16="http://schemas.microsoft.com/office/drawing/2014/main" id="{669BA988-AE3A-4D3E-B4C3-5D4FF95AD017}"/>
              </a:ext>
            </a:extLst>
          </p:cNvPr>
          <p:cNvCxnSpPr>
            <a:cxnSpLocks/>
          </p:cNvCxnSpPr>
          <p:nvPr/>
        </p:nvCxnSpPr>
        <p:spPr>
          <a:xfrm>
            <a:off x="6230843" y="1362715"/>
            <a:ext cx="0" cy="39474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72FFBDF-0C8B-43B5-A03D-D3E4C2A917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5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45"/>
    </mc:Choice>
    <mc:Fallback xmlns="">
      <p:transition spd="slow" advTm="63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3" x="12139613" y="3460750"/>
          <p14:tracePt t="271" x="12098338" y="3455988"/>
          <p14:tracePt t="278" x="12074525" y="3455988"/>
          <p14:tracePt t="286" x="12050713" y="3455988"/>
          <p14:tracePt t="294" x="12033250" y="3455988"/>
          <p14:tracePt t="302" x="12022138" y="3455988"/>
          <p14:tracePt t="309" x="11998325" y="3455988"/>
          <p14:tracePt t="317" x="11968163" y="3455988"/>
          <p14:tracePt t="325" x="11926888" y="3460750"/>
          <p14:tracePt t="333" x="11904663" y="3467100"/>
          <p14:tracePt t="340" x="11891963" y="3473450"/>
          <p14:tracePt t="9339" x="11787188" y="3473450"/>
          <p14:tracePt t="9346" x="11680825" y="3473450"/>
          <p14:tracePt t="9354" x="11587163" y="3473450"/>
          <p14:tracePt t="9362" x="11522075" y="3478213"/>
          <p14:tracePt t="9369" x="11480800" y="3478213"/>
          <p14:tracePt t="9377" x="11463338" y="3484563"/>
          <p14:tracePt t="9478" x="11456988" y="3484563"/>
          <p14:tracePt t="9501" x="11445875" y="3484563"/>
          <p14:tracePt t="9509" x="11434763" y="3484563"/>
          <p14:tracePt t="9517" x="11393488" y="3484563"/>
          <p14:tracePt t="9525" x="11356975" y="3484563"/>
          <p14:tracePt t="9532" x="11293475" y="3490913"/>
          <p14:tracePt t="9540" x="11258550" y="3490913"/>
          <p14:tracePt t="9548" x="11204575" y="3502025"/>
          <p14:tracePt t="9556" x="11176000" y="3502025"/>
          <p14:tracePt t="9563" x="11139488" y="3514725"/>
          <p14:tracePt t="9571" x="11099800" y="3514725"/>
          <p14:tracePt t="9579" x="11069638" y="3525838"/>
          <p14:tracePt t="9587" x="11028363" y="3536950"/>
          <p14:tracePt t="9594" x="10975975" y="3549650"/>
          <p14:tracePt t="9602" x="10923588" y="3560763"/>
          <p14:tracePt t="9610" x="10882313" y="3578225"/>
          <p14:tracePt t="9618" x="10841038" y="3590925"/>
          <p14:tracePt t="9624" x="10806113" y="3597275"/>
          <p14:tracePt t="9633" x="10775950" y="3608388"/>
          <p14:tracePt t="9641" x="10741025" y="3614738"/>
          <p14:tracePt t="9649" x="10699750" y="3625850"/>
          <p14:tracePt t="9657" x="10675938" y="3632200"/>
          <p14:tracePt t="9664" x="10664825" y="3632200"/>
          <p14:tracePt t="9672" x="10647363" y="3636963"/>
          <p14:tracePt t="9680" x="10628313" y="3643313"/>
          <p14:tracePt t="9688" x="10617200" y="3643313"/>
          <p14:tracePt t="9695" x="10606088" y="3643313"/>
          <p14:tracePt t="9703" x="10593388" y="3649663"/>
          <p14:tracePt t="9711" x="10593388" y="3656013"/>
          <p14:tracePt t="9726" x="10588625" y="3656013"/>
          <p14:tracePt t="9734" x="10588625" y="3660775"/>
          <p14:tracePt t="9742" x="10582275" y="3660775"/>
          <p14:tracePt t="9750" x="10575925" y="3660775"/>
          <p14:tracePt t="9758" x="10569575" y="3660775"/>
          <p14:tracePt t="9765" x="10558463" y="3667125"/>
          <p14:tracePt t="9774" x="10552113" y="3667125"/>
          <p14:tracePt t="9781" x="10547350" y="3667125"/>
          <p14:tracePt t="9788" x="10541000" y="3667125"/>
          <p14:tracePt t="9796" x="10541000" y="3673475"/>
          <p14:tracePt t="9905" x="10534650" y="3678238"/>
          <p14:tracePt t="9913" x="10523538" y="3678238"/>
          <p14:tracePt t="9928" x="10510838" y="3678238"/>
          <p14:tracePt t="9936" x="10499725" y="3684588"/>
          <p14:tracePt t="9944" x="10488613" y="3690938"/>
          <p14:tracePt t="9952" x="10471150" y="3690938"/>
          <p14:tracePt t="9959" x="10452100" y="3702050"/>
          <p14:tracePt t="9967" x="10434638" y="3708400"/>
          <p14:tracePt t="9975" x="10423525" y="3708400"/>
          <p14:tracePt t="9983" x="10406063" y="3714750"/>
          <p14:tracePt t="9990" x="10393363" y="3714750"/>
          <p14:tracePt t="9998" x="10382250" y="3714750"/>
          <p14:tracePt t="10006" x="10364788" y="3714750"/>
          <p14:tracePt t="10014" x="10340975" y="3714750"/>
          <p14:tracePt t="10021" x="10282238" y="3690938"/>
          <p14:tracePt t="10029" x="10206038" y="3643313"/>
          <p14:tracePt t="10037" x="10112375" y="3573463"/>
          <p14:tracePt t="10045" x="9964738" y="3443288"/>
          <p14:tracePt t="10052" x="9794875" y="3302000"/>
          <p14:tracePt t="10060" x="9625013" y="3143250"/>
          <p14:tracePt t="10068" x="9453563" y="2986088"/>
          <p14:tracePt t="10076" x="9318625" y="2849563"/>
          <p14:tracePt t="10084" x="9207500" y="2738438"/>
          <p14:tracePt t="10091" x="9118600" y="2668588"/>
          <p14:tracePt t="10099" x="9055100" y="2614613"/>
          <p14:tracePt t="10107" x="9013825" y="2586038"/>
          <p14:tracePt t="10115" x="8977313" y="2573338"/>
          <p14:tracePt t="10122" x="8955088" y="2562225"/>
          <p14:tracePt t="10130" x="8931275" y="2562225"/>
          <p14:tracePt t="10138" x="8890000" y="2562225"/>
          <p14:tracePt t="10146" x="8831263" y="2562225"/>
          <p14:tracePt t="10153" x="8748713" y="2562225"/>
          <p14:tracePt t="10161" x="8655050" y="2573338"/>
          <p14:tracePt t="10169" x="8543925" y="2590800"/>
          <p14:tracePt t="10177" x="8431213" y="2609850"/>
          <p14:tracePt t="10185" x="8320088" y="2627313"/>
          <p14:tracePt t="10192" x="8220075" y="2651125"/>
          <p14:tracePt t="10200" x="8120063" y="2673350"/>
          <p14:tracePt t="10208" x="8020050" y="2709863"/>
          <p14:tracePt t="10216" x="7926388" y="2732088"/>
          <p14:tracePt t="10223" x="7837488" y="2773363"/>
          <p14:tracePt t="10231" x="7750175" y="2808288"/>
          <p14:tracePt t="10239" x="7667625" y="2849563"/>
          <p14:tracePt t="10247" x="7585075" y="2890838"/>
          <p14:tracePt t="10254" x="7508875" y="2938463"/>
          <p14:tracePt t="10262" x="7426325" y="2986088"/>
          <p14:tracePt t="10270" x="7367588" y="3038475"/>
          <p14:tracePt t="10278" x="7285038" y="3090863"/>
          <p14:tracePt t="10285" x="7208838" y="3149600"/>
          <p14:tracePt t="10293" x="7145338" y="3208338"/>
          <p14:tracePt t="10301" x="7080250" y="3255963"/>
          <p14:tracePt t="10309" x="7027863" y="3308350"/>
          <p14:tracePt t="10317" x="6980238" y="3367088"/>
          <p14:tracePt t="10324" x="6945313" y="3390900"/>
          <p14:tracePt t="10332" x="6932613" y="3438525"/>
          <p14:tracePt t="10340" x="6915150" y="3467100"/>
          <p14:tracePt t="10348" x="6910388" y="3490913"/>
          <p14:tracePt t="10355" x="6904038" y="3525838"/>
          <p14:tracePt t="10363" x="6904038" y="3543300"/>
          <p14:tracePt t="10371" x="6904038" y="3573463"/>
          <p14:tracePt t="10379" x="6904038" y="3608388"/>
          <p14:tracePt t="10386" x="6921500" y="3649663"/>
          <p14:tracePt t="10394" x="6932613" y="3684588"/>
          <p14:tracePt t="10402" x="6945313" y="3725863"/>
          <p14:tracePt t="10410" x="6973888" y="3767138"/>
          <p14:tracePt t="10417" x="6997700" y="3813175"/>
          <p14:tracePt t="10425" x="7032625" y="3849688"/>
          <p14:tracePt t="10433" x="7050088" y="3871913"/>
          <p14:tracePt t="10441" x="7069138" y="3884613"/>
          <p14:tracePt t="10449" x="7080250" y="3890963"/>
          <p14:tracePt t="10456" x="7104063" y="3902075"/>
          <p14:tracePt t="10464" x="7121525" y="3913188"/>
          <p14:tracePt t="10472" x="7156450" y="3925888"/>
          <p14:tracePt t="10480" x="7204075" y="3949700"/>
          <p14:tracePt t="10487" x="7262813" y="3960813"/>
          <p14:tracePt t="10495" x="7350125" y="3978275"/>
          <p14:tracePt t="10503" x="7432675" y="4002088"/>
          <p14:tracePt t="10511" x="7521575" y="4019550"/>
          <p14:tracePt t="10518" x="7620000" y="4037013"/>
          <p14:tracePt t="10526" x="7720013" y="4049713"/>
          <p14:tracePt t="10534" x="7815263" y="4060825"/>
          <p14:tracePt t="10542" x="7920038" y="4067175"/>
          <p14:tracePt t="10550" x="8020050" y="4067175"/>
          <p14:tracePt t="10557" x="8126413" y="4078288"/>
          <p14:tracePt t="10565" x="8213725" y="4078288"/>
          <p14:tracePt t="10575" x="8313738" y="4078288"/>
          <p14:tracePt t="10580" x="8407400" y="4071938"/>
          <p14:tracePt t="10588" x="8496300" y="4067175"/>
          <p14:tracePt t="10596" x="8561388" y="4049713"/>
          <p14:tracePt t="10604" x="8613775" y="4037013"/>
          <p14:tracePt t="10612" x="8620125" y="4025900"/>
          <p14:tracePt t="10619" x="8637588" y="4013200"/>
          <p14:tracePt t="10627" x="8648700" y="3995738"/>
          <p14:tracePt t="10635" x="8666163" y="3960813"/>
          <p14:tracePt t="10643" x="8689975" y="3913188"/>
          <p14:tracePt t="10650" x="8707438" y="3854450"/>
          <p14:tracePt t="10658" x="8713788" y="3802063"/>
          <p14:tracePt t="10666" x="8713788" y="3743325"/>
          <p14:tracePt t="10674" x="8713788" y="3678238"/>
          <p14:tracePt t="10681" x="8713788" y="3597275"/>
          <p14:tracePt t="10689" x="8707438" y="3519488"/>
          <p14:tracePt t="10697" x="8696325" y="3455988"/>
          <p14:tracePt t="10705" x="8672513" y="3384550"/>
          <p14:tracePt t="10712" x="8648700" y="3325813"/>
          <p14:tracePt t="10720" x="8624888" y="3273425"/>
          <p14:tracePt t="10728" x="8596313" y="3225800"/>
          <p14:tracePt t="10736" x="8561388" y="3190875"/>
          <p14:tracePt t="10744" x="8513763" y="3155950"/>
          <p14:tracePt t="10751" x="8461375" y="3114675"/>
          <p14:tracePt t="10759" x="8402638" y="3090863"/>
          <p14:tracePt t="10767" x="8331200" y="3079750"/>
          <p14:tracePt t="10775" x="8237538" y="3062288"/>
          <p14:tracePt t="10782" x="8161338" y="3055938"/>
          <p14:tracePt t="10789" x="8091488" y="3055938"/>
          <p14:tracePt t="10798" x="8054975" y="3055938"/>
          <p14:tracePt t="10806" x="8013700" y="3055938"/>
          <p14:tracePt t="10813" x="7978775" y="3067050"/>
          <p14:tracePt t="10821" x="7954963" y="3079750"/>
          <p14:tracePt t="10829" x="7920038" y="3103563"/>
          <p14:tracePt t="10837" x="7874000" y="3132138"/>
          <p14:tracePt t="10844" x="7832725" y="3173413"/>
          <p14:tracePt t="10852" x="7773988" y="3221038"/>
          <p14:tracePt t="10860" x="7720013" y="3279775"/>
          <p14:tracePt t="10868" x="7661275" y="3343275"/>
          <p14:tracePt t="10877" x="7585075" y="3432175"/>
          <p14:tracePt t="10883" x="7521575" y="3502025"/>
          <p14:tracePt t="10891" x="7462838" y="3584575"/>
          <p14:tracePt t="10899" x="7415213" y="3667125"/>
          <p14:tracePt t="10907" x="7373938" y="3760788"/>
          <p14:tracePt t="10914" x="7350125" y="3849688"/>
          <p14:tracePt t="10925" x="7315200" y="3967163"/>
          <p14:tracePt t="10930" x="7297738" y="4054475"/>
          <p14:tracePt t="10938" x="7280275" y="4178300"/>
          <p14:tracePt t="10945" x="7267575" y="4325938"/>
          <p14:tracePt t="10953" x="7262813" y="4430713"/>
          <p14:tracePt t="10961" x="7250113" y="4554538"/>
          <p14:tracePt t="10969" x="7250113" y="4660900"/>
          <p14:tracePt t="10976" x="7256463" y="4754563"/>
          <p14:tracePt t="10984" x="7262813" y="4841875"/>
          <p14:tracePt t="10992" x="7285038" y="4937125"/>
          <p14:tracePt t="11000" x="7321550" y="5018088"/>
          <p14:tracePt t="11008" x="7350125" y="5094288"/>
          <p14:tracePt t="11015" x="7391400" y="5159375"/>
          <p14:tracePt t="11023" x="7439025" y="5241925"/>
          <p14:tracePt t="11031" x="7497763" y="5318125"/>
          <p14:tracePt t="11039" x="7543800" y="5359400"/>
          <p14:tracePt t="11046" x="7597775" y="5418138"/>
          <p14:tracePt t="11053" x="7661275" y="5453063"/>
          <p14:tracePt t="11062" x="7720013" y="5487988"/>
          <p14:tracePt t="11070" x="7767638" y="5507038"/>
          <p14:tracePt t="11077" x="7820025" y="5524500"/>
          <p14:tracePt t="11085" x="7837488" y="5529263"/>
          <p14:tracePt t="11093" x="7861300" y="5529263"/>
          <p14:tracePt t="11101" x="7874000" y="5529263"/>
          <p14:tracePt t="11124" x="7878763" y="5529263"/>
          <p14:tracePt t="12514" x="7878763" y="5524500"/>
          <p14:tracePt t="12521" x="7874000" y="5511800"/>
          <p14:tracePt t="12529" x="7861300" y="5494338"/>
          <p14:tracePt t="12537" x="7850188" y="5470525"/>
          <p14:tracePt t="12545" x="7837488" y="5453063"/>
          <p14:tracePt t="12553" x="7826375" y="5448300"/>
          <p14:tracePt t="12560" x="7820025" y="5435600"/>
          <p14:tracePt t="12568" x="7820025" y="5429250"/>
          <p14:tracePt t="12576" x="7808913" y="5424488"/>
          <p14:tracePt t="12584" x="7796213" y="5418138"/>
          <p14:tracePt t="12592" x="7796213" y="5411788"/>
          <p14:tracePt t="12599" x="7778750" y="5400675"/>
          <p14:tracePt t="12607" x="7773988" y="5394325"/>
          <p14:tracePt t="12615" x="7750175" y="5383213"/>
          <p14:tracePt t="12623" x="7732713" y="5383213"/>
          <p14:tracePt t="12630" x="7691438" y="5365750"/>
          <p14:tracePt t="12638" x="7661275" y="5359400"/>
          <p14:tracePt t="12646" x="7626350" y="5348288"/>
          <p14:tracePt t="12653" x="7573963" y="5335588"/>
          <p14:tracePt t="12661" x="7515225" y="5318125"/>
          <p14:tracePt t="12669" x="7462838" y="5294313"/>
          <p14:tracePt t="12677" x="7380288" y="5272088"/>
          <p14:tracePt t="12685" x="7291388" y="5253038"/>
          <p14:tracePt t="12692" x="7191375" y="5230813"/>
          <p14:tracePt t="12700" x="7104063" y="5207000"/>
          <p14:tracePt t="12708" x="7004050" y="5189538"/>
          <p14:tracePt t="12716" x="6915150" y="5165725"/>
          <p14:tracePt t="12722" x="6838950" y="5148263"/>
          <p14:tracePt t="12731" x="6756400" y="5130800"/>
          <p14:tracePt t="12739" x="6675438" y="5118100"/>
          <p14:tracePt t="12747" x="6597650" y="5094288"/>
          <p14:tracePt t="12754" x="6534150" y="5059363"/>
          <p14:tracePt t="12762" x="6462713" y="5030788"/>
          <p14:tracePt t="12770" x="6410325" y="5000625"/>
          <p14:tracePt t="12778" x="6362700" y="4972050"/>
          <p14:tracePt t="12785" x="6321425" y="4941888"/>
          <p14:tracePt t="12793" x="6286500" y="4906963"/>
          <p14:tracePt t="12801" x="6257925" y="4872038"/>
          <p14:tracePt t="12809" x="6223000" y="4830763"/>
          <p14:tracePt t="12817" x="6181725" y="4778375"/>
          <p14:tracePt t="12824" x="6151563" y="4724400"/>
          <p14:tracePt t="12832" x="6122988" y="4665663"/>
          <p14:tracePt t="12840" x="6081713" y="4589463"/>
          <p14:tracePt t="12848" x="6027738" y="4483100"/>
          <p14:tracePt t="12855" x="5975350" y="4389438"/>
          <p14:tracePt t="12863" x="5929313" y="4278313"/>
          <p14:tracePt t="12871" x="5892800" y="4160838"/>
          <p14:tracePt t="12879" x="5857875" y="4067175"/>
          <p14:tracePt t="12886" x="5829300" y="3978275"/>
          <p14:tracePt t="12894" x="5792788" y="3890963"/>
          <p14:tracePt t="12902" x="5764213" y="3808413"/>
          <p14:tracePt t="12910" x="5729288" y="3725863"/>
          <p14:tracePt t="12925" x="5622925" y="3573463"/>
          <p14:tracePt t="12933" x="5535613" y="3478213"/>
          <p14:tracePt t="12941" x="5381625" y="3325813"/>
          <p14:tracePt t="12948" x="5141913" y="3155950"/>
          <p14:tracePt t="12956" x="4787900" y="2962275"/>
          <p14:tracePt t="12964" x="4359275" y="2732088"/>
          <p14:tracePt t="12972" x="3813175" y="2509838"/>
          <p14:tracePt t="12980" x="3236913" y="2286000"/>
          <p14:tracePt t="12987" x="2638425" y="2109788"/>
          <p14:tracePt t="12995" x="2127250" y="1968500"/>
          <p14:tracePt t="13003" x="1744663" y="1851025"/>
          <p14:tracePt t="13011" x="1485900" y="1774825"/>
          <p14:tracePt t="13018" x="1327150" y="1727200"/>
          <p14:tracePt t="13026" x="1239838" y="1716088"/>
          <p14:tracePt t="13034" x="1187450" y="1698625"/>
          <p14:tracePt t="13042" x="1157288" y="1698625"/>
          <p14:tracePt t="13049" x="1139825" y="1692275"/>
          <p14:tracePt t="13058" x="1133475" y="1692275"/>
          <p14:tracePt t="13106" x="1128713" y="1692275"/>
          <p14:tracePt t="13113" x="1116013" y="1704975"/>
          <p14:tracePt t="13119" x="1098550" y="1716088"/>
          <p14:tracePt t="13127" x="1081088" y="1744663"/>
          <p14:tracePt t="13135" x="1057275" y="1763713"/>
          <p14:tracePt t="13142" x="1028700" y="1798638"/>
          <p14:tracePt t="13150" x="998538" y="1844675"/>
          <p14:tracePt t="13158" x="974725" y="1881188"/>
          <p14:tracePt t="13166" x="946150" y="1933575"/>
          <p14:tracePt t="13174" x="922338" y="1974850"/>
          <p14:tracePt t="13181" x="893763" y="2039938"/>
          <p14:tracePt t="13189" x="881063" y="2079625"/>
          <p14:tracePt t="13197" x="863600" y="2151063"/>
          <p14:tracePt t="13205" x="852488" y="2203450"/>
          <p14:tracePt t="13212" x="839788" y="2268538"/>
          <p14:tracePt t="13220" x="835025" y="2338388"/>
          <p14:tracePt t="13228" x="828675" y="2420938"/>
          <p14:tracePt t="13236" x="815975" y="2497138"/>
          <p14:tracePt t="13244" x="793750" y="2579688"/>
          <p14:tracePt t="13251" x="776288" y="2668588"/>
          <p14:tracePt t="13259" x="763588" y="2768600"/>
          <p14:tracePt t="13267" x="752475" y="2873375"/>
          <p14:tracePt t="13275" x="735013" y="2986088"/>
          <p14:tracePt t="13282" x="735013" y="3079750"/>
          <p14:tracePt t="13290" x="735013" y="3179763"/>
          <p14:tracePt t="13298" x="735013" y="3273425"/>
          <p14:tracePt t="13306" x="739775" y="3373438"/>
          <p14:tracePt t="13313" x="746125" y="3449638"/>
          <p14:tracePt t="13321" x="763588" y="3532188"/>
          <p14:tracePt t="13329" x="769938" y="3602038"/>
          <p14:tracePt t="13337" x="787400" y="3678238"/>
          <p14:tracePt t="13344" x="798513" y="3749675"/>
          <p14:tracePt t="13352" x="815975" y="3819525"/>
          <p14:tracePt t="13360" x="835025" y="3902075"/>
          <p14:tracePt t="13368" x="846138" y="3971925"/>
          <p14:tracePt t="13376" x="874713" y="4067175"/>
          <p14:tracePt t="13383" x="904875" y="4160838"/>
          <p14:tracePt t="13391" x="939800" y="4278313"/>
          <p14:tracePt t="13399" x="987425" y="4384675"/>
          <p14:tracePt t="13406" x="1046163" y="4513263"/>
          <p14:tracePt t="13414" x="1122363" y="4665663"/>
          <p14:tracePt t="13422" x="1198563" y="4818063"/>
          <p14:tracePt t="13430" x="1274763" y="4972050"/>
          <p14:tracePt t="13438" x="1350963" y="5124450"/>
          <p14:tracePt t="13445" x="1427163" y="5276850"/>
          <p14:tracePt t="13453" x="1504950" y="5429250"/>
          <p14:tracePt t="13461" x="1574800" y="5565775"/>
          <p14:tracePt t="13469" x="1639888" y="5659438"/>
          <p14:tracePt t="13476" x="1703388" y="5759450"/>
          <p14:tracePt t="13484" x="1757363" y="5822950"/>
          <p14:tracePt t="13492" x="1803400" y="5883275"/>
          <p14:tracePt t="13500" x="1851025" y="5918200"/>
          <p14:tracePt t="13506" x="1885950" y="5953125"/>
          <p14:tracePt t="13515" x="1916113" y="5970588"/>
          <p14:tracePt t="13523" x="1951038" y="6000750"/>
          <p14:tracePt t="13531" x="1974850" y="6018213"/>
          <p14:tracePt t="13537" x="1992313" y="6029325"/>
          <p14:tracePt t="13546" x="2009775" y="6046788"/>
          <p14:tracePt t="13554" x="2027238" y="6053138"/>
          <p14:tracePt t="13562" x="2044700" y="6064250"/>
          <p14:tracePt t="13570" x="2068513" y="6076950"/>
          <p14:tracePt t="13577" x="2103438" y="6081713"/>
          <p14:tracePt t="13585" x="2144713" y="6094413"/>
          <p14:tracePt t="13593" x="2214563" y="6111875"/>
          <p14:tracePt t="13601" x="2286000" y="6118225"/>
          <p14:tracePt t="13608" x="2373313" y="6129338"/>
          <p14:tracePt t="13616" x="2479675" y="6135688"/>
          <p14:tracePt t="13624" x="2586038" y="6135688"/>
          <p14:tracePt t="13632" x="2690813" y="6135688"/>
          <p14:tracePt t="13639" x="2790825" y="6135688"/>
          <p14:tracePt t="13647" x="2890838" y="6118225"/>
          <p14:tracePt t="13655" x="2984500" y="6094413"/>
          <p14:tracePt t="13663" x="3067050" y="6070600"/>
          <p14:tracePt t="13670" x="3149600" y="6046788"/>
          <p14:tracePt t="13678" x="3219450" y="6011863"/>
          <p14:tracePt t="13686" x="3302000" y="5981700"/>
          <p14:tracePt t="13694" x="3384550" y="5946775"/>
          <p14:tracePt t="13702" x="3471863" y="5918200"/>
          <p14:tracePt t="13709" x="3567113" y="5853113"/>
          <p14:tracePt t="13717" x="3713163" y="5788025"/>
          <p14:tracePt t="13725" x="3848100" y="5718175"/>
          <p14:tracePt t="13733" x="4006850" y="5629275"/>
          <p14:tracePt t="13739" x="4200525" y="5518150"/>
          <p14:tracePt t="13748" x="4400550" y="5394325"/>
          <p14:tracePt t="13756" x="4618038" y="5253038"/>
          <p14:tracePt t="13764" x="4818063" y="5118100"/>
          <p14:tracePt t="13771" x="4987925" y="4959350"/>
          <p14:tracePt t="13779" x="5141913" y="4806950"/>
          <p14:tracePt t="13787" x="5294313" y="4654550"/>
          <p14:tracePt t="13795" x="5411788" y="4524375"/>
          <p14:tracePt t="13802" x="5564188" y="4337050"/>
          <p14:tracePt t="13810" x="5670550" y="4189413"/>
          <p14:tracePt t="13818" x="5788025" y="4030663"/>
          <p14:tracePt t="13826" x="5892800" y="3854450"/>
          <p14:tracePt t="13833" x="5969000" y="3702050"/>
          <p14:tracePt t="13841" x="6034088" y="3556000"/>
          <p14:tracePt t="13849" x="6069013" y="3432175"/>
          <p14:tracePt t="13857" x="6099175" y="3332163"/>
          <p14:tracePt t="13865" x="6105525" y="3260725"/>
          <p14:tracePt t="13872" x="6110288" y="3184525"/>
          <p14:tracePt t="13880" x="6110288" y="3132138"/>
          <p14:tracePt t="13888" x="6110288" y="3055938"/>
          <p14:tracePt t="13897" x="6092825" y="2986088"/>
          <p14:tracePt t="13903" x="6064250" y="2903538"/>
          <p14:tracePt t="13911" x="6022975" y="2820988"/>
          <p14:tracePt t="13919" x="5969000" y="2727325"/>
          <p14:tracePt t="13927" x="5922963" y="2644775"/>
          <p14:tracePt t="13934" x="5834063" y="2532063"/>
          <p14:tracePt t="13942" x="5757863" y="2444750"/>
          <p14:tracePt t="13950" x="5634038" y="2316163"/>
          <p14:tracePt t="13958" x="5522913" y="2216150"/>
          <p14:tracePt t="13965" x="5381625" y="2116138"/>
          <p14:tracePt t="13973" x="5246688" y="2044700"/>
          <p14:tracePt t="13992" x="4906963" y="1885950"/>
          <p14:tracePt t="13996" x="4700588" y="1798638"/>
          <p14:tracePt t="14004" x="4500563" y="1739900"/>
          <p14:tracePt t="14012" x="4259263" y="1663700"/>
          <p14:tracePt t="14020" x="4041775" y="1604963"/>
          <p14:tracePt t="14027" x="3806825" y="1550988"/>
          <p14:tracePt t="14035" x="3502025" y="1428750"/>
          <p14:tracePt t="14044" x="3325813" y="1398588"/>
          <p14:tracePt t="14051" x="3195638" y="1374775"/>
          <p14:tracePt t="14059" x="3097213" y="1363663"/>
          <p14:tracePt t="14066" x="3019425" y="1350963"/>
          <p14:tracePt t="14074" x="2960688" y="1350963"/>
          <p14:tracePt t="14082" x="2901950" y="1346200"/>
          <p14:tracePt t="14090" x="2860675" y="1346200"/>
          <p14:tracePt t="14097" x="2801938" y="1346200"/>
          <p14:tracePt t="14105" x="2743200" y="1346200"/>
          <p14:tracePt t="14113" x="2673350" y="1346200"/>
          <p14:tracePt t="14121" x="2590800" y="1357313"/>
          <p14:tracePt t="14128" x="2520950" y="1370013"/>
          <p14:tracePt t="14136" x="2444750" y="1387475"/>
          <p14:tracePt t="14144" x="2362200" y="1409700"/>
          <p14:tracePt t="14152" x="2290763" y="1428750"/>
          <p14:tracePt t="14159" x="2214563" y="1450975"/>
          <p14:tracePt t="14167" x="2133600" y="1481138"/>
          <p14:tracePt t="14175" x="2062163" y="1516063"/>
          <p14:tracePt t="14183" x="1979613" y="1557338"/>
          <p14:tracePt t="14191" x="1885950" y="1598613"/>
          <p14:tracePt t="14198" x="1803400" y="1639888"/>
          <p14:tracePt t="14206" x="1733550" y="1668463"/>
          <p14:tracePt t="14214" x="1662113" y="1698625"/>
          <p14:tracePt t="14222" x="1609725" y="1739900"/>
          <p14:tracePt t="14229" x="1544638" y="1768475"/>
          <p14:tracePt t="14237" x="1509713" y="1792288"/>
          <p14:tracePt t="14245" x="1485900" y="1816100"/>
          <p14:tracePt t="14253" x="1457325" y="1844675"/>
          <p14:tracePt t="14260" x="1433513" y="1868488"/>
          <p14:tracePt t="14268" x="1409700" y="1903413"/>
          <p14:tracePt t="14276" x="1374775" y="1939925"/>
          <p14:tracePt t="14284" x="1346200" y="1985963"/>
          <p14:tracePt t="14291" x="1309688" y="2033588"/>
          <p14:tracePt t="14299" x="1268413" y="2085975"/>
          <p14:tracePt t="14307" x="1246188" y="2138363"/>
          <p14:tracePt t="14315" x="1216025" y="2179638"/>
          <p14:tracePt t="14322" x="1192213" y="2244725"/>
          <p14:tracePt t="14330" x="1169988" y="2316163"/>
          <p14:tracePt t="14338" x="1146175" y="2386013"/>
          <p14:tracePt t="14346" x="1139825" y="2455863"/>
          <p14:tracePt t="14354" x="1116013" y="2532063"/>
          <p14:tracePt t="14361" x="1098550" y="2627313"/>
          <p14:tracePt t="14369" x="1087438" y="2714625"/>
          <p14:tracePt t="14377" x="1087438" y="2808288"/>
          <p14:tracePt t="14385" x="1074738" y="2908300"/>
          <p14:tracePt t="14392" x="1074738" y="2986088"/>
          <p14:tracePt t="14400" x="1074738" y="3084513"/>
          <p14:tracePt t="14408" x="1081088" y="3179763"/>
          <p14:tracePt t="14416" x="1092200" y="3260725"/>
          <p14:tracePt t="14423" x="1111250" y="3349625"/>
          <p14:tracePt t="14431" x="1128713" y="3438525"/>
          <p14:tracePt t="14439" x="1150938" y="3525838"/>
          <p14:tracePt t="14447" x="1181100" y="3602038"/>
          <p14:tracePt t="14455" x="1216025" y="3673475"/>
          <p14:tracePt t="14462" x="1239838" y="3743325"/>
          <p14:tracePt t="14470" x="1268413" y="3795713"/>
          <p14:tracePt t="14478" x="1298575" y="3860800"/>
          <p14:tracePt t="14485" x="1327150" y="3913188"/>
          <p14:tracePt t="14493" x="1363663" y="3967163"/>
          <p14:tracePt t="14501" x="1398588" y="4008438"/>
          <p14:tracePt t="14509" x="1433513" y="4054475"/>
          <p14:tracePt t="14517" x="1468438" y="4108450"/>
          <p14:tracePt t="14524" x="1492250" y="4137025"/>
          <p14:tracePt t="14532" x="1522413" y="4171950"/>
          <p14:tracePt t="14539" x="1557338" y="4189413"/>
          <p14:tracePt t="14548" x="1581150" y="4219575"/>
          <p14:tracePt t="14555" x="1598613" y="4237038"/>
          <p14:tracePt t="14563" x="1622425" y="4254500"/>
          <p14:tracePt t="14571" x="1657350" y="4284663"/>
          <p14:tracePt t="14579" x="1685925" y="4306888"/>
          <p14:tracePt t="14587" x="1709738" y="4325938"/>
          <p14:tracePt t="14594" x="1744663" y="4354513"/>
          <p14:tracePt t="14602" x="1779588" y="4384675"/>
          <p14:tracePt t="14610" x="1809750" y="4402138"/>
          <p14:tracePt t="14617" x="1833563" y="4424363"/>
          <p14:tracePt t="14625" x="1868488" y="4448175"/>
          <p14:tracePt t="14633" x="1916113" y="4489450"/>
          <p14:tracePt t="14642" x="1951038" y="4524375"/>
          <p14:tracePt t="14649" x="1985963" y="4541838"/>
          <p14:tracePt t="14656" x="2020888" y="4572000"/>
          <p14:tracePt t="14664" x="2038350" y="4589463"/>
          <p14:tracePt t="14672" x="2055813" y="4595813"/>
          <p14:tracePt t="14680" x="2074863" y="4606925"/>
          <p14:tracePt t="14687" x="2092325" y="4619625"/>
          <p14:tracePt t="14695" x="2114550" y="4637088"/>
          <p14:tracePt t="14703" x="2133600" y="4648200"/>
          <p14:tracePt t="14711" x="2162175" y="4660900"/>
          <p14:tracePt t="14718" x="2192338" y="4678363"/>
          <p14:tracePt t="14726" x="2203450" y="4689475"/>
          <p14:tracePt t="14734" x="2227263" y="4700588"/>
          <p14:tracePt t="14742" x="2251075" y="4713288"/>
          <p14:tracePt t="14749" x="2279650" y="4730750"/>
          <p14:tracePt t="14757" x="2314575" y="4759325"/>
          <p14:tracePt t="14765" x="2338388" y="4778375"/>
          <p14:tracePt t="14774" x="2368550" y="4800600"/>
          <p14:tracePt t="14781" x="2408238" y="4830763"/>
          <p14:tracePt t="14788" x="2444750" y="4854575"/>
          <p14:tracePt t="14796" x="2468563" y="4876800"/>
          <p14:tracePt t="14804" x="2503488" y="4895850"/>
          <p14:tracePt t="14812" x="2538413" y="4924425"/>
          <p14:tracePt t="14819" x="2573338" y="4941888"/>
          <p14:tracePt t="14827" x="2620963" y="4972050"/>
          <p14:tracePt t="14835" x="2644775" y="4995863"/>
          <p14:tracePt t="14843" x="2679700" y="5030788"/>
          <p14:tracePt t="14851" x="2714625" y="5059363"/>
          <p14:tracePt t="14858" x="2762250" y="5089525"/>
          <p14:tracePt t="14866" x="2801938" y="5118100"/>
          <p14:tracePt t="14874" x="2849563" y="5159375"/>
          <p14:tracePt t="14881" x="2901950" y="5200650"/>
          <p14:tracePt t="14889" x="2949575" y="5230813"/>
          <p14:tracePt t="14897" x="3001963" y="5253038"/>
          <p14:tracePt t="14905" x="3032125" y="5272088"/>
          <p14:tracePt t="14913" x="3067050" y="5294313"/>
          <p14:tracePt t="14920" x="3090863" y="5307013"/>
          <p14:tracePt t="14928" x="3114675" y="5318125"/>
          <p14:tracePt t="14936" x="3125788" y="5330825"/>
          <p14:tracePt t="14944" x="3136900" y="5335588"/>
          <p14:tracePt t="14951" x="3149600" y="5341938"/>
          <p14:tracePt t="14975" x="3155950" y="5341938"/>
          <p14:tracePt t="14982" x="3160713" y="5341938"/>
          <p14:tracePt t="14998" x="3167063" y="5348288"/>
          <p14:tracePt t="15029" x="3173413" y="5348288"/>
          <p14:tracePt t="15045" x="3178175" y="5348288"/>
          <p14:tracePt t="15060" x="3184525" y="5348288"/>
          <p14:tracePt t="15076" x="3190875" y="5348288"/>
          <p14:tracePt t="15099" x="3195638" y="5348288"/>
          <p14:tracePt t="15107" x="3201988" y="5348288"/>
          <p14:tracePt t="16925" x="3208338" y="5335588"/>
          <p14:tracePt t="16931" x="3219450" y="5318125"/>
          <p14:tracePt t="16939" x="3219450" y="5300663"/>
          <p14:tracePt t="16947" x="3232150" y="5276850"/>
          <p14:tracePt t="16955" x="3236913" y="5259388"/>
          <p14:tracePt t="16962" x="3249613" y="5235575"/>
          <p14:tracePt t="16970" x="3260725" y="5211763"/>
          <p14:tracePt t="16978" x="3267075" y="5200650"/>
          <p14:tracePt t="16986" x="3278188" y="5176838"/>
          <p14:tracePt t="16993" x="3278188" y="5153025"/>
          <p14:tracePt t="17001" x="3284538" y="5135563"/>
          <p14:tracePt t="17009" x="3290888" y="5113338"/>
          <p14:tracePt t="17017" x="3290888" y="5094288"/>
          <p14:tracePt t="17025" x="3290888" y="5083175"/>
          <p14:tracePt t="17032" x="3295650" y="5065713"/>
          <p14:tracePt t="17040" x="3295650" y="5054600"/>
          <p14:tracePt t="17048" x="3295650" y="5041900"/>
          <p14:tracePt t="17056" x="3295650" y="5024438"/>
          <p14:tracePt t="17063" x="3302000" y="5013325"/>
          <p14:tracePt t="17071" x="3308350" y="5000625"/>
          <p14:tracePt t="17079" x="3308350" y="4983163"/>
          <p14:tracePt t="17087" x="3308350" y="4965700"/>
          <p14:tracePt t="17094" x="3308350" y="4954588"/>
          <p14:tracePt t="17102" x="3308350" y="4941888"/>
          <p14:tracePt t="17110" x="3308350" y="4924425"/>
          <p14:tracePt t="17118" x="3313113" y="4913313"/>
          <p14:tracePt t="17125" x="3313113" y="4895850"/>
          <p14:tracePt t="17133" x="3313113" y="4883150"/>
          <p14:tracePt t="17141" x="3313113" y="4872038"/>
          <p14:tracePt t="17149" x="3313113" y="4854575"/>
          <p14:tracePt t="17157" x="3313113" y="4837113"/>
          <p14:tracePt t="17164" x="3313113" y="4824413"/>
          <p14:tracePt t="17172" x="3319463" y="4800600"/>
          <p14:tracePt t="17180" x="3325813" y="4765675"/>
          <p14:tracePt t="17188" x="3325813" y="4737100"/>
          <p14:tracePt t="17195" x="3325813" y="4706938"/>
          <p14:tracePt t="17203" x="3332163" y="4678363"/>
          <p14:tracePt t="17211" x="3332163" y="4637088"/>
          <p14:tracePt t="17219" x="3332163" y="4606925"/>
          <p14:tracePt t="17226" x="3332163" y="4565650"/>
          <p14:tracePt t="17234" x="3332163" y="4530725"/>
          <p14:tracePt t="17241" x="3332163" y="4495800"/>
          <p14:tracePt t="17250" x="3332163" y="4465638"/>
          <p14:tracePt t="17257" x="3325813" y="4430713"/>
          <p14:tracePt t="17265" x="3319463" y="4402138"/>
          <p14:tracePt t="17273" x="3313113" y="4365625"/>
          <p14:tracePt t="17281" x="3308350" y="4337050"/>
          <p14:tracePt t="17289" x="3302000" y="4302125"/>
          <p14:tracePt t="17296" x="3295650" y="4284663"/>
          <p14:tracePt t="17304" x="3284538" y="4254500"/>
          <p14:tracePt t="17312" x="3267075" y="4230688"/>
          <p14:tracePt t="17320" x="3267075" y="4206875"/>
          <p14:tracePt t="17327" x="3254375" y="4195763"/>
          <p14:tracePt t="17335" x="3236913" y="4178300"/>
          <p14:tracePt t="17344" x="3219450" y="4160838"/>
          <p14:tracePt t="17351" x="3201988" y="4143375"/>
          <p14:tracePt t="17358" x="3184525" y="4125913"/>
          <p14:tracePt t="17366" x="3160713" y="4108450"/>
          <p14:tracePt t="17374" x="3143250" y="4095750"/>
          <p14:tracePt t="17382" x="3132138" y="4089400"/>
          <p14:tracePt t="17389" x="3125788" y="4084638"/>
          <p14:tracePt t="17398" x="3114675" y="4078288"/>
          <p14:tracePt t="17413" x="3108325" y="4078288"/>
          <p14:tracePt t="17428" x="3101975" y="4078288"/>
          <p14:tracePt t="17444" x="3097213" y="4078288"/>
          <p14:tracePt t="17452" x="3084513" y="4071938"/>
          <p14:tracePt t="17459" x="3067050" y="4071938"/>
          <p14:tracePt t="17467" x="3060700" y="4067175"/>
          <p14:tracePt t="17475" x="3049588" y="4067175"/>
          <p14:tracePt t="17483" x="3043238" y="4067175"/>
          <p14:tracePt t="17490" x="3043238" y="4060825"/>
          <p14:tracePt t="17521" x="3038475" y="4067175"/>
          <p14:tracePt t="17529" x="3032125" y="4067175"/>
          <p14:tracePt t="17537" x="3025775" y="4084638"/>
          <p14:tracePt t="17545" x="3008313" y="4102100"/>
          <p14:tracePt t="17553" x="2997200" y="4125913"/>
          <p14:tracePt t="17560" x="2979738" y="4160838"/>
          <p14:tracePt t="17568" x="2967038" y="4189413"/>
          <p14:tracePt t="17576" x="2949575" y="4237038"/>
          <p14:tracePt t="17583" x="2938463" y="4267200"/>
          <p14:tracePt t="17592" x="2925763" y="4306888"/>
          <p14:tracePt t="17599" x="2925763" y="4360863"/>
          <p14:tracePt t="17607" x="2925763" y="4406900"/>
          <p14:tracePt t="17615" x="2925763" y="4448175"/>
          <p14:tracePt t="17622" x="2938463" y="4502150"/>
          <p14:tracePt t="17630" x="2943225" y="4548188"/>
          <p14:tracePt t="17638" x="2949575" y="4583113"/>
          <p14:tracePt t="17646" x="2960688" y="4630738"/>
          <p14:tracePt t="17653" x="2967038" y="4654550"/>
          <p14:tracePt t="17661" x="2979738" y="4678363"/>
          <p14:tracePt t="17669" x="2990850" y="4700588"/>
          <p14:tracePt t="17677" x="3014663" y="4730750"/>
          <p14:tracePt t="17684" x="3032125" y="4754563"/>
          <p14:tracePt t="17692" x="3049588" y="4772025"/>
          <p14:tracePt t="17700" x="3090863" y="4795838"/>
          <p14:tracePt t="17708" x="3136900" y="4813300"/>
          <p14:tracePt t="17715" x="3195638" y="4848225"/>
          <p14:tracePt t="17723" x="3290888" y="4872038"/>
          <p14:tracePt t="17732" x="3367088" y="4895850"/>
          <p14:tracePt t="17739" x="3490913" y="4913313"/>
          <p14:tracePt t="17747" x="3630613" y="4941888"/>
          <p14:tracePt t="17754" x="3819525" y="4965700"/>
          <p14:tracePt t="17762" x="4002088" y="4976813"/>
          <p14:tracePt t="17770" x="4189413" y="4983163"/>
          <p14:tracePt t="17778" x="4413250" y="4976813"/>
          <p14:tracePt t="17785" x="4635500" y="4965700"/>
          <p14:tracePt t="17793" x="4883150" y="4930775"/>
          <p14:tracePt t="17801" x="5135563" y="4895850"/>
          <p14:tracePt t="17809" x="5353050" y="4848225"/>
          <p14:tracePt t="17816" x="5529263" y="4800600"/>
          <p14:tracePt t="17824" x="5657850" y="4741863"/>
          <p14:tracePt t="17832" x="5757863" y="4678363"/>
          <p14:tracePt t="17840" x="5834063" y="4630738"/>
          <p14:tracePt t="17847" x="5888038" y="4583113"/>
          <p14:tracePt t="17855" x="5934075" y="4519613"/>
          <p14:tracePt t="17863" x="5957888" y="4465638"/>
          <p14:tracePt t="17871" x="5964238" y="4395788"/>
          <p14:tracePt t="17879" x="5981700" y="4337050"/>
          <p14:tracePt t="17886" x="5981700" y="4254500"/>
          <p14:tracePt t="17894" x="5981700" y="4178300"/>
          <p14:tracePt t="17902" x="5969000" y="4078288"/>
          <p14:tracePt t="17910" x="5946775" y="4002088"/>
          <p14:tracePt t="17917" x="5899150" y="3884613"/>
          <p14:tracePt t="17925" x="5834063" y="3767138"/>
          <p14:tracePt t="17933" x="5770563" y="3667125"/>
          <p14:tracePt t="17941" x="5675313" y="3543300"/>
          <p14:tracePt t="17950" x="5570538" y="3414713"/>
          <p14:tracePt t="17956" x="5457825" y="3314700"/>
          <p14:tracePt t="17964" x="5346700" y="3214688"/>
          <p14:tracePt t="17972" x="5211763" y="3125788"/>
          <p14:tracePt t="17980" x="5035550" y="3038475"/>
          <p14:tracePt t="17987" x="4811713" y="2962275"/>
          <p14:tracePt t="17995" x="4559300" y="2897188"/>
          <p14:tracePt t="18003" x="4283075" y="2844800"/>
          <p14:tracePt t="18011" x="3978275" y="2820988"/>
          <p14:tracePt t="18018" x="3671888" y="2790825"/>
          <p14:tracePt t="18026" x="3378200" y="2790825"/>
          <p14:tracePt t="18034" x="3078163" y="2790825"/>
          <p14:tracePt t="18041" x="2801938" y="2838450"/>
          <p14:tracePt t="18049" x="2544763" y="2914650"/>
          <p14:tracePt t="18057" x="2320925" y="3003550"/>
          <p14:tracePt t="18065" x="2092325" y="3090863"/>
          <p14:tracePt t="18073" x="1957388" y="3167063"/>
          <p14:tracePt t="18080" x="1838325" y="3243263"/>
          <p14:tracePt t="18088" x="1751013" y="3314700"/>
          <p14:tracePt t="18096" x="1681163" y="3390900"/>
          <p14:tracePt t="18104" x="1622425" y="3455988"/>
          <p14:tracePt t="18111" x="1563688" y="3525838"/>
          <p14:tracePt t="18119" x="1539875" y="3608388"/>
          <p14:tracePt t="18127" x="1509713" y="3690938"/>
          <p14:tracePt t="18135" x="1498600" y="3778250"/>
          <p14:tracePt t="18143" x="1492250" y="3884613"/>
          <p14:tracePt t="18150" x="1492250" y="3990975"/>
          <p14:tracePt t="18158" x="1492250" y="4125913"/>
          <p14:tracePt t="18166" x="1516063" y="4278313"/>
          <p14:tracePt t="18174" x="1550988" y="4471988"/>
          <p14:tracePt t="18181" x="1592263" y="4648200"/>
          <p14:tracePt t="18189" x="1651000" y="4848225"/>
          <p14:tracePt t="18197" x="1733550" y="5035550"/>
          <p14:tracePt t="18205" x="1833563" y="5230813"/>
          <p14:tracePt t="18212" x="1916113" y="5365750"/>
          <p14:tracePt t="18220" x="2016125" y="5507038"/>
          <p14:tracePt t="18228" x="2109788" y="5646738"/>
          <p14:tracePt t="18236" x="2197100" y="5759450"/>
          <p14:tracePt t="18243" x="2273300" y="5822950"/>
          <p14:tracePt t="18251" x="2355850" y="5883275"/>
          <p14:tracePt t="18259" x="2427288" y="5918200"/>
          <p14:tracePt t="18267" x="2508250" y="5953125"/>
          <p14:tracePt t="18275" x="2590800" y="5994400"/>
          <p14:tracePt t="18282" x="2703513" y="6018213"/>
          <p14:tracePt t="18290" x="2855913" y="6053138"/>
          <p14:tracePt t="18298" x="3049588" y="6070600"/>
          <p14:tracePt t="18305" x="3254375" y="6094413"/>
          <p14:tracePt t="18313" x="3536950" y="6105525"/>
          <p14:tracePt t="18321" x="3802063" y="6122988"/>
          <p14:tracePt t="18329" x="4078288" y="6122988"/>
          <p14:tracePt t="18337" x="4383088" y="6111875"/>
          <p14:tracePt t="18344" x="4689475" y="6070600"/>
          <p14:tracePt t="18352" x="5000625" y="6018213"/>
          <p14:tracePt t="18360" x="5318125" y="5953125"/>
          <p14:tracePt t="18368" x="5611813" y="5870575"/>
          <p14:tracePt t="18375" x="5934075" y="5759450"/>
          <p14:tracePt t="18383" x="6240463" y="5646738"/>
          <p14:tracePt t="18391" x="6486525" y="5529263"/>
          <p14:tracePt t="18399" x="6715125" y="5411788"/>
          <p14:tracePt t="18407" x="6921500" y="5276850"/>
          <p14:tracePt t="18414" x="7086600" y="5148263"/>
          <p14:tracePt t="18422" x="7239000" y="4995863"/>
          <p14:tracePt t="18430" x="7362825" y="4848225"/>
          <p14:tracePt t="18438" x="7443788" y="4724400"/>
          <p14:tracePt t="18445" x="7502525" y="4595813"/>
          <p14:tracePt t="18453" x="7550150" y="4483100"/>
          <p14:tracePt t="18461" x="7561263" y="4395788"/>
          <p14:tracePt t="18469" x="7573963" y="4289425"/>
          <p14:tracePt t="18476" x="7573963" y="4189413"/>
          <p14:tracePt t="18484" x="7573963" y="4084638"/>
          <p14:tracePt t="18491" x="7567613" y="3990975"/>
          <p14:tracePt t="18500" x="7543800" y="3860800"/>
          <p14:tracePt t="18508" x="7515225" y="3743325"/>
          <p14:tracePt t="18515" x="7480300" y="3636963"/>
          <p14:tracePt t="18523" x="7450138" y="3549650"/>
          <p14:tracePt t="18531" x="7415213" y="3467100"/>
          <p14:tracePt t="18538" x="7373938" y="3402013"/>
          <p14:tracePt t="18546" x="7345363" y="3349625"/>
          <p14:tracePt t="18554" x="7308850" y="3314700"/>
          <p14:tracePt t="18562" x="7267575" y="3284538"/>
          <p14:tracePt t="18570" x="7204075" y="3249613"/>
          <p14:tracePt t="18577" x="7132638" y="3214688"/>
          <p14:tracePt t="18585" x="7038975" y="3190875"/>
          <p14:tracePt t="18593" x="6951663" y="3173413"/>
          <p14:tracePt t="18601" x="6851650" y="3155950"/>
          <p14:tracePt t="18608" x="6715125" y="3138488"/>
          <p14:tracePt t="18616" x="6586538" y="3132138"/>
          <p14:tracePt t="18624" x="6469063" y="3132138"/>
          <p14:tracePt t="18632" x="6321425" y="3121025"/>
          <p14:tracePt t="18639" x="6181725" y="3121025"/>
          <p14:tracePt t="18647" x="6016625" y="3125788"/>
          <p14:tracePt t="18655" x="5857875" y="3155950"/>
          <p14:tracePt t="18663" x="5716588" y="3208338"/>
          <p14:tracePt t="18670" x="5553075" y="3260725"/>
          <p14:tracePt t="18678" x="5422900" y="3321050"/>
          <p14:tracePt t="18686" x="5322888" y="3384550"/>
          <p14:tracePt t="18694" x="5246688" y="3449638"/>
          <p14:tracePt t="18702" x="5181600" y="3536950"/>
          <p14:tracePt t="18709" x="5122863" y="3619500"/>
          <p14:tracePt t="18717" x="5046663" y="3732213"/>
          <p14:tracePt t="18725" x="4983163" y="3832225"/>
          <p14:tracePt t="18733" x="4918075" y="3943350"/>
          <p14:tracePt t="18740" x="4846638" y="4060825"/>
          <p14:tracePt t="18748" x="4794250" y="4160838"/>
          <p14:tracePt t="18756" x="4748213" y="4243388"/>
          <p14:tracePt t="18764" x="4706938" y="4313238"/>
          <p14:tracePt t="18771" x="4676775" y="4384675"/>
          <p14:tracePt t="18780" x="4659313" y="4454525"/>
          <p14:tracePt t="18787" x="4648200" y="4513263"/>
          <p14:tracePt t="18795" x="4648200" y="4583113"/>
          <p14:tracePt t="18802" x="4648200" y="4641850"/>
          <p14:tracePt t="18810" x="4648200" y="4689475"/>
          <p14:tracePt t="18818" x="4648200" y="4741863"/>
          <p14:tracePt t="18826" x="4652963" y="4783138"/>
          <p14:tracePt t="18834" x="4665663" y="4824413"/>
          <p14:tracePt t="18841" x="4683125" y="4865688"/>
          <p14:tracePt t="18849" x="4694238" y="4895850"/>
          <p14:tracePt t="18857" x="4700588" y="4913313"/>
          <p14:tracePt t="18865" x="4718050" y="4930775"/>
          <p14:tracePt t="18872" x="4729163" y="4954588"/>
          <p14:tracePt t="18880" x="4748213" y="4965700"/>
          <p14:tracePt t="18888" x="4759325" y="4983163"/>
          <p14:tracePt t="18896" x="4776788" y="5000625"/>
          <p14:tracePt t="18903" x="4787900" y="5013325"/>
          <p14:tracePt t="18911" x="4806950" y="5030788"/>
          <p14:tracePt t="18920" x="4818063" y="5035550"/>
          <p14:tracePt t="18927" x="4824413" y="5041900"/>
          <p14:tracePt t="18934" x="4835525" y="5048250"/>
          <p14:tracePt t="18942" x="4841875" y="5054600"/>
          <p14:tracePt t="19004" x="4846638" y="5059363"/>
          <p14:tracePt t="19020" x="4852988" y="5059363"/>
          <p14:tracePt t="19028" x="4859338" y="5059363"/>
          <p14:tracePt t="19035" x="4865688" y="5065713"/>
          <p14:tracePt t="19043" x="4876800" y="5072063"/>
          <p14:tracePt t="19051" x="4883150" y="5076825"/>
          <p14:tracePt t="19067" x="4887913" y="5076825"/>
          <p14:tracePt t="19680" x="4887913" y="5083175"/>
          <p14:tracePt t="19711" x="4883150" y="5083175"/>
          <p14:tracePt t="19744" x="4876800" y="5083175"/>
          <p14:tracePt t="19765" x="4870450" y="5083175"/>
          <p14:tracePt t="19781" x="4865688" y="5076825"/>
          <p14:tracePt t="19789" x="4859338" y="5076825"/>
          <p14:tracePt t="19796" x="4859338" y="5072063"/>
          <p14:tracePt t="19804" x="4852988" y="5072063"/>
          <p14:tracePt t="19812" x="4852988" y="5065713"/>
          <p14:tracePt t="19828" x="4846638" y="5059363"/>
          <p14:tracePt t="19835" x="4841875" y="5054600"/>
          <p14:tracePt t="19843" x="4841875" y="5048250"/>
          <p14:tracePt t="19851" x="4835525" y="5041900"/>
          <p14:tracePt t="19859" x="4835525" y="5035550"/>
          <p14:tracePt t="19866" x="4829175" y="5035550"/>
          <p14:tracePt t="19874" x="4824413" y="5030788"/>
          <p14:tracePt t="19897" x="4818063" y="5030788"/>
          <p14:tracePt t="19936" x="4818063" y="5024438"/>
          <p14:tracePt t="20728" x="4818063" y="5018088"/>
          <p14:tracePt t="20737" x="4811713" y="5018088"/>
          <p14:tracePt t="20743" x="4811713" y="5013325"/>
          <p14:tracePt t="20751" x="4806950" y="5013325"/>
          <p14:tracePt t="20767" x="4806950" y="5006975"/>
          <p14:tracePt t="20782" x="4806950" y="5000625"/>
          <p14:tracePt t="20790" x="4800600" y="5000625"/>
          <p14:tracePt t="20798" x="4794250" y="4995863"/>
          <p14:tracePt t="20806" x="4794250" y="4989513"/>
          <p14:tracePt t="20821" x="4787900" y="4983163"/>
          <p14:tracePt t="20829" x="4783138" y="4976813"/>
          <p14:tracePt t="20844" x="4776788" y="4972050"/>
          <p14:tracePt t="20852" x="4776788" y="4959350"/>
          <p14:tracePt t="20868" x="4770438" y="4954588"/>
          <p14:tracePt t="20876" x="4765675" y="4941888"/>
          <p14:tracePt t="20883" x="4759325" y="4941888"/>
          <p14:tracePt t="20891" x="4759325" y="4930775"/>
          <p14:tracePt t="20899" x="4759325" y="4924425"/>
          <p14:tracePt t="20907" x="4752975" y="4924425"/>
          <p14:tracePt t="20922" x="4748213" y="4913313"/>
          <p14:tracePt t="21031" x="4748213" y="4906963"/>
          <p14:tracePt t="21040" x="4748213" y="4900613"/>
          <p14:tracePt t="21046" x="4748213" y="4889500"/>
          <p14:tracePt t="21054" x="4741863" y="4883150"/>
          <p14:tracePt t="21062" x="4735513" y="4872038"/>
          <p14:tracePt t="21070" x="4735513" y="4841875"/>
          <p14:tracePt t="21077" x="4729163" y="4818063"/>
          <p14:tracePt t="21085" x="4718050" y="4783138"/>
          <p14:tracePt t="21093" x="4706938" y="4737100"/>
          <p14:tracePt t="21101" x="4694238" y="4700588"/>
          <p14:tracePt t="21108" x="4689475" y="4654550"/>
          <p14:tracePt t="21116" x="4683125" y="4602163"/>
          <p14:tracePt t="21124" x="4665663" y="4541838"/>
          <p14:tracePt t="21132" x="4659313" y="4478338"/>
          <p14:tracePt t="21140" x="4652963" y="4419600"/>
          <p14:tracePt t="21147" x="4641850" y="4360863"/>
          <p14:tracePt t="21155" x="4630738" y="4289425"/>
          <p14:tracePt t="21163" x="4618038" y="4230688"/>
          <p14:tracePt t="21170" x="4606925" y="4160838"/>
          <p14:tracePt t="21178" x="4606925" y="4108450"/>
          <p14:tracePt t="21186" x="4589463" y="4049713"/>
          <p14:tracePt t="21194" x="4583113" y="4002088"/>
          <p14:tracePt t="21202" x="4576763" y="3949700"/>
          <p14:tracePt t="21209" x="4576763" y="3908425"/>
          <p14:tracePt t="21217" x="4576763" y="3867150"/>
          <p14:tracePt t="21225" x="4576763" y="3836988"/>
          <p14:tracePt t="21233" x="4576763" y="3795713"/>
          <p14:tracePt t="21240" x="4572000" y="3767138"/>
          <p14:tracePt t="21248" x="4572000" y="3736975"/>
          <p14:tracePt t="21256" x="4572000" y="3714750"/>
          <p14:tracePt t="21264" x="4572000" y="3690938"/>
          <p14:tracePt t="21271" x="4572000" y="3673475"/>
          <p14:tracePt t="21279" x="4572000" y="3649663"/>
          <p14:tracePt t="21287" x="4565650" y="3625850"/>
          <p14:tracePt t="21295" x="4559300" y="3602038"/>
          <p14:tracePt t="21302" x="4559300" y="3578225"/>
          <p14:tracePt t="21309" x="4552950" y="3549650"/>
          <p14:tracePt t="21318" x="4552950" y="3514725"/>
          <p14:tracePt t="21326" x="4552950" y="3478213"/>
          <p14:tracePt t="21334" x="4541838" y="3432175"/>
          <p14:tracePt t="21341" x="4535488" y="3379788"/>
          <p14:tracePt t="21349" x="4530725" y="3332163"/>
          <p14:tracePt t="21357" x="4524375" y="3290888"/>
          <p14:tracePt t="21365" x="4518025" y="3238500"/>
          <p14:tracePt t="21372" x="4506913" y="3184525"/>
          <p14:tracePt t="21380" x="4500563" y="3155950"/>
          <p14:tracePt t="21388" x="4494213" y="3121025"/>
          <p14:tracePt t="21396" x="4489450" y="3103563"/>
          <p14:tracePt t="21403" x="4483100" y="3079750"/>
          <p14:tracePt t="21411" x="4476750" y="3062288"/>
          <p14:tracePt t="21419" x="4476750" y="3049588"/>
          <p14:tracePt t="21513" x="4476750" y="3055938"/>
          <p14:tracePt t="21520" x="4476750" y="3062288"/>
          <p14:tracePt t="21528" x="4471988" y="3073400"/>
          <p14:tracePt t="21536" x="4471988" y="3097213"/>
          <p14:tracePt t="21542" x="4471988" y="3121025"/>
          <p14:tracePt t="21551" x="4471988" y="3149600"/>
          <p14:tracePt t="21558" x="4471988" y="3179763"/>
          <p14:tracePt t="21566" x="4483100" y="3238500"/>
          <p14:tracePt t="21574" x="4489450" y="3297238"/>
          <p14:tracePt t="21582" x="4494213" y="3355975"/>
          <p14:tracePt t="21590" x="4506913" y="3425825"/>
          <p14:tracePt t="21598" x="4513263" y="3508375"/>
          <p14:tracePt t="21605" x="4518025" y="3584575"/>
          <p14:tracePt t="21613" x="4530725" y="3673475"/>
          <p14:tracePt t="21622" x="4530725" y="3760788"/>
          <p14:tracePt t="21629" x="4535488" y="3860800"/>
          <p14:tracePt t="21636" x="4541838" y="3954463"/>
          <p14:tracePt t="21644" x="4552950" y="4043363"/>
          <p14:tracePt t="21652" x="4559300" y="4130675"/>
          <p14:tracePt t="21660" x="4576763" y="4225925"/>
          <p14:tracePt t="21667" x="4576763" y="4306888"/>
          <p14:tracePt t="21675" x="4594225" y="4389438"/>
          <p14:tracePt t="21683" x="4600575" y="4465638"/>
          <p14:tracePt t="21691" x="4618038" y="4537075"/>
          <p14:tracePt t="21698" x="4618038" y="4578350"/>
          <p14:tracePt t="21706" x="4624388" y="4637088"/>
          <p14:tracePt t="21714" x="4630738" y="4678363"/>
          <p14:tracePt t="21722" x="4635500" y="4713288"/>
          <p14:tracePt t="21730" x="4635500" y="4724400"/>
          <p14:tracePt t="21736" x="4635500" y="4737100"/>
          <p14:tracePt t="21745" x="4635500" y="4748213"/>
          <p14:tracePt t="21753" x="4641850" y="4748213"/>
          <p14:tracePt t="21785" x="4641850" y="4754563"/>
          <p14:tracePt t="21908" x="4635500" y="4754563"/>
          <p14:tracePt t="21924" x="4635500" y="4741863"/>
          <p14:tracePt t="21931" x="4618038" y="4730750"/>
          <p14:tracePt t="21939" x="4611688" y="4724400"/>
          <p14:tracePt t="21947" x="4611688" y="4719638"/>
          <p14:tracePt t="21955" x="4600575" y="4700588"/>
          <p14:tracePt t="21962" x="4594225" y="4689475"/>
          <p14:tracePt t="21970" x="4594225" y="4683125"/>
          <p14:tracePt t="21978" x="4583113" y="4672013"/>
          <p14:tracePt t="21986" x="4583113" y="4660900"/>
          <p14:tracePt t="21994" x="4572000" y="4648200"/>
          <p14:tracePt t="22001" x="4572000" y="4637088"/>
          <p14:tracePt t="22009" x="4572000" y="4630738"/>
          <p14:tracePt t="22017" x="4565650" y="4624388"/>
          <p14:tracePt t="22024" x="4559300" y="4619625"/>
          <p14:tracePt t="22032" x="4559300" y="4613275"/>
          <p14:tracePt t="22048" x="4552950" y="4606925"/>
          <p14:tracePt t="22063" x="4552950" y="4602163"/>
          <p14:tracePt t="22079" x="4552950" y="4589463"/>
          <p14:tracePt t="22087" x="4548188" y="4583113"/>
          <p14:tracePt t="22102" x="4548188" y="4578350"/>
          <p14:tracePt t="22118" x="4548188" y="4572000"/>
          <p14:tracePt t="22172" x="4541838" y="4572000"/>
          <p14:tracePt t="22289" x="4535488" y="4572000"/>
          <p14:tracePt t="22313" x="4530725" y="4572000"/>
          <p14:tracePt t="22320" x="4524375" y="4565650"/>
          <p14:tracePt t="22327" x="4518025" y="4560888"/>
          <p14:tracePt t="22335" x="4518025" y="4554538"/>
          <p14:tracePt t="22343" x="4513263" y="4554538"/>
          <p14:tracePt t="22351" x="4513263" y="4548188"/>
          <p14:tracePt t="22358" x="4500563" y="4541838"/>
          <p14:tracePt t="22374" x="4500563" y="4537075"/>
          <p14:tracePt t="22382" x="4494213" y="4530725"/>
          <p14:tracePt t="22390" x="4494213" y="4524375"/>
          <p14:tracePt t="22413" x="4494213" y="4519613"/>
          <p14:tracePt t="22421" x="4494213" y="4513263"/>
          <p14:tracePt t="22427" x="4500563" y="4506913"/>
          <p14:tracePt t="22436" x="4506913" y="4495800"/>
          <p14:tracePt t="22444" x="4518025" y="4489450"/>
          <p14:tracePt t="22452" x="4535488" y="4478338"/>
          <p14:tracePt t="22459" x="4565650" y="4465638"/>
          <p14:tracePt t="22467" x="4583113" y="4448175"/>
          <p14:tracePt t="22475" x="4600575" y="4437063"/>
          <p14:tracePt t="22483" x="4618038" y="4419600"/>
          <p14:tracePt t="22490" x="4630738" y="4419600"/>
          <p14:tracePt t="22498" x="4635500" y="4413250"/>
          <p14:tracePt t="22506" x="4641850" y="4406900"/>
          <p14:tracePt t="22654" x="4641850" y="4402138"/>
          <p14:tracePt t="22677" x="4641850" y="4395788"/>
          <p14:tracePt t="22778" x="4630738" y="4402138"/>
          <p14:tracePt t="22785" x="4624388" y="4406900"/>
          <p14:tracePt t="22793" x="4624388" y="4413250"/>
          <p14:tracePt t="22801" x="4624388" y="4419600"/>
          <p14:tracePt t="22810" x="4618038" y="4424363"/>
          <p14:tracePt t="22816" x="4606925" y="4424363"/>
          <p14:tracePt t="22824" x="4600575" y="4430713"/>
          <p14:tracePt t="22832" x="4594225" y="4430713"/>
          <p14:tracePt t="22840" x="4576763" y="4437063"/>
          <p14:tracePt t="22848" x="4565650" y="4443413"/>
          <p14:tracePt t="22855" x="4552950" y="4443413"/>
          <p14:tracePt t="22863" x="4548188" y="4448175"/>
          <p14:tracePt t="22871" x="4535488" y="4454525"/>
          <p14:tracePt t="22879" x="4524375" y="4454525"/>
          <p14:tracePt t="22886" x="4513263" y="4460875"/>
          <p14:tracePt t="22895" x="4494213" y="4460875"/>
          <p14:tracePt t="22902" x="4471988" y="4465638"/>
          <p14:tracePt t="22910" x="4459288" y="4471988"/>
          <p14:tracePt t="22918" x="4441825" y="4478338"/>
          <p14:tracePt t="22925" x="4424363" y="4478338"/>
          <p14:tracePt t="22943" x="4406900" y="4483100"/>
          <p14:tracePt t="22956" x="4400550" y="4483100"/>
          <p14:tracePt t="23065" x="4413250" y="4483100"/>
          <p14:tracePt t="23080" x="4430713" y="4489450"/>
          <p14:tracePt t="23088" x="4465638" y="4489450"/>
          <p14:tracePt t="23096" x="4506913" y="4495800"/>
          <p14:tracePt t="23104" x="4535488" y="4502150"/>
          <p14:tracePt t="23112" x="4589463" y="4513263"/>
          <p14:tracePt t="23119" x="4630738" y="4519613"/>
          <p14:tracePt t="23127" x="4648200" y="4519613"/>
          <p14:tracePt t="23135" x="4670425" y="4524375"/>
          <p14:tracePt t="23143" x="4683125" y="4524375"/>
          <p14:tracePt t="23150" x="4689475" y="4524375"/>
          <p14:tracePt t="23158" x="4700588" y="4524375"/>
          <p14:tracePt t="23166" x="4706938" y="4524375"/>
          <p14:tracePt t="23445" x="4694238" y="4524375"/>
          <p14:tracePt t="23461" x="4689475" y="4524375"/>
          <p14:tracePt t="23469" x="4676775" y="4524375"/>
          <p14:tracePt t="23476" x="4670425" y="4524375"/>
          <p14:tracePt t="23484" x="4665663" y="4524375"/>
          <p14:tracePt t="23492" x="4659313" y="4524375"/>
          <p14:tracePt t="23500" x="4652963" y="4524375"/>
          <p14:tracePt t="23507" x="4641850" y="4524375"/>
          <p14:tracePt t="23515" x="4630738" y="4519613"/>
          <p14:tracePt t="23523" x="4624388" y="4519613"/>
          <p14:tracePt t="23538" x="4611688" y="4513263"/>
          <p14:tracePt t="23546" x="4606925" y="4513263"/>
          <p14:tracePt t="23554" x="4600575" y="4506913"/>
          <p14:tracePt t="23562" x="4589463" y="4506913"/>
          <p14:tracePt t="23570" x="4576763" y="4502150"/>
          <p14:tracePt t="23593" x="4572000" y="4502150"/>
          <p14:tracePt t="24044" x="4565650" y="4502150"/>
          <p14:tracePt t="24051" x="4548188" y="4502150"/>
          <p14:tracePt t="24059" x="4518025" y="4502150"/>
          <p14:tracePt t="24067" x="4471988" y="4502150"/>
          <p14:tracePt t="24074" x="4430713" y="4489450"/>
          <p14:tracePt t="24082" x="4395788" y="4483100"/>
          <p14:tracePt t="24090" x="4371975" y="4483100"/>
          <p14:tracePt t="24097" x="4359275" y="4478338"/>
          <p14:tracePt t="24105" x="4335463" y="4471988"/>
          <p14:tracePt t="24113" x="4324350" y="4471988"/>
          <p14:tracePt t="24121" x="4318000" y="4471988"/>
          <p14:tracePt t="24129" x="4318000" y="4465638"/>
          <p14:tracePt t="24136" x="4313238" y="4465638"/>
          <p14:tracePt t="24144" x="4300538" y="4460875"/>
          <p14:tracePt t="24160" x="4295775" y="4454525"/>
          <p14:tracePt t="24167" x="4283075" y="4454525"/>
          <p14:tracePt t="24183" x="4276725" y="4448175"/>
          <p14:tracePt t="24191" x="4271963" y="4448175"/>
          <p14:tracePt t="24198" x="4265613" y="4448175"/>
          <p14:tracePt t="24222" x="4259263" y="4448175"/>
          <p14:tracePt t="24237" x="4254500" y="4448175"/>
          <p14:tracePt t="24331" x="4254500" y="4460875"/>
          <p14:tracePt t="24338" x="4254500" y="4471988"/>
          <p14:tracePt t="24346" x="4259263" y="4489450"/>
          <p14:tracePt t="24355" x="4265613" y="4513263"/>
          <p14:tracePt t="24362" x="4276725" y="4537075"/>
          <p14:tracePt t="24369" x="4289425" y="4572000"/>
          <p14:tracePt t="24377" x="4313238" y="4606925"/>
          <p14:tracePt t="24385" x="4318000" y="4624388"/>
          <p14:tracePt t="24393" x="4330700" y="4648200"/>
          <p14:tracePt t="24400" x="4341813" y="4672013"/>
          <p14:tracePt t="24408" x="4354513" y="4678363"/>
          <p14:tracePt t="24416" x="4365625" y="4689475"/>
          <p14:tracePt t="24424" x="4376738" y="4689475"/>
          <p14:tracePt t="24431" x="4406900" y="4689475"/>
          <p14:tracePt t="24439" x="4424363" y="4689475"/>
          <p14:tracePt t="24446" x="4430713" y="4689475"/>
          <p14:tracePt t="24455" x="4448175" y="4683125"/>
          <p14:tracePt t="24462" x="4465638" y="4665663"/>
          <p14:tracePt t="24470" x="4471988" y="4641850"/>
          <p14:tracePt t="24478" x="4489450" y="4624388"/>
          <p14:tracePt t="24486" x="4494213" y="4602163"/>
          <p14:tracePt t="24495" x="4500563" y="4572000"/>
          <p14:tracePt t="24501" x="4506913" y="4548188"/>
          <p14:tracePt t="24509" x="4513263" y="4513263"/>
          <p14:tracePt t="24517" x="4513263" y="4483100"/>
          <p14:tracePt t="24525" x="4513263" y="4443413"/>
          <p14:tracePt t="24532" x="4513263" y="4424363"/>
          <p14:tracePt t="24540" x="4513263" y="4395788"/>
          <p14:tracePt t="24548" x="4506913" y="4360863"/>
          <p14:tracePt t="24556" x="4500563" y="4343400"/>
          <p14:tracePt t="24563" x="4489450" y="4313238"/>
          <p14:tracePt t="24571" x="4471988" y="4289425"/>
          <p14:tracePt t="24579" x="4441825" y="4271963"/>
          <p14:tracePt t="24587" x="4418013" y="4248150"/>
          <p14:tracePt t="24594" x="4365625" y="4237038"/>
          <p14:tracePt t="24602" x="4283075" y="4213225"/>
          <p14:tracePt t="24610" x="4200525" y="4213225"/>
          <p14:tracePt t="24618" x="4089400" y="4213225"/>
          <p14:tracePt t="24624" x="3995738" y="4213225"/>
          <p14:tracePt t="24633" x="3906838" y="4213225"/>
          <p14:tracePt t="24641" x="3802063" y="4248150"/>
          <p14:tracePt t="24649" x="3725863" y="4271963"/>
          <p14:tracePt t="24656" x="3654425" y="4313238"/>
          <p14:tracePt t="24664" x="3589338" y="4360863"/>
          <p14:tracePt t="24672" x="3549650" y="4413250"/>
          <p14:tracePt t="24680" x="3508375" y="4478338"/>
          <p14:tracePt t="24688" x="3490913" y="4530725"/>
          <p14:tracePt t="24695" x="3467100" y="4589463"/>
          <p14:tracePt t="24703" x="3449638" y="4672013"/>
          <p14:tracePt t="24710" x="3432175" y="4741863"/>
          <p14:tracePt t="24719" x="3425825" y="4813300"/>
          <p14:tracePt t="24726" x="3425825" y="4872038"/>
          <p14:tracePt t="24734" x="3419475" y="4937125"/>
          <p14:tracePt t="24742" x="3419475" y="5000625"/>
          <p14:tracePt t="24750" x="3436938" y="5059363"/>
          <p14:tracePt t="24757" x="3443288" y="5113338"/>
          <p14:tracePt t="24765" x="3454400" y="5153025"/>
          <p14:tracePt t="24773" x="3484563" y="5189538"/>
          <p14:tracePt t="24781" x="3502025" y="5211763"/>
          <p14:tracePt t="24788" x="3519488" y="5230813"/>
          <p14:tracePt t="24796" x="3536950" y="5241925"/>
          <p14:tracePt t="24804" x="3554413" y="5253038"/>
          <p14:tracePt t="24812" x="3584575" y="5259388"/>
          <p14:tracePt t="24820" x="3625850" y="5259388"/>
          <p14:tracePt t="24827" x="3660775" y="5259388"/>
          <p14:tracePt t="24835" x="3695700" y="5265738"/>
          <p14:tracePt t="24843" x="3706813" y="5265738"/>
          <p14:tracePt t="24851" x="3713163" y="5259388"/>
          <p14:tracePt t="24858" x="3719513" y="5253038"/>
          <p14:tracePt t="24866" x="3725863" y="5241925"/>
          <p14:tracePt t="24874" x="3730625" y="5235575"/>
          <p14:tracePt t="24882" x="3730625" y="5218113"/>
          <p14:tracePt t="24897" x="3730625" y="5211763"/>
          <p14:tracePt t="24905" x="3736975" y="5207000"/>
          <p14:tracePt t="24913" x="3736975" y="5200650"/>
          <p14:tracePt t="24975" x="3736975" y="5207000"/>
          <p14:tracePt t="24983" x="3736975" y="5224463"/>
          <p14:tracePt t="24990" x="3736975" y="5241925"/>
          <p14:tracePt t="24998" x="3736975" y="5259388"/>
          <p14:tracePt t="25006" x="3736975" y="5272088"/>
          <p14:tracePt t="25014" x="3736975" y="5294313"/>
          <p14:tracePt t="25021" x="3736975" y="5318125"/>
          <p14:tracePt t="25029" x="3743325" y="5335588"/>
          <p14:tracePt t="25037" x="3748088" y="5353050"/>
          <p14:tracePt t="25045" x="3754438" y="5365750"/>
          <p14:tracePt t="25052" x="3765550" y="5383213"/>
          <p14:tracePt t="25060" x="3771900" y="5383213"/>
          <p14:tracePt t="25068" x="3771900" y="5389563"/>
          <p14:tracePt t="25083" x="3778250" y="5389563"/>
          <p14:tracePt t="25091" x="3789363" y="5389563"/>
          <p14:tracePt t="25099" x="3806825" y="5389563"/>
          <p14:tracePt t="25107" x="3848100" y="5376863"/>
          <p14:tracePt t="25114" x="3889375" y="5365750"/>
          <p14:tracePt t="25122" x="3954463" y="5341938"/>
          <p14:tracePt t="25130" x="4013200" y="5300663"/>
          <p14:tracePt t="25138" x="4078288" y="5265738"/>
          <p14:tracePt t="25146" x="4124325" y="5218113"/>
          <p14:tracePt t="25153" x="4178300" y="5172075"/>
          <p14:tracePt t="25161" x="4237038" y="5106988"/>
          <p14:tracePt t="25169" x="4271963" y="5054600"/>
          <p14:tracePt t="25177" x="4313238" y="4989513"/>
          <p14:tracePt t="25184" x="4335463" y="4918075"/>
          <p14:tracePt t="25193" x="4359275" y="4848225"/>
          <p14:tracePt t="25200" x="4376738" y="4778375"/>
          <p14:tracePt t="25208" x="4383088" y="4706938"/>
          <p14:tracePt t="25215" x="4383088" y="4660900"/>
          <p14:tracePt t="25224" x="4383088" y="4606925"/>
          <p14:tracePt t="25231" x="4383088" y="4578350"/>
          <p14:tracePt t="25239" x="4371975" y="4554538"/>
          <p14:tracePt t="25246" x="4354513" y="4541838"/>
          <p14:tracePt t="25254" x="4335463" y="4524375"/>
          <p14:tracePt t="25262" x="4324350" y="4519613"/>
          <p14:tracePt t="25270" x="4306888" y="4519613"/>
          <p14:tracePt t="25278" x="4289425" y="4519613"/>
          <p14:tracePt t="25285" x="4271963" y="4519613"/>
          <p14:tracePt t="25293" x="4259263" y="4530725"/>
          <p14:tracePt t="25301" x="4237038" y="4560888"/>
          <p14:tracePt t="25309" x="4224338" y="4595813"/>
          <p14:tracePt t="25316" x="4213225" y="4637088"/>
          <p14:tracePt t="25324" x="4195763" y="4672013"/>
          <p14:tracePt t="25332" x="4195763" y="4700588"/>
          <p14:tracePt t="25340" x="4195763" y="4719638"/>
          <p14:tracePt t="25394" x="4200525" y="4719638"/>
          <p14:tracePt t="25402" x="4224338" y="4683125"/>
          <p14:tracePt t="25410" x="4254500" y="4637088"/>
          <p14:tracePt t="25417" x="4300538" y="4578350"/>
          <p14:tracePt t="25425" x="4354513" y="4502150"/>
          <p14:tracePt t="25433" x="4395788" y="4419600"/>
          <p14:tracePt t="25439" x="4435475" y="4330700"/>
          <p14:tracePt t="25448" x="4494213" y="4219575"/>
          <p14:tracePt t="25456" x="4541838" y="4130675"/>
          <p14:tracePt t="25464" x="4583113" y="4037013"/>
          <p14:tracePt t="25472" x="4606925" y="3949700"/>
          <p14:tracePt t="25479" x="4618038" y="3871913"/>
          <p14:tracePt t="25487" x="4635500" y="3802063"/>
          <p14:tracePt t="25495" x="4641850" y="3719513"/>
          <p14:tracePt t="25503" x="4641850" y="3660775"/>
          <p14:tracePt t="25510" x="4641850" y="3597275"/>
          <p14:tracePt t="25518" x="4641850" y="3532188"/>
          <p14:tracePt t="25526" x="4641850" y="3484563"/>
          <p14:tracePt t="25534" x="4641850" y="3438525"/>
          <p14:tracePt t="25541" x="4641850" y="3384550"/>
          <p14:tracePt t="25549" x="4635500" y="3343275"/>
          <p14:tracePt t="25557" x="4630738" y="3290888"/>
          <p14:tracePt t="25565" x="4624388" y="3243263"/>
          <p14:tracePt t="25572" x="4611688" y="3201988"/>
          <p14:tracePt t="25581" x="4600575" y="3167063"/>
          <p14:tracePt t="25588" x="4594225" y="3121025"/>
          <p14:tracePt t="25596" x="4576763" y="3073400"/>
          <p14:tracePt t="25604" x="4559300" y="3032125"/>
          <p14:tracePt t="25611" x="4535488" y="2979738"/>
          <p14:tracePt t="25619" x="4513263" y="2938463"/>
          <p14:tracePt t="25627" x="4483100" y="2903538"/>
          <p14:tracePt t="25635" x="4454525" y="2855913"/>
          <p14:tracePt t="25642" x="4418013" y="2820988"/>
          <p14:tracePt t="25650" x="4383088" y="2790825"/>
          <p14:tracePt t="25658" x="4365625" y="2768600"/>
          <p14:tracePt t="25666" x="4330700" y="2738438"/>
          <p14:tracePt t="25674" x="4318000" y="2727325"/>
          <p14:tracePt t="25681" x="4295775" y="2720975"/>
          <p14:tracePt t="25689" x="4283075" y="2720975"/>
          <p14:tracePt t="25697" x="4265613" y="2720975"/>
          <p14:tracePt t="25704" x="4237038" y="2714625"/>
          <p14:tracePt t="25712" x="4195763" y="2714625"/>
          <p14:tracePt t="25720" x="4137025" y="2714625"/>
          <p14:tracePt t="25728" x="4065588" y="2727325"/>
          <p14:tracePt t="25736" x="3989388" y="2732088"/>
          <p14:tracePt t="25743" x="3919538" y="2755900"/>
          <p14:tracePt t="25751" x="3836988" y="2773363"/>
          <p14:tracePt t="25759" x="3784600" y="2790825"/>
          <p14:tracePt t="25767" x="3730625" y="2808288"/>
          <p14:tracePt t="25774" x="3702050" y="2832100"/>
          <p14:tracePt t="25782" x="3671888" y="2855913"/>
          <p14:tracePt t="25790" x="3654425" y="2890838"/>
          <p14:tracePt t="25798" x="3630613" y="2925763"/>
          <p14:tracePt t="25805" x="3608388" y="2967038"/>
          <p14:tracePt t="25813" x="3589338" y="3014663"/>
          <p14:tracePt t="25821" x="3571875" y="3067050"/>
          <p14:tracePt t="25829" x="3560763" y="3125788"/>
          <p14:tracePt t="25836" x="3560763" y="3173413"/>
          <p14:tracePt t="25844" x="3549650" y="3238500"/>
          <p14:tracePt t="25852" x="3549650" y="3284538"/>
          <p14:tracePt t="25860" x="3549650" y="3343275"/>
          <p14:tracePt t="25868" x="3549650" y="3384550"/>
          <p14:tracePt t="25875" x="3567113" y="3438525"/>
          <p14:tracePt t="25883" x="3589338" y="3490913"/>
          <p14:tracePt t="25891" x="3613150" y="3532188"/>
          <p14:tracePt t="25899" x="3636963" y="3560763"/>
          <p14:tracePt t="25906" x="3667125" y="3584575"/>
          <p14:tracePt t="25914" x="3689350" y="3614738"/>
          <p14:tracePt t="25922" x="3743325" y="3625850"/>
          <p14:tracePt t="25930" x="3806825" y="3649663"/>
          <p14:tracePt t="25937" x="3895725" y="3656013"/>
          <p14:tracePt t="25945" x="4002088" y="3656013"/>
          <p14:tracePt t="25953" x="4119563" y="3656013"/>
          <p14:tracePt t="25961" x="4241800" y="3656013"/>
          <p14:tracePt t="25968" x="4359275" y="3625850"/>
          <p14:tracePt t="25976" x="4483100" y="3590925"/>
          <p14:tracePt t="25984" x="4565650" y="3549650"/>
          <p14:tracePt t="25992" x="4641850" y="3490913"/>
          <p14:tracePt t="26000" x="4706938" y="3419475"/>
          <p14:tracePt t="26007" x="4752975" y="3355975"/>
          <p14:tracePt t="26015" x="4794250" y="3290888"/>
          <p14:tracePt t="26023" x="4818063" y="3232150"/>
          <p14:tracePt t="26030" x="4829175" y="3179763"/>
          <p14:tracePt t="26038" x="4835525" y="3138488"/>
          <p14:tracePt t="26046" x="4835525" y="3097213"/>
          <p14:tracePt t="26054" x="4835525" y="3067050"/>
          <p14:tracePt t="26062" x="4835525" y="3044825"/>
          <p14:tracePt t="26069" x="4824413" y="3021013"/>
          <p14:tracePt t="26077" x="4811713" y="3003550"/>
          <p14:tracePt t="26085" x="4800600" y="2986088"/>
          <p14:tracePt t="26093" x="4787900" y="2973388"/>
          <p14:tracePt t="26100" x="4759325" y="2949575"/>
          <p14:tracePt t="26108" x="4718050" y="2932113"/>
          <p14:tracePt t="26116" x="4670425" y="2908300"/>
          <p14:tracePt t="26124" x="4606925" y="2903538"/>
          <p14:tracePt t="26132" x="4513263" y="2886075"/>
          <p14:tracePt t="26139" x="4430713" y="2886075"/>
          <p14:tracePt t="26147" x="4318000" y="2873375"/>
          <p14:tracePt t="26155" x="4224338" y="2873375"/>
          <p14:tracePt t="26162" x="4124325" y="2897188"/>
          <p14:tracePt t="26170" x="4024313" y="2921000"/>
          <p14:tracePt t="26177" x="3943350" y="2949575"/>
          <p14:tracePt t="26186" x="3883025" y="2990850"/>
          <p14:tracePt t="26194" x="3836988" y="3021013"/>
          <p14:tracePt t="26201" x="3806825" y="3049588"/>
          <p14:tracePt t="26209" x="3789363" y="3079750"/>
          <p14:tracePt t="26217" x="3778250" y="3097213"/>
          <p14:tracePt t="26225" x="3765550" y="3121025"/>
          <p14:tracePt t="26232" x="3754438" y="3143250"/>
          <p14:tracePt t="26240" x="3748088" y="3167063"/>
          <p14:tracePt t="26248" x="3748088" y="3190875"/>
          <p14:tracePt t="26256" x="3748088" y="3208338"/>
          <p14:tracePt t="26263" x="3748088" y="3221038"/>
          <p14:tracePt t="26271" x="3754438" y="3238500"/>
          <p14:tracePt t="26279" x="3760788" y="3249613"/>
          <p14:tracePt t="26287" x="3765550" y="3255963"/>
          <p14:tracePt t="26294" x="3771900" y="3260725"/>
          <p14:tracePt t="26302" x="3789363" y="3267075"/>
          <p14:tracePt t="26310" x="3806825" y="3273425"/>
          <p14:tracePt t="26318" x="3836988" y="3279775"/>
          <p14:tracePt t="26326" x="3902075" y="3279775"/>
          <p14:tracePt t="26333" x="3983038" y="3279775"/>
          <p14:tracePt t="26341" x="4089400" y="3279775"/>
          <p14:tracePt t="26349" x="4217988" y="3249613"/>
          <p14:tracePt t="26357" x="4335463" y="3214688"/>
          <p14:tracePt t="26364" x="4418013" y="3179763"/>
          <p14:tracePt t="26372" x="4471988" y="3149600"/>
          <p14:tracePt t="26380" x="4500563" y="3121025"/>
          <p14:tracePt t="26388" x="4506913" y="3090863"/>
          <p14:tracePt t="26395" x="4513263" y="3067050"/>
          <p14:tracePt t="26403" x="4518025" y="3049588"/>
          <p14:tracePt t="26411" x="4518025" y="3038475"/>
          <p14:tracePt t="26419" x="4518025" y="3021013"/>
          <p14:tracePt t="26426" x="4513263" y="3003550"/>
          <p14:tracePt t="26434" x="4506913" y="2986088"/>
          <p14:tracePt t="26442" x="4500563" y="2979738"/>
          <p14:tracePt t="26450" x="4494213" y="2973388"/>
          <p14:tracePt t="26458" x="4494213" y="2967038"/>
          <p14:tracePt t="26465" x="4483100" y="2962275"/>
          <p14:tracePt t="26473" x="4476750" y="2955925"/>
          <p14:tracePt t="26481" x="4471988" y="2949575"/>
          <p14:tracePt t="26489" x="4459288" y="2949575"/>
          <p14:tracePt t="26496" x="4441825" y="2944813"/>
          <p14:tracePt t="26504" x="4424363" y="2944813"/>
          <p14:tracePt t="26512" x="4406900" y="2944813"/>
          <p14:tracePt t="26520" x="4383088" y="2944813"/>
          <p14:tracePt t="26527" x="4359275" y="2944813"/>
          <p14:tracePt t="26535" x="4341813" y="2949575"/>
          <p14:tracePt t="26543" x="4318000" y="2949575"/>
          <p14:tracePt t="26551" x="4283075" y="2967038"/>
          <p14:tracePt t="26558" x="4271963" y="2986088"/>
          <p14:tracePt t="26566" x="4237038" y="3003550"/>
          <p14:tracePt t="26574" x="4217988" y="3025775"/>
          <p14:tracePt t="26582" x="4195763" y="3049588"/>
          <p14:tracePt t="26590" x="4178300" y="3084513"/>
          <p14:tracePt t="26597" x="4159250" y="3108325"/>
          <p14:tracePt t="26604" x="4154488" y="3132138"/>
          <p14:tracePt t="26613" x="4148138" y="3155950"/>
          <p14:tracePt t="26621" x="4141788" y="3179763"/>
          <p14:tracePt t="26628" x="4141788" y="3197225"/>
          <p14:tracePt t="26636" x="4141788" y="3208338"/>
          <p14:tracePt t="26644" x="4141788" y="3225800"/>
          <p14:tracePt t="26652" x="4141788" y="3238500"/>
          <p14:tracePt t="26659" x="4141788" y="3243263"/>
          <p14:tracePt t="26667" x="4141788" y="3249613"/>
          <p14:tracePt t="26675" x="4141788" y="3255963"/>
          <p14:tracePt t="26722" x="4148138" y="3255963"/>
          <p14:tracePt t="26729" x="4154488" y="3249613"/>
          <p14:tracePt t="26737" x="4171950" y="3232150"/>
          <p14:tracePt t="26745" x="4189413" y="3190875"/>
          <p14:tracePt t="26753" x="4195763" y="3149600"/>
          <p14:tracePt t="26760" x="4206875" y="3090863"/>
          <p14:tracePt t="26768" x="4206875" y="3021013"/>
          <p14:tracePt t="26776" x="4200525" y="2932113"/>
          <p14:tracePt t="26784" x="4178300" y="2844800"/>
          <p14:tracePt t="26792" x="4154488" y="2762250"/>
          <p14:tracePt t="26799" x="4124325" y="2679700"/>
          <p14:tracePt t="26807" x="4089400" y="2620963"/>
          <p14:tracePt t="26815" x="4071938" y="2586038"/>
          <p14:tracePt t="26823" x="4041775" y="2551113"/>
          <p14:tracePt t="26830" x="4037013" y="2538413"/>
          <p14:tracePt t="26870" x="4024313" y="2538413"/>
          <p14:tracePt t="26877" x="4019550" y="2538413"/>
          <p14:tracePt t="26885" x="4013200" y="2538413"/>
          <p14:tracePt t="26892" x="4006850" y="2538413"/>
          <p14:tracePt t="26900" x="4006850" y="2544763"/>
          <p14:tracePt t="26908" x="3995738" y="2555875"/>
          <p14:tracePt t="26916" x="3983038" y="2568575"/>
          <p14:tracePt t="26923" x="3978275" y="2586038"/>
          <p14:tracePt t="26931" x="3965575" y="2597150"/>
          <p14:tracePt t="26939" x="3954463" y="2620963"/>
          <p14:tracePt t="26947" x="3937000" y="2662238"/>
          <p14:tracePt t="26954" x="3919538" y="2697163"/>
          <p14:tracePt t="26962" x="3902075" y="2749550"/>
          <p14:tracePt t="26970" x="3889375" y="2803525"/>
          <p14:tracePt t="26978" x="3883025" y="2844800"/>
          <p14:tracePt t="26985" x="3865563" y="2903538"/>
          <p14:tracePt t="26993" x="3865563" y="2962275"/>
          <p14:tracePt t="27001" x="3865563" y="2990850"/>
          <p14:tracePt t="27009" x="3865563" y="3025775"/>
          <p14:tracePt t="27017" x="3865563" y="3038475"/>
          <p14:tracePt t="27024" x="3865563" y="3049588"/>
          <p14:tracePt t="27040" x="3865563" y="3055938"/>
          <p14:tracePt t="27142" x="3871913" y="3055938"/>
          <p14:tracePt t="27149" x="3878263" y="3055938"/>
          <p14:tracePt t="27164" x="3883025" y="3055938"/>
          <p14:tracePt t="27242" x="3883025" y="3073400"/>
          <p14:tracePt t="27249" x="3865563" y="3097213"/>
          <p14:tracePt t="27257" x="3843338" y="3121025"/>
          <p14:tracePt t="27265" x="3806825" y="3149600"/>
          <p14:tracePt t="27273" x="3748088" y="3208338"/>
          <p14:tracePt t="27280" x="3689350" y="3255963"/>
          <p14:tracePt t="27288" x="3613150" y="3321050"/>
          <p14:tracePt t="27296" x="3536950" y="3379788"/>
          <p14:tracePt t="27304" x="3467100" y="3443288"/>
          <p14:tracePt t="27312" x="3402013" y="3497263"/>
          <p14:tracePt t="27319" x="3354388" y="3556000"/>
          <p14:tracePt t="27327" x="3319463" y="3590925"/>
          <p14:tracePt t="27335" x="3290888" y="3614738"/>
          <p14:tracePt t="27343" x="3273425" y="3643313"/>
          <p14:tracePt t="27350" x="3260725" y="3643313"/>
          <p14:tracePt t="27358" x="3260725" y="3656013"/>
          <p14:tracePt t="27366" x="3254375" y="3660775"/>
          <p14:tracePt t="27374" x="3243263" y="3667125"/>
          <p14:tracePt t="27397" x="3243263" y="3673475"/>
          <p14:tracePt t="27513" x="3243263" y="3678238"/>
          <p14:tracePt t="27521" x="3249613" y="3678238"/>
          <p14:tracePt t="27529" x="3273425" y="3684588"/>
          <p14:tracePt t="27537" x="3308350" y="3695700"/>
          <p14:tracePt t="27544" x="3336925" y="3702050"/>
          <p14:tracePt t="27552" x="3390900" y="3719513"/>
          <p14:tracePt t="27560" x="3443288" y="3732213"/>
          <p14:tracePt t="27568" x="3471863" y="3736975"/>
          <p14:tracePt t="27575" x="3508375" y="3743325"/>
          <p14:tracePt t="27583" x="3525838" y="3749675"/>
          <p14:tracePt t="27592" x="3525838" y="3754438"/>
          <p14:tracePt t="27599" x="3530600" y="3754438"/>
          <p14:tracePt t="27630" x="3536950" y="3754438"/>
          <p14:tracePt t="27638" x="3536950" y="3760788"/>
          <p14:tracePt t="27777" x="3530600" y="3760788"/>
          <p14:tracePt t="27832" x="3525838" y="3760788"/>
          <p14:tracePt t="27840" x="3519488" y="3760788"/>
          <p14:tracePt t="27847" x="3513138" y="3754438"/>
          <p14:tracePt t="27855" x="3508375" y="3749675"/>
          <p14:tracePt t="27863" x="3502025" y="3749675"/>
          <p14:tracePt t="27871" x="3495675" y="3743325"/>
          <p14:tracePt t="27886" x="3484563" y="3736975"/>
          <p14:tracePt t="27894" x="3471863" y="3736975"/>
          <p14:tracePt t="27902" x="3467100" y="3732213"/>
          <p14:tracePt t="27909" x="3454400" y="3732213"/>
          <p14:tracePt t="27925" x="3449638" y="3732213"/>
          <p14:tracePt t="27956" x="3443288" y="3732213"/>
          <p14:tracePt t="27964" x="3436938" y="3736975"/>
          <p14:tracePt t="27971" x="3436938" y="3743325"/>
          <p14:tracePt t="27980" x="3432175" y="3754438"/>
          <p14:tracePt t="27995" x="3425825" y="3754438"/>
          <p14:tracePt t="28096" x="3425825" y="3760788"/>
          <p14:tracePt t="28103" x="3425825" y="3773488"/>
          <p14:tracePt t="28119" x="3425825" y="3778250"/>
          <p14:tracePt t="28134" x="3425825" y="3784600"/>
          <p14:tracePt t="28158" x="3419475" y="3784600"/>
          <p14:tracePt t="28204" x="3419475" y="3790950"/>
          <p14:tracePt t="28212" x="3419475" y="3802063"/>
          <p14:tracePt t="28220" x="3413125" y="3819525"/>
          <p14:tracePt t="28228" x="3413125" y="3836988"/>
          <p14:tracePt t="28235" x="3408363" y="3854450"/>
          <p14:tracePt t="28243" x="3408363" y="3867150"/>
          <p14:tracePt t="28251" x="3408363" y="3871913"/>
          <p14:tracePt t="28259" x="3408363" y="3884613"/>
          <p14:tracePt t="28266" x="3408363" y="3890963"/>
          <p14:tracePt t="28445" x="3408363" y="3884613"/>
          <p14:tracePt t="28461" x="3402013" y="3867150"/>
          <p14:tracePt t="28468" x="3402013" y="3860800"/>
          <p14:tracePt t="28476" x="3402013" y="3849688"/>
          <p14:tracePt t="28484" x="3402013" y="3836988"/>
          <p14:tracePt t="28492" x="3402013" y="3832225"/>
          <p14:tracePt t="28499" x="3402013" y="3819525"/>
          <p14:tracePt t="28507" x="3402013" y="3813175"/>
          <p14:tracePt t="28515" x="3402013" y="3802063"/>
          <p14:tracePt t="28523" x="3402013" y="3790950"/>
          <p14:tracePt t="28569" x="3395663" y="3790950"/>
          <p14:tracePt t="28577" x="3395663" y="3784600"/>
          <p14:tracePt t="28585" x="3395663" y="3778250"/>
          <p14:tracePt t="28593" x="3395663" y="3773488"/>
          <p14:tracePt t="28608" x="3395663" y="3760788"/>
          <p14:tracePt t="28631" x="3395663" y="3754438"/>
          <p14:tracePt t="28670" x="3402013" y="3754438"/>
          <p14:tracePt t="28678" x="3402013" y="3749675"/>
          <p14:tracePt t="28686" x="3402013" y="3743325"/>
          <p14:tracePt t="28701" x="3408363" y="3743325"/>
          <p14:tracePt t="28709" x="3413125" y="3732213"/>
          <p14:tracePt t="28717" x="3413125" y="3725863"/>
          <p14:tracePt t="28732" x="3419475" y="3714750"/>
          <p14:tracePt t="28740" x="3425825" y="3714750"/>
          <p14:tracePt t="28748" x="3432175" y="3708400"/>
          <p14:tracePt t="28771" x="3432175" y="3702050"/>
          <p14:tracePt t="28779" x="3436938" y="3702050"/>
          <p14:tracePt t="28787" x="3436938" y="3690938"/>
          <p14:tracePt t="28794" x="3443288" y="3690938"/>
          <p14:tracePt t="28802" x="3449638" y="3684588"/>
          <p14:tracePt t="28810" x="3449638" y="3678238"/>
          <p14:tracePt t="28818" x="3454400" y="3678238"/>
          <p14:tracePt t="28825" x="3454400" y="3673475"/>
          <p14:tracePt t="28834" x="3460750" y="3667125"/>
          <p14:tracePt t="28888" x="3471863" y="3660775"/>
          <p14:tracePt t="28895" x="3478213" y="3660775"/>
          <p14:tracePt t="28911" x="3490913" y="3656013"/>
          <p14:tracePt t="28919" x="3495675" y="3656013"/>
          <p14:tracePt t="28996" x="3502025" y="3656013"/>
          <p14:tracePt t="29004" x="3508375" y="3649663"/>
          <p14:tracePt t="29012" x="3513138" y="3649663"/>
          <p14:tracePt t="29019" x="3519488" y="3649663"/>
          <p14:tracePt t="29027" x="3525838" y="3649663"/>
          <p14:tracePt t="29035" x="3536950" y="3649663"/>
          <p14:tracePt t="29043" x="3543300" y="3649663"/>
          <p14:tracePt t="29052" x="3554413" y="3649663"/>
          <p14:tracePt t="29058" x="3567113" y="3649663"/>
          <p14:tracePt t="29066" x="3584575" y="3649663"/>
          <p14:tracePt t="29074" x="3589338" y="3649663"/>
          <p14:tracePt t="29082" x="3608388" y="3649663"/>
          <p14:tracePt t="29089" x="3619500" y="3649663"/>
          <p14:tracePt t="29097" x="3636963" y="3649663"/>
          <p14:tracePt t="29105" x="3654425" y="3649663"/>
          <p14:tracePt t="29113" x="3667125" y="3649663"/>
          <p14:tracePt t="29120" x="3678238" y="3656013"/>
          <p14:tracePt t="29136" x="3684588" y="3656013"/>
          <p14:tracePt t="29159" x="3684588" y="3660775"/>
          <p14:tracePt t="29167" x="3689350" y="3660775"/>
          <p14:tracePt t="29175" x="3689350" y="3667125"/>
          <p14:tracePt t="29183" x="3695700" y="3673475"/>
          <p14:tracePt t="29190" x="3702050" y="3678238"/>
          <p14:tracePt t="29198" x="3706813" y="3690938"/>
          <p14:tracePt t="29206" x="3713163" y="3690938"/>
          <p14:tracePt t="29214" x="3719513" y="3702050"/>
          <p14:tracePt t="29221" x="3725863" y="3702050"/>
          <p14:tracePt t="29245" x="3725863" y="3708400"/>
          <p14:tracePt t="29346" x="3736975" y="3708400"/>
          <p14:tracePt t="29353" x="3743325" y="3708400"/>
          <p14:tracePt t="29361" x="3754438" y="3695700"/>
          <p14:tracePt t="29369" x="3760788" y="3695700"/>
          <p14:tracePt t="29377" x="3765550" y="3695700"/>
          <p14:tracePt t="29384" x="3771900" y="3678238"/>
          <p14:tracePt t="29392" x="3784600" y="3678238"/>
          <p14:tracePt t="29400" x="3784600" y="3673475"/>
          <p14:tracePt t="29408" x="3795713" y="3660775"/>
          <p14:tracePt t="29415" x="3802063" y="3660775"/>
          <p14:tracePt t="29423" x="3806825" y="3649663"/>
          <p14:tracePt t="29431" x="3813175" y="3643313"/>
          <p14:tracePt t="29439" x="3824288" y="3643313"/>
          <p14:tracePt t="29446" x="3830638" y="3636963"/>
          <p14:tracePt t="29462" x="3836988" y="3632200"/>
          <p14:tracePt t="29470" x="3843338" y="3632200"/>
          <p14:tracePt t="29509" x="3843338" y="3625850"/>
          <p14:tracePt t="29602" x="3848100" y="3632200"/>
          <p14:tracePt t="29610" x="3854450" y="3632200"/>
          <p14:tracePt t="29617" x="3860800" y="3643313"/>
          <p14:tracePt t="29625" x="3865563" y="3656013"/>
          <p14:tracePt t="29633" x="3878263" y="3660775"/>
          <p14:tracePt t="29641" x="3883025" y="3660775"/>
          <p14:tracePt t="29648" x="3883025" y="3667125"/>
          <p14:tracePt t="29656" x="3895725" y="3673475"/>
          <p14:tracePt t="29664" x="3906838" y="3678238"/>
          <p14:tracePt t="29672" x="3919538" y="3684588"/>
          <p14:tracePt t="29679" x="3930650" y="3690938"/>
          <p14:tracePt t="29687" x="3937000" y="3702050"/>
          <p14:tracePt t="29695" x="3954463" y="3714750"/>
          <p14:tracePt t="29703" x="3971925" y="3725863"/>
          <p14:tracePt t="29710" x="3978275" y="3736975"/>
          <p14:tracePt t="29718" x="3989388" y="3736975"/>
          <p14:tracePt t="29726" x="4002088" y="3743325"/>
          <p14:tracePt t="29734" x="4006850" y="3749675"/>
          <p14:tracePt t="29749" x="4013200" y="3754438"/>
          <p14:tracePt t="29757" x="4024313" y="3754438"/>
          <p14:tracePt t="29765" x="4030663" y="3760788"/>
          <p14:tracePt t="29773" x="4041775" y="3760788"/>
          <p14:tracePt t="29780" x="4065588" y="3767138"/>
          <p14:tracePt t="29788" x="4078288" y="3767138"/>
          <p14:tracePt t="29796" x="4106863" y="3767138"/>
          <p14:tracePt t="29804" x="4130675" y="3767138"/>
          <p14:tracePt t="29811" x="4154488" y="3767138"/>
          <p14:tracePt t="29819" x="4178300" y="3767138"/>
          <p14:tracePt t="29828" x="4195763" y="3767138"/>
          <p14:tracePt t="29835" x="4206875" y="3767138"/>
          <p14:tracePt t="29842" x="4217988" y="3767138"/>
          <p14:tracePt t="29850" x="4224338" y="3767138"/>
          <p14:tracePt t="29858" x="4230688" y="3760788"/>
          <p14:tracePt t="29866" x="4237038" y="3760788"/>
          <p14:tracePt t="29897" x="4237038" y="3754438"/>
          <p14:tracePt t="29913" x="4241800" y="3754438"/>
          <p14:tracePt t="29928" x="4248150" y="3749675"/>
          <p14:tracePt t="29943" x="4248150" y="3743325"/>
          <p14:tracePt t="29951" x="4254500" y="3736975"/>
          <p14:tracePt t="29967" x="4254500" y="3732213"/>
          <p14:tracePt t="29974" x="4254500" y="3725863"/>
          <p14:tracePt t="29982" x="4259263" y="3725863"/>
          <p14:tracePt t="29990" x="4265613" y="3719513"/>
          <p14:tracePt t="29998" x="4265613" y="3714750"/>
          <p14:tracePt t="30013" x="4265613" y="3708400"/>
          <p14:tracePt t="30021" x="4271963" y="3708400"/>
          <p14:tracePt t="30029" x="4271963" y="3702050"/>
          <p14:tracePt t="31783" x="4276725" y="3702050"/>
          <p14:tracePt t="31822" x="4276725" y="3708400"/>
          <p14:tracePt t="31985" x="4276725" y="3702050"/>
          <p14:tracePt t="31993" x="4283075" y="3690938"/>
          <p14:tracePt t="32000" x="4283075" y="3684588"/>
          <p14:tracePt t="32008" x="4283075" y="3678238"/>
          <p14:tracePt t="32016" x="4289425" y="3667125"/>
          <p14:tracePt t="32024" x="4295775" y="3656013"/>
          <p14:tracePt t="32031" x="4295775" y="3636963"/>
          <p14:tracePt t="32039" x="4300538" y="3614738"/>
          <p14:tracePt t="32047" x="4300538" y="3590925"/>
          <p14:tracePt t="32055" x="4306888" y="3573463"/>
          <p14:tracePt t="32063" x="4318000" y="3543300"/>
          <p14:tracePt t="32070" x="4318000" y="3514725"/>
          <p14:tracePt t="32078" x="4324350" y="3484563"/>
          <p14:tracePt t="32086" x="4330700" y="3467100"/>
          <p14:tracePt t="32094" x="4341813" y="3449638"/>
          <p14:tracePt t="32101" x="4341813" y="3438525"/>
          <p14:tracePt t="32109" x="4348163" y="3419475"/>
          <p14:tracePt t="32117" x="4348163" y="3402013"/>
          <p14:tracePt t="32125" x="4354513" y="3390900"/>
          <p14:tracePt t="32132" x="4359275" y="3379788"/>
          <p14:tracePt t="32140" x="4359275" y="3367088"/>
          <p14:tracePt t="32148" x="4359275" y="3360738"/>
          <p14:tracePt t="32156" x="4359275" y="3349625"/>
          <p14:tracePt t="32163" x="4365625" y="3338513"/>
          <p14:tracePt t="32179" x="4365625" y="3332163"/>
          <p14:tracePt t="32187" x="4365625" y="3325813"/>
          <p14:tracePt t="32218" x="4365625" y="3321050"/>
          <p14:tracePt t="32233" x="4365625" y="3314700"/>
          <p14:tracePt t="32241" x="4365625" y="3308350"/>
          <p14:tracePt t="32249" x="4365625" y="3302000"/>
          <p14:tracePt t="32257" x="4365625" y="3290888"/>
          <p14:tracePt t="32264" x="4365625" y="3273425"/>
          <p14:tracePt t="32272" x="4365625" y="3267075"/>
          <p14:tracePt t="32280" x="4365625" y="3255963"/>
          <p14:tracePt t="32288" x="4365625" y="3238500"/>
          <p14:tracePt t="32295" x="4365625" y="3225800"/>
          <p14:tracePt t="32303" x="4365625" y="3214688"/>
          <p14:tracePt t="32311" x="4365625" y="3197225"/>
          <p14:tracePt t="32319" x="4365625" y="3184525"/>
          <p14:tracePt t="32326" x="4365625" y="3167063"/>
          <p14:tracePt t="32334" x="4365625" y="3149600"/>
          <p14:tracePt t="32342" x="4365625" y="3143250"/>
          <p14:tracePt t="32350" x="4365625" y="3125788"/>
          <p14:tracePt t="32357" x="4365625" y="3108325"/>
          <p14:tracePt t="32365" x="4371975" y="3090863"/>
          <p14:tracePt t="32373" x="4376738" y="3073400"/>
          <p14:tracePt t="32381" x="4376738" y="3055938"/>
          <p14:tracePt t="32388" x="4383088" y="3044825"/>
          <p14:tracePt t="32396" x="4389438" y="3038475"/>
          <p14:tracePt t="32404" x="4389438" y="3025775"/>
          <p14:tracePt t="32412" x="4389438" y="3021013"/>
          <p14:tracePt t="32420" x="4395788" y="3021013"/>
          <p14:tracePt t="32428" x="4395788" y="3014663"/>
          <p14:tracePt t="32769" x="4395788" y="3021013"/>
          <p14:tracePt t="32777" x="4395788" y="3025775"/>
          <p14:tracePt t="32784" x="4395788" y="3044825"/>
          <p14:tracePt t="32792" x="4395788" y="3062288"/>
          <p14:tracePt t="32800" x="4395788" y="3090863"/>
          <p14:tracePt t="32808" x="4395788" y="3114675"/>
          <p14:tracePt t="32815" x="4395788" y="3138488"/>
          <p14:tracePt t="32823" x="4395788" y="3155950"/>
          <p14:tracePt t="32831" x="4395788" y="3167063"/>
          <p14:tracePt t="32839" x="4395788" y="3184525"/>
          <p14:tracePt t="32854" x="4395788" y="3190875"/>
          <p14:tracePt t="32862" x="4395788" y="3201988"/>
          <p14:tracePt t="32885" x="4395788" y="3208338"/>
          <p14:tracePt t="32901" x="4395788" y="3214688"/>
          <p14:tracePt t="33103" x="4395788" y="3208338"/>
          <p14:tracePt t="33134" x="4395788" y="3201988"/>
          <p14:tracePt t="33141" x="4395788" y="3190875"/>
          <p14:tracePt t="33149" x="4400550" y="3184525"/>
          <p14:tracePt t="33157" x="4400550" y="3179763"/>
          <p14:tracePt t="33165" x="4406900" y="3167063"/>
          <p14:tracePt t="33172" x="4406900" y="3162300"/>
          <p14:tracePt t="33180" x="4413250" y="3155950"/>
          <p14:tracePt t="33188" x="4413250" y="3149600"/>
          <p14:tracePt t="33234" x="4413250" y="3143250"/>
          <p14:tracePt t="33561" x="4418013" y="3149600"/>
          <p14:tracePt t="33568" x="4418013" y="3155950"/>
          <p14:tracePt t="33576" x="4424363" y="3173413"/>
          <p14:tracePt t="33584" x="4424363" y="3197225"/>
          <p14:tracePt t="33592" x="4430713" y="3221038"/>
          <p14:tracePt t="33599" x="4448175" y="3249613"/>
          <p14:tracePt t="33607" x="4454525" y="3273425"/>
          <p14:tracePt t="33615" x="4465638" y="3290888"/>
          <p14:tracePt t="33623" x="4465638" y="3302000"/>
          <p14:tracePt t="33630" x="4476750" y="3308350"/>
          <p14:tracePt t="33638" x="4476750" y="3314700"/>
          <p14:tracePt t="33646" x="4483100" y="3314700"/>
          <p14:tracePt t="33724" x="4489450" y="3314700"/>
          <p14:tracePt t="33747" x="4489450" y="3302000"/>
          <p14:tracePt t="33755" x="4494213" y="3302000"/>
          <p14:tracePt t="33762" x="4494213" y="3297238"/>
          <p14:tracePt t="33770" x="4494213" y="3290888"/>
          <p14:tracePt t="33778" x="4494213" y="3279775"/>
          <p14:tracePt t="33786" x="4494213" y="3273425"/>
          <p14:tracePt t="33793" x="4500563" y="3260725"/>
          <p14:tracePt t="33801" x="4500563" y="3243263"/>
          <p14:tracePt t="33809" x="4500563" y="3238500"/>
          <p14:tracePt t="33817" x="4500563" y="3221038"/>
          <p14:tracePt t="33824" x="4500563" y="3214688"/>
          <p14:tracePt t="33832" x="4500563" y="3201988"/>
          <p14:tracePt t="33840" x="4500563" y="3184525"/>
          <p14:tracePt t="33855" x="4500563" y="3173413"/>
          <p14:tracePt t="33863" x="4500563" y="3167063"/>
          <p14:tracePt t="33879" x="4500563" y="3162300"/>
          <p14:tracePt t="33887" x="4500563" y="3155950"/>
          <p14:tracePt t="33894" x="4500563" y="3149600"/>
          <p14:tracePt t="33925" x="4494213" y="3149600"/>
          <p14:tracePt t="34104" x="4483100" y="3167063"/>
          <p14:tracePt t="34112" x="4483100" y="3173413"/>
          <p14:tracePt t="34119" x="4476750" y="3190875"/>
          <p14:tracePt t="34127" x="4465638" y="3208338"/>
          <p14:tracePt t="34135" x="4459288" y="3232150"/>
          <p14:tracePt t="34143" x="4454525" y="3255963"/>
          <p14:tracePt t="34150" x="4448175" y="3273425"/>
          <p14:tracePt t="34158" x="4441825" y="3297238"/>
          <p14:tracePt t="34166" x="4435475" y="3332163"/>
          <p14:tracePt t="34174" x="4430713" y="3355975"/>
          <p14:tracePt t="34182" x="4430713" y="3384550"/>
          <p14:tracePt t="34189" x="4424363" y="3414713"/>
          <p14:tracePt t="34197" x="4424363" y="3443288"/>
          <p14:tracePt t="34205" x="4418013" y="3478213"/>
          <p14:tracePt t="34213" x="4418013" y="3514725"/>
          <p14:tracePt t="34220" x="4418013" y="3549650"/>
          <p14:tracePt t="34228" x="4413250" y="3578225"/>
          <p14:tracePt t="34236" x="4413250" y="3608388"/>
          <p14:tracePt t="34244" x="4413250" y="3636963"/>
          <p14:tracePt t="34251" x="4413250" y="3673475"/>
          <p14:tracePt t="34259" x="4413250" y="3702050"/>
          <p14:tracePt t="34267" x="4413250" y="3719513"/>
          <p14:tracePt t="34275" x="4413250" y="3743325"/>
          <p14:tracePt t="34283" x="4413250" y="3773488"/>
          <p14:tracePt t="34290" x="4413250" y="3795713"/>
          <p14:tracePt t="34298" x="4413250" y="3825875"/>
          <p14:tracePt t="34306" x="4413250" y="3849688"/>
          <p14:tracePt t="34314" x="4413250" y="3878263"/>
          <p14:tracePt t="34321" x="4418013" y="3908425"/>
          <p14:tracePt t="34329" x="4424363" y="3943350"/>
          <p14:tracePt t="34337" x="4424363" y="3978275"/>
          <p14:tracePt t="34345" x="4424363" y="4030663"/>
          <p14:tracePt t="34352" x="4424363" y="4078288"/>
          <p14:tracePt t="34360" x="4424363" y="4130675"/>
          <p14:tracePt t="34368" x="4424363" y="4189413"/>
          <p14:tracePt t="34376" x="4435475" y="4248150"/>
          <p14:tracePt t="34383" x="4435475" y="4295775"/>
          <p14:tracePt t="34391" x="4441825" y="4354513"/>
          <p14:tracePt t="34399" x="4441825" y="4424363"/>
          <p14:tracePt t="34407" x="4454525" y="4483100"/>
          <p14:tracePt t="34414" x="4454525" y="4541838"/>
          <p14:tracePt t="34422" x="4454525" y="4595813"/>
          <p14:tracePt t="34430" x="4465638" y="4648200"/>
          <p14:tracePt t="34438" x="4465638" y="4678363"/>
          <p14:tracePt t="34446" x="4465638" y="4713288"/>
          <p14:tracePt t="34453" x="4465638" y="4748213"/>
          <p14:tracePt t="34461" x="4471988" y="4765675"/>
          <p14:tracePt t="34469" x="4471988" y="4778375"/>
          <p14:tracePt t="34476" x="4476750" y="4800600"/>
          <p14:tracePt t="34484" x="4476750" y="4806950"/>
          <p14:tracePt t="34491" x="4476750" y="4818063"/>
          <p14:tracePt t="34500" x="4476750" y="4830763"/>
          <p14:tracePt t="35121" x="4476750" y="4824413"/>
          <p14:tracePt t="35618" x="4476750" y="4818063"/>
          <p14:tracePt t="35626" x="4476750" y="4813300"/>
          <p14:tracePt t="35633" x="4476750" y="4806950"/>
          <p14:tracePt t="35641" x="4483100" y="4806950"/>
          <p14:tracePt t="35649" x="4483100" y="4800600"/>
          <p14:tracePt t="35657" x="4483100" y="4789488"/>
          <p14:tracePt t="35664" x="4483100" y="4778375"/>
          <p14:tracePt t="35672" x="4483100" y="4765675"/>
          <p14:tracePt t="35680" x="4483100" y="4754563"/>
          <p14:tracePt t="35688" x="4483100" y="4737100"/>
          <p14:tracePt t="35694" x="4483100" y="4713288"/>
          <p14:tracePt t="35703" x="4483100" y="4706938"/>
          <p14:tracePt t="35711" x="4483100" y="4700588"/>
          <p14:tracePt t="35719" x="4483100" y="4689475"/>
          <p14:tracePt t="35742" x="4483100" y="4683125"/>
          <p14:tracePt t="35750" x="4483100" y="4678363"/>
          <p14:tracePt t="35758" x="4483100" y="4672013"/>
          <p14:tracePt t="35765" x="4489450" y="4672013"/>
          <p14:tracePt t="35773" x="4489450" y="4660900"/>
          <p14:tracePt t="35781" x="4489450" y="4654550"/>
          <p14:tracePt t="35788" x="4489450" y="4641850"/>
          <p14:tracePt t="35796" x="4489450" y="4630738"/>
          <p14:tracePt t="35804" x="4489450" y="4624388"/>
          <p14:tracePt t="35812" x="4489450" y="4619625"/>
          <p14:tracePt t="35820" x="4489450" y="4613275"/>
          <p14:tracePt t="36705" x="4489450" y="4606925"/>
          <p14:tracePt t="36720" x="4489450" y="4602163"/>
          <p14:tracePt t="36736" x="4483100" y="4602163"/>
          <p14:tracePt t="36767" x="4483100" y="4595813"/>
          <p14:tracePt t="37170" x="4483100" y="4589463"/>
          <p14:tracePt t="37178" x="4483100" y="4583113"/>
          <p14:tracePt t="37194" x="4483100" y="4572000"/>
          <p14:tracePt t="37202" x="4476750" y="4565650"/>
          <p14:tracePt t="37209" x="4476750" y="4560888"/>
          <p14:tracePt t="37217" x="4471988" y="4554538"/>
          <p14:tracePt t="37225" x="4471988" y="4548188"/>
          <p14:tracePt t="37233" x="4465638" y="4530725"/>
          <p14:tracePt t="37239" x="4465638" y="4513263"/>
          <p14:tracePt t="37248" x="4459288" y="4489450"/>
          <p14:tracePt t="37256" x="4454525" y="4460875"/>
          <p14:tracePt t="37264" x="4448175" y="4430713"/>
          <p14:tracePt t="37271" x="4448175" y="4389438"/>
          <p14:tracePt t="37279" x="4441825" y="4337050"/>
          <p14:tracePt t="37287" x="4424363" y="4284663"/>
          <p14:tracePt t="37295" x="4418013" y="4237038"/>
          <p14:tracePt t="37302" x="4418013" y="4184650"/>
          <p14:tracePt t="37310" x="4413250" y="4137025"/>
          <p14:tracePt t="37318" x="4406900" y="4084638"/>
          <p14:tracePt t="37326" x="4400550" y="4043363"/>
          <p14:tracePt t="37334" x="4389438" y="4002088"/>
          <p14:tracePt t="37341" x="4389438" y="3978275"/>
          <p14:tracePt t="37349" x="4376738" y="3960813"/>
          <p14:tracePt t="37357" x="4376738" y="3937000"/>
          <p14:tracePt t="37365" x="4371975" y="3919538"/>
          <p14:tracePt t="37372" x="4371975" y="3913188"/>
          <p14:tracePt t="37380" x="4371975" y="3908425"/>
          <p14:tracePt t="37388" x="4371975" y="3902075"/>
          <p14:tracePt t="37591" x="4383088" y="3902075"/>
          <p14:tracePt t="37597" x="4395788" y="3902075"/>
          <p14:tracePt t="37605" x="4418013" y="3902075"/>
          <p14:tracePt t="37613" x="4441825" y="3895725"/>
          <p14:tracePt t="37622" x="4465638" y="3895725"/>
          <p14:tracePt t="37629" x="4494213" y="3895725"/>
          <p14:tracePt t="37636" x="4524375" y="3890963"/>
          <p14:tracePt t="37644" x="4548188" y="3890963"/>
          <p14:tracePt t="37652" x="4583113" y="3884613"/>
          <p14:tracePt t="37660" x="4618038" y="3878263"/>
          <p14:tracePt t="37667" x="4659313" y="3878263"/>
          <p14:tracePt t="37675" x="4706938" y="3871913"/>
          <p14:tracePt t="37683" x="4735513" y="3871913"/>
          <p14:tracePt t="37691" x="4776788" y="3860800"/>
          <p14:tracePt t="37698" x="4806950" y="3860800"/>
          <p14:tracePt t="37706" x="4829175" y="3854450"/>
          <p14:tracePt t="37714" x="4852988" y="3854450"/>
          <p14:tracePt t="37722" x="4870450" y="3854450"/>
          <p14:tracePt t="37731" x="4887913" y="3849688"/>
          <p14:tracePt t="37737" x="4900613" y="3849688"/>
          <p14:tracePt t="37745" x="4918075" y="3849688"/>
          <p14:tracePt t="37753" x="4929188" y="3843338"/>
          <p14:tracePt t="37761" x="4935538" y="3836988"/>
          <p14:tracePt t="37768" x="4941888" y="3836988"/>
          <p14:tracePt t="37776" x="4946650" y="3832225"/>
          <p14:tracePt t="37792" x="4953000" y="3825875"/>
          <p14:tracePt t="37799" x="4959350" y="3825875"/>
          <p14:tracePt t="37807" x="4965700" y="3808413"/>
          <p14:tracePt t="37815" x="4970463" y="3802063"/>
          <p14:tracePt t="37823" x="4976813" y="3795713"/>
          <p14:tracePt t="37831" x="4983163" y="3795713"/>
          <p14:tracePt t="37838" x="4987925" y="3784600"/>
          <p14:tracePt t="37846" x="4994275" y="3778250"/>
          <p14:tracePt t="37854" x="5000625" y="3773488"/>
          <p14:tracePt t="37862" x="5011738" y="3767138"/>
          <p14:tracePt t="37869" x="5018088" y="3760788"/>
          <p14:tracePt t="37877" x="5024438" y="3754438"/>
          <p14:tracePt t="37885" x="5035550" y="3754438"/>
          <p14:tracePt t="37893" x="5053013" y="3749675"/>
          <p14:tracePt t="37901" x="5064125" y="3749675"/>
          <p14:tracePt t="37908" x="5083175" y="3749675"/>
          <p14:tracePt t="37916" x="5105400" y="3749675"/>
          <p14:tracePt t="37925" x="5118100" y="3749675"/>
          <p14:tracePt t="37931" x="5135563" y="3749675"/>
          <p14:tracePt t="37939" x="5146675" y="3749675"/>
          <p14:tracePt t="37947" x="5153025" y="3749675"/>
          <p14:tracePt t="37955" x="5159375" y="3749675"/>
          <p14:tracePt t="38017" x="5164138" y="3760788"/>
          <p14:tracePt t="38025" x="5170488" y="3773488"/>
          <p14:tracePt t="38032" x="5181600" y="3808413"/>
          <p14:tracePt t="38040" x="5187950" y="3836988"/>
          <p14:tracePt t="38048" x="5194300" y="3867150"/>
          <p14:tracePt t="38056" x="5205413" y="3919538"/>
          <p14:tracePt t="38063" x="5205413" y="3971925"/>
          <p14:tracePt t="38071" x="5205413" y="4019550"/>
          <p14:tracePt t="38079" x="5205413" y="4060825"/>
          <p14:tracePt t="38087" x="5205413" y="4102100"/>
          <p14:tracePt t="38094" x="5200650" y="4130675"/>
          <p14:tracePt t="38102" x="5194300" y="4154488"/>
          <p14:tracePt t="38110" x="5181600" y="4171950"/>
          <p14:tracePt t="38118" x="5170488" y="4184650"/>
          <p14:tracePt t="38126" x="5159375" y="4189413"/>
          <p14:tracePt t="38133" x="5141913" y="4195763"/>
          <p14:tracePt t="38141" x="5118100" y="4195763"/>
          <p14:tracePt t="38149" x="5100638" y="4195763"/>
          <p14:tracePt t="38157" x="5076825" y="4189413"/>
          <p14:tracePt t="38164" x="5046663" y="4167188"/>
          <p14:tracePt t="38172" x="5029200" y="4154488"/>
          <p14:tracePt t="38180" x="5018088" y="4137025"/>
          <p14:tracePt t="38188" x="5000625" y="4119563"/>
          <p14:tracePt t="38195" x="4976813" y="4089400"/>
          <p14:tracePt t="38203" x="4959350" y="4060825"/>
          <p14:tracePt t="38211" x="4946650" y="4013200"/>
          <p14:tracePt t="38219" x="4924425" y="3990975"/>
          <p14:tracePt t="38227" x="4911725" y="3937000"/>
          <p14:tracePt t="38234" x="4883150" y="3895725"/>
          <p14:tracePt t="38242" x="4876800" y="3854450"/>
          <p14:tracePt t="38250" x="4859338" y="3808413"/>
          <p14:tracePt t="38258" x="4852988" y="3790950"/>
          <p14:tracePt t="38265" x="4846638" y="3754438"/>
          <p14:tracePt t="38272" x="4841875" y="3732213"/>
          <p14:tracePt t="38281" x="4841875" y="3714750"/>
          <p14:tracePt t="38289" x="4841875" y="3695700"/>
          <p14:tracePt t="38296" x="4841875" y="3673475"/>
          <p14:tracePt t="38304" x="4841875" y="3649663"/>
          <p14:tracePt t="38313" x="4841875" y="3636963"/>
          <p14:tracePt t="38320" x="4846638" y="3625850"/>
          <p14:tracePt t="38327" x="4846638" y="3614738"/>
          <p14:tracePt t="38335" x="4859338" y="3614738"/>
          <p14:tracePt t="38343" x="4859338" y="3608388"/>
          <p14:tracePt t="38351" x="4865688" y="3597275"/>
          <p14:tracePt t="38358" x="4876800" y="3597275"/>
          <p14:tracePt t="38366" x="4900613" y="3590925"/>
          <p14:tracePt t="38374" x="4911725" y="3584575"/>
          <p14:tracePt t="38382" x="4941888" y="3578225"/>
          <p14:tracePt t="38390" x="4976813" y="3573463"/>
          <p14:tracePt t="38397" x="5018088" y="3567113"/>
          <p14:tracePt t="38405" x="5059363" y="3560763"/>
          <p14:tracePt t="38413" x="5087938" y="3560763"/>
          <p14:tracePt t="38421" x="5129213" y="3556000"/>
          <p14:tracePt t="38428" x="5153025" y="3556000"/>
          <p14:tracePt t="38436" x="5159375" y="3556000"/>
          <p14:tracePt t="38444" x="5170488" y="3556000"/>
          <p14:tracePt t="38467" x="5176838" y="3556000"/>
          <p14:tracePt t="38475" x="5176838" y="3560763"/>
          <p14:tracePt t="38483" x="5181600" y="3573463"/>
          <p14:tracePt t="38490" x="5194300" y="3597275"/>
          <p14:tracePt t="38498" x="5205413" y="3619500"/>
          <p14:tracePt t="38506" x="5222875" y="3656013"/>
          <p14:tracePt t="38514" x="5240338" y="3684588"/>
          <p14:tracePt t="38522" x="5264150" y="3719513"/>
          <p14:tracePt t="38529" x="5276850" y="3760788"/>
          <p14:tracePt t="38537" x="5287963" y="3795713"/>
          <p14:tracePt t="38545" x="5305425" y="3832225"/>
          <p14:tracePt t="38553" x="5311775" y="3854450"/>
          <p14:tracePt t="38561" x="5318125" y="3867150"/>
          <p14:tracePt t="38568" x="5322888" y="3884613"/>
          <p14:tracePt t="38576" x="5322888" y="3890963"/>
          <p14:tracePt t="38591" x="5329238" y="3895725"/>
          <p14:tracePt t="38661" x="5335588" y="3890963"/>
          <p14:tracePt t="38669" x="5346700" y="3871913"/>
          <p14:tracePt t="38677" x="5357813" y="3854450"/>
          <p14:tracePt t="38685" x="5376863" y="3832225"/>
          <p14:tracePt t="38692" x="5387975" y="3808413"/>
          <p14:tracePt t="38700" x="5411788" y="3784600"/>
          <p14:tracePt t="38708" x="5440363" y="3754438"/>
          <p14:tracePt t="38716" x="5476875" y="3725863"/>
          <p14:tracePt t="38723" x="5499100" y="3702050"/>
          <p14:tracePt t="38731" x="5540375" y="3695700"/>
          <p14:tracePt t="38739" x="5564188" y="3684588"/>
          <p14:tracePt t="38747" x="5575300" y="3684588"/>
          <p14:tracePt t="38754" x="5581650" y="3684588"/>
          <p14:tracePt t="38801" x="5594350" y="3684588"/>
          <p14:tracePt t="38809" x="5599113" y="3684588"/>
          <p14:tracePt t="38817" x="5599113" y="3690938"/>
          <p14:tracePt t="38832" x="5611813" y="3695700"/>
          <p14:tracePt t="38840" x="5616575" y="3708400"/>
          <p14:tracePt t="38848" x="5622925" y="3708400"/>
          <p14:tracePt t="38855" x="5622925" y="3719513"/>
          <p14:tracePt t="38863" x="5622925" y="3725863"/>
          <p14:tracePt t="38871" x="5629275" y="3732213"/>
          <p14:tracePt t="38879" x="5634038" y="3743325"/>
          <p14:tracePt t="38886" x="5640388" y="3749675"/>
          <p14:tracePt t="38894" x="5640388" y="3767138"/>
          <p14:tracePt t="38902" x="5646738" y="3773488"/>
          <p14:tracePt t="38910" x="5646738" y="3778250"/>
          <p14:tracePt t="38917" x="5653088" y="3790950"/>
          <p14:tracePt t="38925" x="5653088" y="3795713"/>
          <p14:tracePt t="38941" x="5657850" y="3802063"/>
          <p14:tracePt t="39168" x="5657850" y="3813175"/>
          <p14:tracePt t="39174" x="5657850" y="3819525"/>
          <p14:tracePt t="39181" x="5657850" y="3825875"/>
          <p14:tracePt t="39189" x="5653088" y="3832225"/>
          <p14:tracePt t="39197" x="5629275" y="3836988"/>
          <p14:tracePt t="39205" x="5588000" y="3854450"/>
          <p14:tracePt t="39212" x="5535613" y="3854450"/>
          <p14:tracePt t="39220" x="5457825" y="3854450"/>
          <p14:tracePt t="39228" x="5370513" y="3854450"/>
          <p14:tracePt t="39236" x="5270500" y="3854450"/>
          <p14:tracePt t="39243" x="5176838" y="3849688"/>
          <p14:tracePt t="39251" x="5087938" y="3843338"/>
          <p14:tracePt t="39259" x="5005388" y="3825875"/>
          <p14:tracePt t="39267" x="4946650" y="3819525"/>
          <p14:tracePt t="39273" x="4894263" y="3808413"/>
          <p14:tracePt t="39282" x="4870450" y="3802063"/>
          <p14:tracePt t="39290" x="4829175" y="3784600"/>
          <p14:tracePt t="39298" x="4811713" y="3778250"/>
          <p14:tracePt t="39306" x="4800600" y="3767138"/>
          <p14:tracePt t="39313" x="4783138" y="3767138"/>
          <p14:tracePt t="39321" x="4770438" y="3760788"/>
          <p14:tracePt t="39329" x="4765675" y="3754438"/>
          <p14:tracePt t="39344" x="4765675" y="3749675"/>
          <p14:tracePt t="39406" x="4776788" y="3749675"/>
          <p14:tracePt t="39414" x="4806950" y="3749675"/>
          <p14:tracePt t="39422" x="4865688" y="3760788"/>
          <p14:tracePt t="39430" x="4935538" y="3784600"/>
          <p14:tracePt t="39437" x="5053013" y="3825875"/>
          <p14:tracePt t="39445" x="5194300" y="3867150"/>
          <p14:tracePt t="39453" x="5370513" y="3913188"/>
          <p14:tracePt t="39461" x="5516563" y="3960813"/>
          <p14:tracePt t="39468" x="5640388" y="4013200"/>
          <p14:tracePt t="39476" x="5722938" y="4043363"/>
          <p14:tracePt t="39484" x="5764213" y="4060825"/>
          <p14:tracePt t="39492" x="5810250" y="4071938"/>
          <p14:tracePt t="39499" x="5816600" y="4078288"/>
          <p14:tracePt t="39530" x="5822950" y="4078288"/>
          <p14:tracePt t="39608" x="5810250" y="4067175"/>
          <p14:tracePt t="39616" x="5788025" y="4054475"/>
          <p14:tracePt t="39624" x="5751513" y="4043363"/>
          <p14:tracePt t="39632" x="5681663" y="4013200"/>
          <p14:tracePt t="39639" x="5581650" y="3995738"/>
          <p14:tracePt t="39647" x="5411788" y="3967163"/>
          <p14:tracePt t="39655" x="5135563" y="3902075"/>
          <p14:tracePt t="39662" x="4829175" y="3871913"/>
          <p14:tracePt t="39670" x="4441825" y="3813175"/>
          <p14:tracePt t="39678" x="4041775" y="3802063"/>
          <p14:tracePt t="39686" x="3643313" y="3784600"/>
          <p14:tracePt t="39694" x="3243263" y="3784600"/>
          <p14:tracePt t="39701" x="2925763" y="3795713"/>
          <p14:tracePt t="39709" x="2632075" y="3832225"/>
          <p14:tracePt t="39717" x="2438400" y="3878263"/>
          <p14:tracePt t="39725" x="2303463" y="3908425"/>
          <p14:tracePt t="39732" x="2209800" y="3943350"/>
          <p14:tracePt t="39740" x="2179638" y="3954463"/>
          <p14:tracePt t="39748" x="2168525" y="3971925"/>
          <p14:tracePt t="39756" x="2162175" y="3978275"/>
          <p14:tracePt t="39771" x="2155825" y="3995738"/>
          <p14:tracePt t="39779" x="2155825" y="4019550"/>
          <p14:tracePt t="39787" x="2155825" y="4030663"/>
          <p14:tracePt t="39794" x="2155825" y="4071938"/>
          <p14:tracePt t="39802" x="2155825" y="4102100"/>
          <p14:tracePt t="39810" x="2162175" y="4160838"/>
          <p14:tracePt t="39818" x="2185988" y="4219575"/>
          <p14:tracePt t="39825" x="2197100" y="4289425"/>
          <p14:tracePt t="39833" x="2227263" y="4343400"/>
          <p14:tracePt t="39841" x="2255838" y="4389438"/>
          <p14:tracePt t="39849" x="2297113" y="4437063"/>
          <p14:tracePt t="39858" x="2338388" y="4465638"/>
          <p14:tracePt t="39864" x="2386013" y="4483100"/>
          <p14:tracePt t="39872" x="2438400" y="4502150"/>
          <p14:tracePt t="39880" x="2527300" y="4519613"/>
          <p14:tracePt t="39888" x="2632075" y="4519613"/>
          <p14:tracePt t="39895" x="2767013" y="4524375"/>
          <p14:tracePt t="39903" x="2949575" y="4519613"/>
          <p14:tracePt t="39911" x="3195638" y="4495800"/>
          <p14:tracePt t="39919" x="3449638" y="4460875"/>
          <p14:tracePt t="39926" x="3748088" y="4378325"/>
          <p14:tracePt t="39934" x="4041775" y="4295775"/>
          <p14:tracePt t="39943" x="4348163" y="4202113"/>
          <p14:tracePt t="39950" x="4670425" y="4071938"/>
          <p14:tracePt t="39957" x="4935538" y="3967163"/>
          <p14:tracePt t="39965" x="5164138" y="3849688"/>
          <p14:tracePt t="39973" x="5340350" y="3743325"/>
          <p14:tracePt t="39981" x="5453063" y="3656013"/>
          <p14:tracePt t="39989" x="5522913" y="3584575"/>
          <p14:tracePt t="39996" x="5570538" y="3519488"/>
          <p14:tracePt t="40004" x="5599113" y="3467100"/>
          <p14:tracePt t="40012" x="5611813" y="3425825"/>
          <p14:tracePt t="40019" x="5622925" y="3373438"/>
          <p14:tracePt t="40027" x="5622925" y="3343275"/>
          <p14:tracePt t="40035" x="5622925" y="3297238"/>
          <p14:tracePt t="40043" x="5616575" y="3249613"/>
          <p14:tracePt t="40052" x="5599113" y="3221038"/>
          <p14:tracePt t="40058" x="5581650" y="3184525"/>
          <p14:tracePt t="40066" x="5535613" y="3143250"/>
          <p14:tracePt t="40073" x="5481638" y="3108325"/>
          <p14:tracePt t="40082" x="5394325" y="3067050"/>
          <p14:tracePt t="40089" x="5235575" y="3014663"/>
          <p14:tracePt t="40097" x="5018088" y="2979738"/>
          <p14:tracePt t="40105" x="4811713" y="2955925"/>
          <p14:tracePt t="40113" x="4565650" y="2932113"/>
          <p14:tracePt t="40120" x="4341813" y="2921000"/>
          <p14:tracePt t="40128" x="4119563" y="2921000"/>
          <p14:tracePt t="40137" x="3930650" y="2938463"/>
          <p14:tracePt t="40144" x="3736975" y="2986088"/>
          <p14:tracePt t="40151" x="3554413" y="3044825"/>
          <p14:tracePt t="40159" x="3384550" y="3108325"/>
          <p14:tracePt t="40167" x="3254375" y="3179763"/>
          <p14:tracePt t="40175" x="3114675" y="3267075"/>
          <p14:tracePt t="40183" x="3008313" y="3355975"/>
          <p14:tracePt t="40190" x="2925763" y="3443288"/>
          <p14:tracePt t="40198" x="2832100" y="3536950"/>
          <p14:tracePt t="40206" x="2743200" y="3643313"/>
          <p14:tracePt t="40215" x="2649538" y="3767138"/>
          <p14:tracePt t="40221" x="2562225" y="3943350"/>
          <p14:tracePt t="40229" x="2486025" y="4078288"/>
          <p14:tracePt t="40237" x="2438400" y="4202113"/>
          <p14:tracePt t="40245" x="2403475" y="4325938"/>
          <p14:tracePt t="40252" x="2373313" y="4443413"/>
          <p14:tracePt t="40260" x="2355850" y="4541838"/>
          <p14:tracePt t="40268" x="2355850" y="4630738"/>
          <p14:tracePt t="40276" x="2355850" y="4719638"/>
          <p14:tracePt t="40283" x="2355850" y="4806950"/>
          <p14:tracePt t="40291" x="2373313" y="4883150"/>
          <p14:tracePt t="40299" x="2390775" y="4965700"/>
          <p14:tracePt t="40307" x="2420938" y="5035550"/>
          <p14:tracePt t="40314" x="2455863" y="5100638"/>
          <p14:tracePt t="40322" x="2490788" y="5153025"/>
          <p14:tracePt t="40330" x="2538413" y="5194300"/>
          <p14:tracePt t="40338" x="2590800" y="5235575"/>
          <p14:tracePt t="40346" x="2655888" y="5259388"/>
          <p14:tracePt t="40353" x="2732088" y="5283200"/>
          <p14:tracePt t="40361" x="2855913" y="5294313"/>
          <p14:tracePt t="40369" x="2984500" y="5300663"/>
          <p14:tracePt t="40376" x="3160713" y="5300663"/>
          <p14:tracePt t="40384" x="3360738" y="5300663"/>
          <p14:tracePt t="40392" x="3608388" y="5283200"/>
          <p14:tracePt t="40400" x="3865563" y="5230813"/>
          <p14:tracePt t="40409" x="4154488" y="5176838"/>
          <p14:tracePt t="40415" x="4494213" y="5065713"/>
          <p14:tracePt t="40423" x="4818063" y="4954588"/>
          <p14:tracePt t="40431" x="5122863" y="4841875"/>
          <p14:tracePt t="40439" x="5387975" y="4724400"/>
          <p14:tracePt t="40446" x="5605463" y="4595813"/>
          <p14:tracePt t="40454" x="5770563" y="4454525"/>
          <p14:tracePt t="40462" x="5905500" y="4319588"/>
          <p14:tracePt t="40470" x="5992813" y="4213225"/>
          <p14:tracePt t="40478" x="6064250" y="4078288"/>
          <p14:tracePt t="40485" x="6140450" y="3943350"/>
          <p14:tracePt t="40493" x="6169025" y="3808413"/>
          <p14:tracePt t="40501" x="6186488" y="3695700"/>
          <p14:tracePt t="40508" x="6192838" y="3549650"/>
          <p14:tracePt t="40516" x="6192838" y="3408363"/>
          <p14:tracePt t="40524" x="6192838" y="3260725"/>
          <p14:tracePt t="40532" x="6157913" y="3103563"/>
          <p14:tracePt t="40540" x="6092825" y="2938463"/>
          <p14:tracePt t="40547" x="5999163" y="2768600"/>
          <p14:tracePt t="40555" x="5910263" y="2590800"/>
          <p14:tracePt t="40563" x="5775325" y="2427288"/>
          <p14:tracePt t="40571" x="5653088" y="2279650"/>
          <p14:tracePt t="40577" x="5516563" y="2144713"/>
          <p14:tracePt t="40586" x="5357813" y="2027238"/>
          <p14:tracePt t="40594" x="5218113" y="1944688"/>
          <p14:tracePt t="40602" x="5070475" y="1881188"/>
          <p14:tracePt t="40609" x="4929188" y="1839913"/>
          <p14:tracePt t="40617" x="4794250" y="1809750"/>
          <p14:tracePt t="40624" x="4670425" y="1803400"/>
          <p14:tracePt t="40633" x="4541838" y="1792288"/>
          <p14:tracePt t="40640" x="4418013" y="1792288"/>
          <p14:tracePt t="40648" x="4324350" y="1803400"/>
          <p14:tracePt t="40656" x="4230688" y="1827213"/>
          <p14:tracePt t="40664" x="4141788" y="1862138"/>
          <p14:tracePt t="40672" x="4048125" y="1909763"/>
          <p14:tracePt t="40679" x="3943350" y="1985963"/>
          <p14:tracePt t="40687" x="3854450" y="2068513"/>
          <p14:tracePt t="40695" x="3754438" y="2179638"/>
          <p14:tracePt t="40703" x="3667125" y="2286000"/>
          <p14:tracePt t="40710" x="3571875" y="2409825"/>
          <p14:tracePt t="40718" x="3502025" y="2544763"/>
          <p14:tracePt t="40726" x="3436938" y="2709863"/>
          <p14:tracePt t="40734" x="3371850" y="2862263"/>
          <p14:tracePt t="40741" x="3313113" y="3062288"/>
          <p14:tracePt t="40749" x="3249613" y="3297238"/>
          <p14:tracePt t="40757" x="3201988" y="3532188"/>
          <p14:tracePt t="40765" x="3167063" y="3743325"/>
          <p14:tracePt t="40772" x="3167063" y="3867150"/>
          <p14:tracePt t="40780" x="3167063" y="3937000"/>
          <p14:tracePt t="40788" x="3173413" y="4025900"/>
          <p14:tracePt t="40796" x="3201988" y="4125913"/>
          <p14:tracePt t="40803" x="3236913" y="4237038"/>
          <p14:tracePt t="40811" x="3290888" y="4402138"/>
          <p14:tracePt t="40819" x="3336925" y="4513263"/>
          <p14:tracePt t="40828" x="3395663" y="4606925"/>
          <p14:tracePt t="40834" x="3449638" y="4672013"/>
          <p14:tracePt t="40842" x="3484563" y="4719638"/>
          <p14:tracePt t="40850" x="3508375" y="4730750"/>
          <p14:tracePt t="40858" x="3543300" y="4741863"/>
          <p14:tracePt t="40865" x="3571875" y="4741863"/>
          <p14:tracePt t="40873" x="3613150" y="4748213"/>
          <p14:tracePt t="40881" x="3684588" y="4748213"/>
          <p14:tracePt t="40889" x="3760788" y="4748213"/>
          <p14:tracePt t="40897" x="3848100" y="4724400"/>
          <p14:tracePt t="40904" x="3954463" y="4689475"/>
          <p14:tracePt t="40912" x="4071938" y="4665663"/>
          <p14:tracePt t="40920" x="4213225" y="4613275"/>
          <p14:tracePt t="40928" x="4359275" y="4548188"/>
          <p14:tracePt t="40935" x="4530725" y="4465638"/>
          <p14:tracePt t="40943" x="4706938" y="4378325"/>
          <p14:tracePt t="40951" x="4906963" y="4254500"/>
          <p14:tracePt t="40959" x="5064125" y="4137025"/>
          <p14:tracePt t="40966" x="5205413" y="4037013"/>
          <p14:tracePt t="40974" x="5299075" y="3943350"/>
          <p14:tracePt t="40982" x="5364163" y="3871913"/>
          <p14:tracePt t="40990" x="5399088" y="3802063"/>
          <p14:tracePt t="40997" x="5422900" y="3749675"/>
          <p14:tracePt t="41005" x="5429250" y="3684588"/>
          <p14:tracePt t="41013" x="5429250" y="3625850"/>
          <p14:tracePt t="41021" x="5429250" y="3578225"/>
          <p14:tracePt t="41028" x="5429250" y="3508375"/>
          <p14:tracePt t="41036" x="5411788" y="3449638"/>
          <p14:tracePt t="41044" x="5394325" y="3397250"/>
          <p14:tracePt t="41052" x="5357813" y="3332163"/>
          <p14:tracePt t="41060" x="5311775" y="3267075"/>
          <p14:tracePt t="41067" x="5270500" y="3225800"/>
          <p14:tracePt t="41075" x="5222875" y="3173413"/>
          <p14:tracePt t="41083" x="5170488" y="3132138"/>
          <p14:tracePt t="41091" x="5105400" y="3084513"/>
          <p14:tracePt t="41098" x="5046663" y="3062288"/>
          <p14:tracePt t="41106" x="4994275" y="3038475"/>
          <p14:tracePt t="41114" x="4929188" y="3014663"/>
          <p14:tracePt t="41122" x="4870450" y="3008313"/>
          <p14:tracePt t="41129" x="4800600" y="3003550"/>
          <p14:tracePt t="41137" x="4711700" y="3003550"/>
          <p14:tracePt t="41145" x="4624388" y="3003550"/>
          <p14:tracePt t="41153" x="4541838" y="3003550"/>
          <p14:tracePt t="41160" x="4430713" y="3003550"/>
          <p14:tracePt t="41168" x="4335463" y="3003550"/>
          <p14:tracePt t="41179" x="4237038" y="3021013"/>
          <p14:tracePt t="41184" x="4137025" y="3044825"/>
          <p14:tracePt t="41192" x="4048125" y="3079750"/>
          <p14:tracePt t="41199" x="3978275" y="3108325"/>
          <p14:tracePt t="41207" x="3913188" y="3138488"/>
          <p14:tracePt t="41215" x="3860800" y="3179763"/>
          <p14:tracePt t="41222" x="3813175" y="3214688"/>
          <p14:tracePt t="41230" x="3778250" y="3260725"/>
          <p14:tracePt t="41238" x="3736975" y="3308350"/>
          <p14:tracePt t="41246" x="3706813" y="3360738"/>
          <p14:tracePt t="41254" x="3684588" y="3419475"/>
          <p14:tracePt t="41261" x="3660775" y="3473450"/>
          <p14:tracePt t="41269" x="3643313" y="3525838"/>
          <p14:tracePt t="41277" x="3630613" y="3584575"/>
          <p14:tracePt t="41285" x="3625850" y="3643313"/>
          <p14:tracePt t="41292" x="3625850" y="3702050"/>
          <p14:tracePt t="41300" x="3625850" y="3773488"/>
          <p14:tracePt t="41308" x="3625850" y="3843338"/>
          <p14:tracePt t="41316" x="3643313" y="3919538"/>
          <p14:tracePt t="41323" x="3671888" y="3995738"/>
          <p14:tracePt t="41331" x="3702050" y="4067175"/>
          <p14:tracePt t="41339" x="3736975" y="4148138"/>
          <p14:tracePt t="41347" x="3778250" y="4225925"/>
          <p14:tracePt t="41354" x="3836988" y="4306888"/>
          <p14:tracePt t="41362" x="3902075" y="4406900"/>
          <p14:tracePt t="41370" x="3983038" y="4513263"/>
          <p14:tracePt t="41378" x="4089400" y="4624388"/>
          <p14:tracePt t="41385" x="4200525" y="4737100"/>
          <p14:tracePt t="41393" x="4335463" y="4872038"/>
          <p14:tracePt t="41401" x="4476750" y="4983163"/>
          <p14:tracePt t="41409" x="4635500" y="5083175"/>
          <p14:tracePt t="41417" x="4794250" y="5172075"/>
          <p14:tracePt t="41424" x="4965700" y="5265738"/>
          <p14:tracePt t="41432" x="5135563" y="5348288"/>
          <p14:tracePt t="41440" x="5281613" y="5394325"/>
          <p14:tracePt t="41448" x="5422900" y="5435600"/>
          <p14:tracePt t="41455" x="5522913" y="5448300"/>
          <p14:tracePt t="41463" x="5605463" y="5448300"/>
          <p14:tracePt t="41471" x="5675313" y="5448300"/>
          <p14:tracePt t="41479" x="5740400" y="5418138"/>
          <p14:tracePt t="41486" x="5792788" y="5370513"/>
          <p14:tracePt t="41494" x="5822950" y="5311775"/>
          <p14:tracePt t="41502" x="5857875" y="5230813"/>
          <p14:tracePt t="41510" x="5881688" y="5130800"/>
          <p14:tracePt t="41517" x="5910263" y="5000625"/>
          <p14:tracePt t="41525" x="5916613" y="4859338"/>
          <p14:tracePt t="41533" x="5916613" y="4695825"/>
          <p14:tracePt t="41541" x="5916613" y="4537075"/>
          <p14:tracePt t="41549" x="5888038" y="4325938"/>
          <p14:tracePt t="41556" x="5857875" y="4130675"/>
          <p14:tracePt t="41564" x="5805488" y="3913188"/>
          <p14:tracePt t="41572" x="5740400" y="3749675"/>
          <p14:tracePt t="41580" x="5688013" y="3584575"/>
          <p14:tracePt t="41587" x="5616575" y="3467100"/>
          <p14:tracePt t="41595" x="5553075" y="3367088"/>
          <p14:tracePt t="41603" x="5522913" y="3314700"/>
          <p14:tracePt t="41611" x="5476875" y="3267075"/>
          <p14:tracePt t="41618" x="5453063" y="3243263"/>
          <p14:tracePt t="41626" x="5405438" y="3214688"/>
          <p14:tracePt t="41634" x="5376863" y="3201988"/>
          <p14:tracePt t="41642" x="5322888" y="3184525"/>
          <p14:tracePt t="41649" x="5253038" y="3167063"/>
          <p14:tracePt t="41657" x="5164138" y="3167063"/>
          <p14:tracePt t="41665" x="5076825" y="3167063"/>
          <p14:tracePt t="41673" x="5000625" y="3173413"/>
          <p14:tracePt t="41680" x="4911725" y="3190875"/>
          <p14:tracePt t="41688" x="4846638" y="3221038"/>
          <p14:tracePt t="41696" x="4783138" y="3260725"/>
          <p14:tracePt t="41704" x="4729163" y="3297238"/>
          <p14:tracePt t="41711" x="4676775" y="3325813"/>
          <p14:tracePt t="41719" x="4630738" y="3367088"/>
          <p14:tracePt t="41727" x="4594225" y="3397250"/>
          <p14:tracePt t="41735" x="4572000" y="3419475"/>
          <p14:tracePt t="41742" x="4552950" y="3438525"/>
          <p14:tracePt t="41750" x="4530725" y="3473450"/>
          <p14:tracePt t="41758" x="4518025" y="3497263"/>
          <p14:tracePt t="41766" x="4500563" y="3536950"/>
          <p14:tracePt t="41774" x="4483100" y="3584575"/>
          <p14:tracePt t="41781" x="4459288" y="3632200"/>
          <p14:tracePt t="41789" x="4441825" y="3695700"/>
          <p14:tracePt t="41797" x="4424363" y="3749675"/>
          <p14:tracePt t="41805" x="4406900" y="3808413"/>
          <p14:tracePt t="41812" x="4400550" y="3878263"/>
          <p14:tracePt t="41820" x="4395788" y="3937000"/>
          <p14:tracePt t="41828" x="4395788" y="3984625"/>
          <p14:tracePt t="41836" x="4395788" y="4049713"/>
          <p14:tracePt t="41843" x="4389438" y="4095750"/>
          <p14:tracePt t="41851" x="4376738" y="4154488"/>
          <p14:tracePt t="41859" x="4371975" y="4206875"/>
          <p14:tracePt t="41867" x="4371975" y="4284663"/>
          <p14:tracePt t="41874" x="4371975" y="4354513"/>
          <p14:tracePt t="41882" x="4371975" y="4443413"/>
          <p14:tracePt t="41890" x="4371975" y="4530725"/>
          <p14:tracePt t="41898" x="4371975" y="4619625"/>
          <p14:tracePt t="41906" x="4371975" y="4713288"/>
          <p14:tracePt t="41913" x="4371975" y="4789488"/>
          <p14:tracePt t="41925" x="4383088" y="4859338"/>
          <p14:tracePt t="41929" x="4389438" y="4924425"/>
          <p14:tracePt t="41936" x="4413250" y="4965700"/>
          <p14:tracePt t="41944" x="4413250" y="4995863"/>
          <p14:tracePt t="41952" x="4418013" y="5030788"/>
          <p14:tracePt t="41960" x="4418013" y="5059363"/>
          <p14:tracePt t="41968" x="4424363" y="5106988"/>
          <p14:tracePt t="41975" x="4441825" y="5159375"/>
          <p14:tracePt t="41983" x="4459288" y="5211763"/>
          <p14:tracePt t="41991" x="4483100" y="5272088"/>
          <p14:tracePt t="41999" x="4513263" y="5330825"/>
          <p14:tracePt t="42006" x="4552950" y="5365750"/>
          <p14:tracePt t="42014" x="4565650" y="5376863"/>
          <p14:tracePt t="42022" x="4572000" y="5376863"/>
          <p14:tracePt t="42030" x="4576763" y="5359400"/>
          <p14:tracePt t="42037" x="4565650" y="5289550"/>
          <p14:tracePt t="42045" x="4513263" y="5153025"/>
          <p14:tracePt t="42053" x="4389438" y="4976813"/>
          <p14:tracePt t="42061" x="4230688" y="4719638"/>
          <p14:tracePt t="42068" x="4048125" y="4313238"/>
          <p14:tracePt t="42076" x="3913188" y="3895725"/>
          <p14:tracePt t="42084" x="3906838" y="3813175"/>
          <p14:tracePt t="43132" x="3883025" y="3813175"/>
          <p14:tracePt t="43139" x="3848100" y="3832225"/>
          <p14:tracePt t="43147" x="3848100" y="3843338"/>
          <p14:tracePt t="43155" x="3902075" y="3984625"/>
          <p14:tracePt t="43163" x="3819525" y="3984625"/>
          <p14:tracePt t="43170" x="3713163" y="3978275"/>
          <p14:tracePt t="43178" x="3630613" y="3967163"/>
          <p14:tracePt t="43186" x="3567113" y="3967163"/>
          <p14:tracePt t="43194" x="3508375" y="3967163"/>
          <p14:tracePt t="43201" x="3454400" y="3978275"/>
          <p14:tracePt t="43209" x="3413125" y="3984625"/>
          <p14:tracePt t="43217" x="3395663" y="4002088"/>
          <p14:tracePt t="43225" x="3390900" y="4002088"/>
          <p14:tracePt t="43295" x="3384550" y="4002088"/>
          <p14:tracePt t="43319" x="3384550" y="3995738"/>
          <p14:tracePt t="43333" x="3378200" y="3984625"/>
          <p14:tracePt t="43341" x="3371850" y="3978275"/>
          <p14:tracePt t="43388" x="3367088" y="3978275"/>
          <p14:tracePt t="43730" x="3367088" y="3971925"/>
          <p14:tracePt t="43962" x="3367088" y="3978275"/>
          <p14:tracePt t="43970" x="3367088" y="4008438"/>
          <p14:tracePt t="43978" x="3354388" y="4049713"/>
          <p14:tracePt t="43985" x="3336925" y="4108450"/>
          <p14:tracePt t="43993" x="3308350" y="4189413"/>
          <p14:tracePt t="44001" x="3273425" y="4289425"/>
          <p14:tracePt t="44009" x="3243263" y="4424363"/>
          <p14:tracePt t="44016" x="3201988" y="4583113"/>
          <p14:tracePt t="44023" x="3167063" y="4778375"/>
          <p14:tracePt t="44032" x="3143250" y="4989513"/>
          <p14:tracePt t="44040" x="3119438" y="5253038"/>
          <p14:tracePt t="44047" x="3108325" y="5476875"/>
          <p14:tracePt t="44055" x="3084513" y="5764213"/>
          <p14:tracePt t="44063" x="3055938" y="6070600"/>
          <p14:tracePt t="44071" x="3014663" y="6434138"/>
          <p14:tracePt t="44078" x="2938463" y="6846888"/>
          <p14:tracePt t="44917" x="3108325" y="6629400"/>
          <p14:tracePt t="44924" x="3195638" y="6470650"/>
          <p14:tracePt t="44932" x="3284538" y="6316663"/>
          <p14:tracePt t="44940" x="3360738" y="6181725"/>
          <p14:tracePt t="44948" x="3454400" y="6040438"/>
          <p14:tracePt t="44955" x="3560763" y="5864225"/>
          <p14:tracePt t="44963" x="3648075" y="5724525"/>
          <p14:tracePt t="44971" x="3760788" y="5583238"/>
          <p14:tracePt t="44980" x="3848100" y="5459413"/>
          <p14:tracePt t="44986" x="3943350" y="5365750"/>
          <p14:tracePt t="44994" x="4048125" y="5253038"/>
          <p14:tracePt t="45002" x="4154488" y="5165725"/>
          <p14:tracePt t="45010" x="4237038" y="5094288"/>
          <p14:tracePt t="45017" x="4341813" y="5018088"/>
          <p14:tracePt t="45025" x="4418013" y="4954588"/>
          <p14:tracePt t="45033" x="4489450" y="4906963"/>
          <p14:tracePt t="45041" x="4565650" y="4841875"/>
          <p14:tracePt t="45049" x="4635500" y="4795838"/>
          <p14:tracePt t="45056" x="4700588" y="4754563"/>
          <p14:tracePt t="45064" x="4741863" y="4713288"/>
          <p14:tracePt t="45072" x="4776788" y="4695825"/>
          <p14:tracePt t="45079" x="4806950" y="4678363"/>
          <p14:tracePt t="45087" x="4811713" y="4672013"/>
          <p14:tracePt t="45095" x="4824413" y="4665663"/>
          <p14:tracePt t="45103" x="4846638" y="4660900"/>
          <p14:tracePt t="45111" x="4870450" y="4654550"/>
          <p14:tracePt t="45118" x="4894263" y="4648200"/>
          <p14:tracePt t="45126" x="4935538" y="4641850"/>
          <p14:tracePt t="45134" x="4976813" y="4630738"/>
          <p14:tracePt t="45143" x="5029200" y="4613275"/>
          <p14:tracePt t="45149" x="5076825" y="4589463"/>
          <p14:tracePt t="45157" x="5122863" y="4578350"/>
          <p14:tracePt t="45165" x="5164138" y="4572000"/>
          <p14:tracePt t="45173" x="5187950" y="4560888"/>
          <p14:tracePt t="45181" x="5200650" y="4560888"/>
          <p14:tracePt t="45258" x="5205413" y="4560888"/>
          <p14:tracePt t="45266" x="5211763" y="4554538"/>
          <p14:tracePt t="45273" x="5222875" y="4548188"/>
          <p14:tracePt t="45281" x="5246688" y="4541838"/>
          <p14:tracePt t="45289" x="5287963" y="4537075"/>
          <p14:tracePt t="45297" x="5322888" y="4524375"/>
          <p14:tracePt t="45305" x="5376863" y="4506913"/>
          <p14:tracePt t="45312" x="5435600" y="4495800"/>
          <p14:tracePt t="45320" x="5505450" y="4471988"/>
          <p14:tracePt t="45328" x="5588000" y="4443413"/>
          <p14:tracePt t="45336" x="5675313" y="4419600"/>
          <p14:tracePt t="45343" x="5792788" y="4384675"/>
          <p14:tracePt t="45351" x="5881688" y="4343400"/>
          <p14:tracePt t="45359" x="5988050" y="4302125"/>
          <p14:tracePt t="45367" x="6105525" y="4230688"/>
          <p14:tracePt t="45374" x="6203950" y="4167188"/>
          <p14:tracePt t="45382" x="6303963" y="4108450"/>
          <p14:tracePt t="45390" x="6403975" y="4043363"/>
          <p14:tracePt t="45398" x="6521450" y="3960813"/>
          <p14:tracePt t="45405" x="6662738" y="3878263"/>
          <p14:tracePt t="45413" x="6780213" y="3795713"/>
          <p14:tracePt t="45421" x="6915150" y="3714750"/>
          <p14:tracePt t="45429" x="7021513" y="3636963"/>
          <p14:tracePt t="45436" x="7145338" y="3556000"/>
          <p14:tracePt t="45444" x="7226300" y="3484563"/>
          <p14:tracePt t="45452" x="7304088" y="3432175"/>
          <p14:tracePt t="45460" x="7356475" y="3384550"/>
          <p14:tracePt t="45468" x="7397750" y="3332163"/>
          <p14:tracePt t="45475" x="7426325" y="3284538"/>
          <p14:tracePt t="45483" x="7456488" y="3238500"/>
          <p14:tracePt t="45491" x="7480300" y="3190875"/>
          <p14:tracePt t="45499" x="7497763" y="3143250"/>
          <p14:tracePt t="45506" x="7526338" y="3103563"/>
          <p14:tracePt t="45514" x="7543800" y="3055938"/>
          <p14:tracePt t="45522" x="7561263" y="3025775"/>
          <p14:tracePt t="45530" x="7567613" y="2990850"/>
          <p14:tracePt t="45537" x="7573963" y="2973388"/>
          <p14:tracePt t="45545" x="7585075" y="2962275"/>
          <p14:tracePt t="45553" x="7591425" y="2949575"/>
          <p14:tracePt t="45561" x="7591425" y="2938463"/>
          <p14:tracePt t="45894" x="7597775" y="2938463"/>
          <p14:tracePt t="45902" x="7597775" y="2949575"/>
          <p14:tracePt t="45910" x="7608888" y="2962275"/>
          <p14:tracePt t="45917" x="7615238" y="2967038"/>
          <p14:tracePt t="45925" x="7620000" y="2979738"/>
          <p14:tracePt t="45933" x="7620000" y="2986088"/>
          <p14:tracePt t="45941" x="7626350" y="2990850"/>
          <p14:tracePt t="45949" x="7632700" y="3003550"/>
          <p14:tracePt t="45956" x="7639050" y="3008313"/>
          <p14:tracePt t="45964" x="7639050" y="3014663"/>
          <p14:tracePt t="45972" x="7650163" y="3021013"/>
          <p14:tracePt t="45980" x="7656513" y="3032125"/>
          <p14:tracePt t="45987" x="7667625" y="3049588"/>
          <p14:tracePt t="45995" x="7678738" y="3062288"/>
          <p14:tracePt t="46003" x="7691438" y="3067050"/>
          <p14:tracePt t="46011" x="7708900" y="3084513"/>
          <p14:tracePt t="46019" x="7732713" y="3097213"/>
          <p14:tracePt t="46026" x="7761288" y="3121025"/>
          <p14:tracePt t="46034" x="7773988" y="3125788"/>
          <p14:tracePt t="46042" x="7808913" y="3149600"/>
          <p14:tracePt t="46049" x="7826375" y="3155950"/>
          <p14:tracePt t="46057" x="7837488" y="3173413"/>
          <p14:tracePt t="46065" x="7856538" y="3173413"/>
          <p14:tracePt t="46073" x="7856538" y="3179763"/>
          <p14:tracePt t="46081" x="7861300" y="3184525"/>
          <p14:tracePt t="46088" x="7867650" y="3190875"/>
          <p14:tracePt t="46096" x="7874000" y="3190875"/>
          <p14:tracePt t="46104" x="7878763" y="3197225"/>
          <p14:tracePt t="46112" x="7891463" y="3201988"/>
          <p14:tracePt t="46119" x="7891463" y="3208338"/>
          <p14:tracePt t="46127" x="7902575" y="3208338"/>
          <p14:tracePt t="46135" x="7908925" y="3214688"/>
          <p14:tracePt t="46329" x="7896225" y="3221038"/>
          <p14:tracePt t="46344" x="7891463" y="3232150"/>
          <p14:tracePt t="46352" x="7878763" y="3232150"/>
          <p14:tracePt t="46360" x="7874000" y="3232150"/>
          <p14:tracePt t="46368" x="7850188" y="3243263"/>
          <p14:tracePt t="46375" x="7826375" y="3249613"/>
          <p14:tracePt t="46383" x="7773988" y="3260725"/>
          <p14:tracePt t="46391" x="7715250" y="3273425"/>
          <p14:tracePt t="46399" x="7656513" y="3279775"/>
          <p14:tracePt t="46406" x="7573963" y="3297238"/>
          <p14:tracePt t="46414" x="7502525" y="3297238"/>
          <p14:tracePt t="46422" x="7443788" y="3314700"/>
          <p14:tracePt t="46430" x="7367588" y="3314700"/>
          <p14:tracePt t="46438" x="7304088" y="3321050"/>
          <p14:tracePt t="46445" x="7256463" y="3338513"/>
          <p14:tracePt t="46453" x="7204075" y="3343275"/>
          <p14:tracePt t="46461" x="7150100" y="3349625"/>
          <p14:tracePt t="46468" x="7132638" y="3355975"/>
          <p14:tracePt t="46476" x="7115175" y="3360738"/>
          <p14:tracePt t="46492" x="7108825" y="3360738"/>
          <p14:tracePt t="46593" x="7115175" y="3360738"/>
          <p14:tracePt t="46600" x="7138988" y="3367088"/>
          <p14:tracePt t="46608" x="7156450" y="3373438"/>
          <p14:tracePt t="46616" x="7180263" y="3373438"/>
          <p14:tracePt t="46624" x="7186613" y="3373438"/>
          <p14:tracePt t="46631" x="7197725" y="3379788"/>
          <p14:tracePt t="46639" x="7215188" y="3379788"/>
          <p14:tracePt t="46655" x="7226300" y="3379788"/>
          <p14:tracePt t="46663" x="7232650" y="3379788"/>
          <p14:tracePt t="46670" x="7250113" y="3379788"/>
          <p14:tracePt t="46678" x="7262813" y="3379788"/>
          <p14:tracePt t="46686" x="7291388" y="3384550"/>
          <p14:tracePt t="46694" x="7321550" y="3384550"/>
          <p14:tracePt t="46701" x="7345363" y="3384550"/>
          <p14:tracePt t="46709" x="7373938" y="3390900"/>
          <p14:tracePt t="46717" x="7397750" y="3390900"/>
          <p14:tracePt t="46725" x="7415213" y="3390900"/>
          <p14:tracePt t="46732" x="7426325" y="3390900"/>
          <p14:tracePt t="46739" x="7443788" y="3390900"/>
          <p14:tracePt t="46864" x="7443788" y="3397250"/>
          <p14:tracePt t="46895" x="7443788" y="3402013"/>
          <p14:tracePt t="46926" x="7443788" y="3408363"/>
          <p14:tracePt t="46934" x="7443788" y="3414713"/>
          <p14:tracePt t="46942" x="7443788" y="3419475"/>
          <p14:tracePt t="46950" x="7443788" y="3425825"/>
          <p14:tracePt t="46957" x="7443788" y="3438525"/>
          <p14:tracePt t="46965" x="7450138" y="3443288"/>
          <p14:tracePt t="46973" x="7456488" y="3460750"/>
          <p14:tracePt t="46981" x="7467600" y="3478213"/>
          <p14:tracePt t="46988" x="7473950" y="3502025"/>
          <p14:tracePt t="46996" x="7480300" y="3514725"/>
          <p14:tracePt t="47004" x="7485063" y="3525838"/>
          <p14:tracePt t="47012" x="7502525" y="3536950"/>
          <p14:tracePt t="47019" x="7502525" y="3556000"/>
          <p14:tracePt t="47028" x="7515225" y="3578225"/>
          <p14:tracePt t="47035" x="7526338" y="3597275"/>
          <p14:tracePt t="47043" x="7532688" y="3602038"/>
          <p14:tracePt t="47052" x="7543800" y="3636963"/>
          <p14:tracePt t="47058" x="7550150" y="3649663"/>
          <p14:tracePt t="47066" x="7561263" y="3673475"/>
          <p14:tracePt t="47074" x="7567613" y="3690938"/>
          <p14:tracePt t="47081" x="7585075" y="3702050"/>
          <p14:tracePt t="47089" x="7591425" y="3719513"/>
          <p14:tracePt t="47097" x="7602538" y="3732213"/>
          <p14:tracePt t="47182" x="7608888" y="3732213"/>
          <p14:tracePt t="47570" x="7608888" y="3736975"/>
          <p14:tracePt t="47579" x="7608888" y="3760788"/>
          <p14:tracePt t="47586" x="7608888" y="3784600"/>
          <p14:tracePt t="47594" x="7608888" y="3802063"/>
          <p14:tracePt t="47601" x="7615238" y="3813175"/>
          <p14:tracePt t="47609" x="7615238" y="3825875"/>
          <p14:tracePt t="47617" x="7615238" y="3843338"/>
          <p14:tracePt t="47640" x="7615238" y="3849688"/>
          <p14:tracePt t="47656" x="7615238" y="3854450"/>
          <p14:tracePt t="47679" x="7615238" y="3860800"/>
          <p14:tracePt t="47702" x="7615238" y="3867150"/>
          <p14:tracePt t="47710" x="7620000" y="3867150"/>
          <p14:tracePt t="47718" x="7620000" y="3871913"/>
          <p14:tracePt t="47733" x="7626350" y="3878263"/>
          <p14:tracePt t="47741" x="7632700" y="3884613"/>
          <p14:tracePt t="47749" x="7639050" y="3890963"/>
          <p14:tracePt t="47757" x="7643813" y="3890963"/>
          <p14:tracePt t="47764" x="7650163" y="3902075"/>
          <p14:tracePt t="47772" x="7656513" y="3908425"/>
          <p14:tracePt t="47780" x="7661275" y="3913188"/>
          <p14:tracePt t="47788" x="7673975" y="3919538"/>
          <p14:tracePt t="47795" x="7685088" y="3919538"/>
          <p14:tracePt t="47803" x="7685088" y="3925888"/>
          <p14:tracePt t="47811" x="7697788" y="3932238"/>
          <p14:tracePt t="47827" x="7702550" y="3937000"/>
          <p14:tracePt t="47842" x="7708900" y="3943350"/>
          <p14:tracePt t="47850" x="7715250" y="3954463"/>
          <p14:tracePt t="47857" x="7726363" y="3967163"/>
          <p14:tracePt t="47865" x="7737475" y="3978275"/>
          <p14:tracePt t="47873" x="7756525" y="4008438"/>
          <p14:tracePt t="47881" x="7773988" y="4019550"/>
          <p14:tracePt t="47889" x="7785100" y="4049713"/>
          <p14:tracePt t="47896" x="7802563" y="4071938"/>
          <p14:tracePt t="47904" x="7808913" y="4084638"/>
          <p14:tracePt t="47912" x="7820025" y="4095750"/>
          <p14:tracePt t="47920" x="7826375" y="4113213"/>
          <p14:tracePt t="47927" x="7832725" y="4125913"/>
          <p14:tracePt t="47943" x="7843838" y="4137025"/>
          <p14:tracePt t="47951" x="7843838" y="4148138"/>
          <p14:tracePt t="47966" x="7850188" y="4148138"/>
          <p14:tracePt t="47974" x="7850188" y="4154488"/>
          <p14:tracePt t="48044" x="7856538" y="4160838"/>
          <p14:tracePt t="48052" x="7856538" y="4171950"/>
          <p14:tracePt t="48059" x="7867650" y="4178300"/>
          <p14:tracePt t="48067" x="7874000" y="4184650"/>
          <p14:tracePt t="48075" x="7885113" y="4195763"/>
          <p14:tracePt t="48083" x="7885113" y="4202113"/>
          <p14:tracePt t="48090" x="7902575" y="4213225"/>
          <p14:tracePt t="48098" x="7915275" y="4225925"/>
          <p14:tracePt t="48106" x="7926388" y="4237038"/>
          <p14:tracePt t="48114" x="7943850" y="4248150"/>
          <p14:tracePt t="48121" x="7954963" y="4267200"/>
          <p14:tracePt t="48129" x="7967663" y="4267200"/>
          <p14:tracePt t="48137" x="7974013" y="4271963"/>
          <p14:tracePt t="48152" x="7974013" y="4278313"/>
          <p14:tracePt t="48160" x="7974013" y="4284663"/>
          <p14:tracePt t="48191" x="7978775" y="4284663"/>
          <p14:tracePt t="48773" x="7978775" y="4278313"/>
          <p14:tracePt t="48781" x="7974013" y="4254500"/>
          <p14:tracePt t="48789" x="7961313" y="4213225"/>
          <p14:tracePt t="48797" x="7937500" y="4148138"/>
          <p14:tracePt t="48804" x="7920038" y="4078288"/>
          <p14:tracePt t="48812" x="7891463" y="4013200"/>
          <p14:tracePt t="48820" x="7856538" y="3925888"/>
          <p14:tracePt t="48829" x="7815263" y="3843338"/>
          <p14:tracePt t="48835" x="7785100" y="3760788"/>
          <p14:tracePt t="48843" x="7743825" y="3684588"/>
          <p14:tracePt t="48851" x="7697788" y="3608388"/>
          <p14:tracePt t="48859" x="7656513" y="3536950"/>
          <p14:tracePt t="48866" x="7602538" y="3460750"/>
          <p14:tracePt t="48874" x="7573963" y="3419475"/>
          <p14:tracePt t="48882" x="7543800" y="3367088"/>
          <p14:tracePt t="48890" x="7515225" y="3332163"/>
          <p14:tracePt t="48898" x="7497763" y="3308350"/>
          <p14:tracePt t="48905" x="7480300" y="3273425"/>
          <p14:tracePt t="48913" x="7467600" y="3249613"/>
          <p14:tracePt t="48921" x="7456488" y="3232150"/>
          <p14:tracePt t="48929" x="7450138" y="3214688"/>
          <p14:tracePt t="48936" x="7439025" y="3184525"/>
          <p14:tracePt t="48944" x="7432675" y="3149600"/>
          <p14:tracePt t="48952" x="7426325" y="3125788"/>
          <p14:tracePt t="48960" x="7426325" y="3108325"/>
          <p14:tracePt t="48967" x="7415213" y="3073400"/>
          <p14:tracePt t="48975" x="7415213" y="3044825"/>
          <p14:tracePt t="48983" x="7415213" y="3025775"/>
          <p14:tracePt t="48991" x="7408863" y="3003550"/>
          <p14:tracePt t="48998" x="7408863" y="2979738"/>
          <p14:tracePt t="49006" x="7408863" y="2962275"/>
          <p14:tracePt t="49014" x="7408863" y="2955925"/>
          <p14:tracePt t="49022" x="7408863" y="2932113"/>
          <p14:tracePt t="49029" x="7408863" y="2921000"/>
          <p14:tracePt t="49037" x="7408863" y="2914650"/>
          <p14:tracePt t="49046" x="7408863" y="2903538"/>
          <p14:tracePt t="49053" x="7408863" y="2890838"/>
          <p14:tracePt t="49060" x="7415213" y="2886075"/>
          <p14:tracePt t="49076" x="7426325" y="2855913"/>
          <p14:tracePt t="49084" x="7439025" y="2844800"/>
          <p14:tracePt t="49092" x="7443788" y="2838450"/>
          <p14:tracePt t="49099" x="7462838" y="2820988"/>
          <p14:tracePt t="49107" x="7467600" y="2803525"/>
          <p14:tracePt t="49115" x="7480300" y="2797175"/>
          <p14:tracePt t="49123" x="7497763" y="2779713"/>
          <p14:tracePt t="49130" x="7502525" y="2773363"/>
          <p14:tracePt t="49138" x="7526338" y="2762250"/>
          <p14:tracePt t="49146" x="7539038" y="2744788"/>
          <p14:tracePt t="49154" x="7556500" y="2727325"/>
          <p14:tracePt t="49161" x="7580313" y="2709863"/>
          <p14:tracePt t="49169" x="7602538" y="2697163"/>
          <p14:tracePt t="49177" x="7620000" y="2679700"/>
          <p14:tracePt t="49185" x="7643813" y="2673350"/>
          <p14:tracePt t="49192" x="7673975" y="2673350"/>
          <p14:tracePt t="49200" x="7697788" y="2668588"/>
          <p14:tracePt t="49208" x="7720013" y="2655888"/>
          <p14:tracePt t="49216" x="7743825" y="2655888"/>
          <p14:tracePt t="49224" x="7756525" y="2655888"/>
          <p14:tracePt t="49231" x="7773988" y="2655888"/>
          <p14:tracePt t="49239" x="7778750" y="2655888"/>
          <p14:tracePt t="49262" x="7785100" y="2668588"/>
          <p14:tracePt t="49270" x="7796213" y="2697163"/>
          <p14:tracePt t="49278" x="7815263" y="2762250"/>
          <p14:tracePt t="49286" x="7832725" y="2838450"/>
          <p14:tracePt t="49294" x="7837488" y="2914650"/>
          <p14:tracePt t="49301" x="7843838" y="2997200"/>
          <p14:tracePt t="49309" x="7856538" y="3097213"/>
          <p14:tracePt t="49317" x="7861300" y="3173413"/>
          <p14:tracePt t="49325" x="7867650" y="3260725"/>
          <p14:tracePt t="49332" x="7878763" y="3338513"/>
          <p14:tracePt t="49340" x="7878763" y="3397250"/>
          <p14:tracePt t="49348" x="7885113" y="3460750"/>
          <p14:tracePt t="49355" x="7885113" y="3490913"/>
          <p14:tracePt t="49363" x="7891463" y="3514725"/>
          <p14:tracePt t="49371" x="7891463" y="3549650"/>
          <p14:tracePt t="49379" x="7891463" y="3590925"/>
          <p14:tracePt t="49386" x="7891463" y="3643313"/>
          <p14:tracePt t="49394" x="7891463" y="3690938"/>
          <p14:tracePt t="49402" x="7891463" y="3732213"/>
          <p14:tracePt t="49410" x="7896225" y="3790950"/>
          <p14:tracePt t="49417" x="7908925" y="3849688"/>
          <p14:tracePt t="49425" x="7915275" y="3902075"/>
          <p14:tracePt t="49433" x="7920038" y="3943350"/>
          <p14:tracePt t="49440" x="7932738" y="3984625"/>
          <p14:tracePt t="49448" x="7937500" y="4019550"/>
          <p14:tracePt t="49456" x="7950200" y="4049713"/>
          <p14:tracePt t="49464" x="7950200" y="4067175"/>
          <p14:tracePt t="49472" x="7961313" y="4089400"/>
          <p14:tracePt t="49480" x="7967663" y="4113213"/>
          <p14:tracePt t="49487" x="7985125" y="4137025"/>
          <p14:tracePt t="49495" x="7996238" y="4154488"/>
          <p14:tracePt t="49503" x="8020050" y="4178300"/>
          <p14:tracePt t="49511" x="8037513" y="4202113"/>
          <p14:tracePt t="49518" x="8061325" y="4219575"/>
          <p14:tracePt t="49526" x="8078788" y="4230688"/>
          <p14:tracePt t="49534" x="8108950" y="4237038"/>
          <p14:tracePt t="49543" x="8131175" y="4243388"/>
          <p14:tracePt t="49549" x="8154988" y="4248150"/>
          <p14:tracePt t="49557" x="8178800" y="4248150"/>
          <p14:tracePt t="49565" x="8189913" y="4248150"/>
          <p14:tracePt t="49573" x="8213725" y="4248150"/>
          <p14:tracePt t="49580" x="8237538" y="4237038"/>
          <p14:tracePt t="49588" x="8272463" y="4225925"/>
          <p14:tracePt t="49596" x="8296275" y="4202113"/>
          <p14:tracePt t="49604" x="8331200" y="4171950"/>
          <p14:tracePt t="49611" x="8372475" y="4137025"/>
          <p14:tracePt t="49619" x="8407400" y="4089400"/>
          <p14:tracePt t="49627" x="8437563" y="4054475"/>
          <p14:tracePt t="49635" x="8485188" y="4002088"/>
          <p14:tracePt t="49643" x="8520113" y="3943350"/>
          <p14:tracePt t="49650" x="8561388" y="3890963"/>
          <p14:tracePt t="49658" x="8613775" y="3836988"/>
          <p14:tracePt t="49666" x="8678863" y="3778250"/>
          <p14:tracePt t="49674" x="8742363" y="3725863"/>
          <p14:tracePt t="49681" x="8807450" y="3667125"/>
          <p14:tracePt t="49689" x="8859838" y="3636963"/>
          <p14:tracePt t="49697" x="8883650" y="3619500"/>
          <p14:tracePt t="49705" x="8913813" y="3597275"/>
          <p14:tracePt t="49712" x="8924925" y="3590925"/>
          <p14:tracePt t="49728" x="8924925" y="3584575"/>
          <p14:tracePt t="49736" x="8931275" y="3578225"/>
          <p14:tracePt t="49759" x="8937625" y="3578225"/>
          <p14:tracePt t="49767" x="8937625" y="3573463"/>
          <p14:tracePt t="49774" x="8942388" y="3573463"/>
          <p14:tracePt t="49891" x="8931275" y="3597275"/>
          <p14:tracePt t="49899" x="8918575" y="3632200"/>
          <p14:tracePt t="49906" x="8896350" y="3673475"/>
          <p14:tracePt t="49914" x="8866188" y="3719513"/>
          <p14:tracePt t="49922" x="8855075" y="3778250"/>
          <p14:tracePt t="49930" x="8813800" y="3832225"/>
          <p14:tracePt t="49937" x="8778875" y="3890963"/>
          <p14:tracePt t="49945" x="8737600" y="3943350"/>
          <p14:tracePt t="49953" x="8678863" y="4013200"/>
          <p14:tracePt t="49961" x="8642350" y="4071938"/>
          <p14:tracePt t="49968" x="8602663" y="4130675"/>
          <p14:tracePt t="49976" x="8555038" y="4189413"/>
          <p14:tracePt t="49984" x="8520113" y="4243388"/>
          <p14:tracePt t="49992" x="8478838" y="4284663"/>
          <p14:tracePt t="50000" x="8443913" y="4325938"/>
          <p14:tracePt t="50007" x="8413750" y="4360863"/>
          <p14:tracePt t="50015" x="8389938" y="4384675"/>
          <p14:tracePt t="50023" x="8355013" y="4406900"/>
          <p14:tracePt t="50031" x="8320088" y="4424363"/>
          <p14:tracePt t="50038" x="8296275" y="4437063"/>
          <p14:tracePt t="50046" x="8267700" y="4443413"/>
          <p14:tracePt t="50054" x="8243888" y="4443413"/>
          <p14:tracePt t="50062" x="8213725" y="4443413"/>
          <p14:tracePt t="50069" x="8196263" y="4443413"/>
          <p14:tracePt t="50077" x="8172450" y="4443413"/>
          <p14:tracePt t="50085" x="8150225" y="4437063"/>
          <p14:tracePt t="50093" x="8126413" y="4424363"/>
          <p14:tracePt t="50100" x="8102600" y="4413250"/>
          <p14:tracePt t="50108" x="8078788" y="4395788"/>
          <p14:tracePt t="50116" x="8032750" y="4365625"/>
          <p14:tracePt t="50124" x="8008938" y="4348163"/>
          <p14:tracePt t="50132" x="7978775" y="4319588"/>
          <p14:tracePt t="50139" x="7954963" y="4295775"/>
          <p14:tracePt t="50147" x="7932738" y="4260850"/>
          <p14:tracePt t="50155" x="7920038" y="4237038"/>
          <p14:tracePt t="50179" x="7850188" y="4119563"/>
          <p14:tracePt t="50186" x="7837488" y="4078288"/>
          <p14:tracePt t="50194" x="7826375" y="4049713"/>
          <p14:tracePt t="50201" x="7815263" y="4008438"/>
          <p14:tracePt t="50209" x="7802563" y="3960813"/>
          <p14:tracePt t="50217" x="7796213" y="3943350"/>
          <p14:tracePt t="50225" x="7796213" y="3902075"/>
          <p14:tracePt t="50232" x="7796213" y="3878263"/>
          <p14:tracePt t="50240" x="7796213" y="3854450"/>
          <p14:tracePt t="50248" x="7796213" y="3825875"/>
          <p14:tracePt t="50256" x="7796213" y="3795713"/>
          <p14:tracePt t="50263" x="7796213" y="3754438"/>
          <p14:tracePt t="50271" x="7796213" y="3725863"/>
          <p14:tracePt t="50279" x="7802563" y="3684588"/>
          <p14:tracePt t="50287" x="7802563" y="3643313"/>
          <p14:tracePt t="50294" x="7815263" y="3602038"/>
          <p14:tracePt t="50302" x="7815263" y="3556000"/>
          <p14:tracePt t="50310" x="7815263" y="3514725"/>
          <p14:tracePt t="50318" x="7815263" y="3473450"/>
          <p14:tracePt t="50326" x="7815263" y="3432175"/>
          <p14:tracePt t="50333" x="7815263" y="3402013"/>
          <p14:tracePt t="50341" x="7808913" y="3360738"/>
          <p14:tracePt t="50349" x="7802563" y="3332163"/>
          <p14:tracePt t="50356" x="7796213" y="3290888"/>
          <p14:tracePt t="50364" x="7796213" y="3260725"/>
          <p14:tracePt t="50372" x="7785100" y="3232150"/>
          <p14:tracePt t="50380" x="7785100" y="3221038"/>
          <p14:tracePt t="50388" x="7778750" y="3214688"/>
          <p14:tracePt t="50403" x="7778750" y="3208338"/>
          <p14:tracePt t="50457" x="7773988" y="3214688"/>
          <p14:tracePt t="50465" x="7761288" y="3238500"/>
          <p14:tracePt t="50473" x="7756525" y="3267075"/>
          <p14:tracePt t="50481" x="7737475" y="3308350"/>
          <p14:tracePt t="50488" x="7737475" y="3379788"/>
          <p14:tracePt t="50496" x="7732713" y="3449638"/>
          <p14:tracePt t="50504" x="7732713" y="3519488"/>
          <p14:tracePt t="50512" x="7732713" y="3597275"/>
          <p14:tracePt t="50519" x="7732713" y="3667125"/>
          <p14:tracePt t="50527" x="7732713" y="3743325"/>
          <p14:tracePt t="50535" x="7743825" y="3813175"/>
          <p14:tracePt t="50543" x="7756525" y="3884613"/>
          <p14:tracePt t="50550" x="7773988" y="3954463"/>
          <p14:tracePt t="50558" x="7791450" y="4025900"/>
          <p14:tracePt t="50566" x="7815263" y="4084638"/>
          <p14:tracePt t="50574" x="7832725" y="4137025"/>
          <p14:tracePt t="50582" x="7856538" y="4171950"/>
          <p14:tracePt t="50589" x="7867650" y="4206875"/>
          <p14:tracePt t="50597" x="7885113" y="4219575"/>
          <p14:tracePt t="50605" x="7896225" y="4237038"/>
          <p14:tracePt t="50613" x="7902575" y="4243388"/>
          <p14:tracePt t="50620" x="7908925" y="4248150"/>
          <p14:tracePt t="50628" x="7915275" y="4248150"/>
          <p14:tracePt t="50636" x="7920038" y="4248150"/>
          <p14:tracePt t="50644" x="7926388" y="4248150"/>
          <p14:tracePt t="50651" x="7943850" y="4248150"/>
          <p14:tracePt t="50659" x="7967663" y="4248150"/>
          <p14:tracePt t="50667" x="8002588" y="4243388"/>
          <p14:tracePt t="50675" x="8054975" y="4225925"/>
          <p14:tracePt t="50682" x="8113713" y="4206875"/>
          <p14:tracePt t="50690" x="8196263" y="4178300"/>
          <p14:tracePt t="50698" x="8267700" y="4154488"/>
          <p14:tracePt t="50706" x="8331200" y="4113213"/>
          <p14:tracePt t="50714" x="8413750" y="4084638"/>
          <p14:tracePt t="50721" x="8466138" y="4037013"/>
          <p14:tracePt t="50729" x="8520113" y="3995738"/>
          <p14:tracePt t="50737" x="8572500" y="3960813"/>
          <p14:tracePt t="50744" x="8631238" y="3913188"/>
          <p14:tracePt t="50752" x="8666163" y="3878263"/>
          <p14:tracePt t="50760" x="8713788" y="3832225"/>
          <p14:tracePt t="50768" x="8748713" y="3795713"/>
          <p14:tracePt t="50776" x="8789988" y="3749675"/>
          <p14:tracePt t="50783" x="8824913" y="3702050"/>
          <p14:tracePt t="50791" x="8855075" y="3660775"/>
          <p14:tracePt t="50799" x="8890000" y="3625850"/>
          <p14:tracePt t="50807" x="8918575" y="3578225"/>
          <p14:tracePt t="50814" x="8942388" y="3543300"/>
          <p14:tracePt t="50822" x="8972550" y="3508375"/>
          <p14:tracePt t="50830" x="9001125" y="3484563"/>
          <p14:tracePt t="50838" x="9013825" y="3449638"/>
          <p14:tracePt t="50845" x="9031288" y="3438525"/>
          <p14:tracePt t="50853" x="9042400" y="3425825"/>
          <p14:tracePt t="50861" x="9048750" y="3419475"/>
          <p14:tracePt t="50869" x="9048750" y="3408363"/>
          <p14:tracePt t="50876" x="9055100" y="3402013"/>
          <p14:tracePt t="50892" x="9055100" y="3397250"/>
          <p14:tracePt t="50962" x="9055100" y="3390900"/>
          <p14:tracePt t="50970" x="9055100" y="3379788"/>
          <p14:tracePt t="50977" x="9048750" y="3379788"/>
          <p14:tracePt t="50985" x="9042400" y="3367088"/>
          <p14:tracePt t="50993" x="9031288" y="3360738"/>
          <p14:tracePt t="51001" x="9031288" y="3355975"/>
          <p14:tracePt t="51008" x="9013825" y="3343275"/>
          <p14:tracePt t="51016" x="9001125" y="3343275"/>
          <p14:tracePt t="51024" x="8990013" y="3338513"/>
          <p14:tracePt t="51032" x="8983663" y="3338513"/>
          <p14:tracePt t="51039" x="8972550" y="3338513"/>
          <p14:tracePt t="51078" x="8966200" y="3338513"/>
          <p14:tracePt t="51831" x="8966200" y="3332163"/>
          <p14:tracePt t="51839" x="8983663" y="3325813"/>
          <p14:tracePt t="51847" x="9001125" y="3314700"/>
          <p14:tracePt t="51854" x="9018588" y="3308350"/>
          <p14:tracePt t="51862" x="9031288" y="3308350"/>
          <p14:tracePt t="51870" x="9042400" y="3308350"/>
          <p14:tracePt t="51877" x="9055100" y="3308350"/>
          <p14:tracePt t="51885" x="9059863" y="3302000"/>
          <p14:tracePt t="51893" x="9077325" y="3302000"/>
          <p14:tracePt t="51901" x="9090025" y="3297238"/>
          <p14:tracePt t="51909" x="9094788" y="3297238"/>
          <p14:tracePt t="51924" x="9131300" y="3284538"/>
          <p14:tracePt t="51932" x="9153525" y="3279775"/>
          <p14:tracePt t="51940" x="9172575" y="3279775"/>
          <p14:tracePt t="51947" x="9190038" y="3273425"/>
          <p14:tracePt t="51955" x="9212263" y="3267075"/>
          <p14:tracePt t="51963" x="9242425" y="3267075"/>
          <p14:tracePt t="51971" x="9277350" y="3260725"/>
          <p14:tracePt t="51978" x="9307513" y="3255963"/>
          <p14:tracePt t="51986" x="9348788" y="3243263"/>
          <p14:tracePt t="51994" x="9371013" y="3238500"/>
          <p14:tracePt t="52002" x="9394825" y="3238500"/>
          <p14:tracePt t="52009" x="9407525" y="3238500"/>
          <p14:tracePt t="52017" x="9412288" y="3232150"/>
          <p14:tracePt t="52040" x="9418638" y="3232150"/>
          <p14:tracePt t="52180" x="9412288" y="3232150"/>
          <p14:tracePt t="52196" x="9407525" y="3238500"/>
          <p14:tracePt t="52203" x="9401175" y="3238500"/>
          <p14:tracePt t="52211" x="9394825" y="3249613"/>
          <p14:tracePt t="52219" x="9394825" y="3255963"/>
          <p14:tracePt t="52227" x="9377363" y="3260725"/>
          <p14:tracePt t="52234" x="9371013" y="3267075"/>
          <p14:tracePt t="52242" x="9359900" y="3279775"/>
          <p14:tracePt t="52250" x="9348788" y="3290888"/>
          <p14:tracePt t="52258" x="9331325" y="3290888"/>
          <p14:tracePt t="52266" x="9312275" y="3302000"/>
          <p14:tracePt t="52272" x="9301163" y="3314700"/>
          <p14:tracePt t="52281" x="9283700" y="3321050"/>
          <p14:tracePt t="52289" x="9266238" y="3332163"/>
          <p14:tracePt t="52297" x="9248775" y="3343275"/>
          <p14:tracePt t="52304" x="9231313" y="3349625"/>
          <p14:tracePt t="52312" x="9218613" y="3355975"/>
          <p14:tracePt t="52320" x="9201150" y="3360738"/>
          <p14:tracePt t="52328" x="9177338" y="3379788"/>
          <p14:tracePt t="52335" x="9166225" y="3384550"/>
          <p14:tracePt t="52344" x="9148763" y="3390900"/>
          <p14:tracePt t="52351" x="9142413" y="3397250"/>
          <p14:tracePt t="52359" x="9131300" y="3408363"/>
          <p14:tracePt t="52366" x="9113838" y="3419475"/>
          <p14:tracePt t="52374" x="9101138" y="3432175"/>
          <p14:tracePt t="52382" x="9077325" y="3443288"/>
          <p14:tracePt t="52390" x="9066213" y="3449638"/>
          <p14:tracePt t="52397" x="9055100" y="3460750"/>
          <p14:tracePt t="52405" x="9036050" y="3467100"/>
          <p14:tracePt t="52413" x="9024938" y="3478213"/>
          <p14:tracePt t="52421" x="9013825" y="3484563"/>
          <p14:tracePt t="52429" x="9001125" y="3490913"/>
          <p14:tracePt t="52436" x="8996363" y="3490913"/>
          <p14:tracePt t="52444" x="8983663" y="3497263"/>
          <p14:tracePt t="52459" x="8972550" y="3497263"/>
          <p14:tracePt t="52467" x="8966200" y="3497263"/>
          <p14:tracePt t="52475" x="8948738" y="3497263"/>
          <p14:tracePt t="52483" x="8942388" y="3502025"/>
          <p14:tracePt t="52491" x="8931275" y="3502025"/>
          <p14:tracePt t="52498" x="8924925" y="3508375"/>
          <p14:tracePt t="52506" x="8913813" y="3514725"/>
          <p14:tracePt t="52514" x="8907463" y="3514725"/>
          <p14:tracePt t="52522" x="8896350" y="3519488"/>
          <p14:tracePt t="52529" x="8872538" y="3532188"/>
          <p14:tracePt t="52537" x="8859838" y="3536950"/>
          <p14:tracePt t="52545" x="8842375" y="3543300"/>
          <p14:tracePt t="52553" x="8820150" y="3556000"/>
          <p14:tracePt t="52561" x="8783638" y="3560763"/>
          <p14:tracePt t="52568" x="8766175" y="3567113"/>
          <p14:tracePt t="52576" x="8748713" y="3573463"/>
          <p14:tracePt t="52584" x="8720138" y="3578225"/>
          <p14:tracePt t="52591" x="8696325" y="3584575"/>
          <p14:tracePt t="52599" x="8678863" y="3584575"/>
          <p14:tracePt t="52607" x="8655050" y="3590925"/>
          <p14:tracePt t="52615" x="8648700" y="3597275"/>
          <p14:tracePt t="52622" x="8642350" y="3597275"/>
          <p14:tracePt t="52630" x="8624888" y="3602038"/>
          <p14:tracePt t="52638" x="8613775" y="3602038"/>
          <p14:tracePt t="52646" x="8596313" y="3608388"/>
          <p14:tracePt t="52654" x="8578850" y="3614738"/>
          <p14:tracePt t="52661" x="8555038" y="3625850"/>
          <p14:tracePt t="52669" x="8543925" y="3632200"/>
          <p14:tracePt t="52677" x="8524875" y="3636963"/>
          <p14:tracePt t="52685" x="8502650" y="3649663"/>
          <p14:tracePt t="52692" x="8485188" y="3667125"/>
          <p14:tracePt t="52700" x="8461375" y="3678238"/>
          <p14:tracePt t="52708" x="8443913" y="3690938"/>
          <p14:tracePt t="52716" x="8426450" y="3708400"/>
          <p14:tracePt t="52723" x="8407400" y="3719513"/>
          <p14:tracePt t="52731" x="8385175" y="3732213"/>
          <p14:tracePt t="52739" x="8385175" y="3736975"/>
          <p14:tracePt t="52747" x="8367713" y="3749675"/>
          <p14:tracePt t="52754" x="8361363" y="3760788"/>
          <p14:tracePt t="52762" x="8355013" y="3773488"/>
          <p14:tracePt t="52770" x="8343900" y="3778250"/>
          <p14:tracePt t="52778" x="8337550" y="3784600"/>
          <p14:tracePt t="52785" x="8337550" y="3795713"/>
          <p14:tracePt t="52793" x="8331200" y="3813175"/>
          <p14:tracePt t="52801" x="8320088" y="3832225"/>
          <p14:tracePt t="52809" x="8308975" y="3836988"/>
          <p14:tracePt t="52816" x="8302625" y="3854450"/>
          <p14:tracePt t="52824" x="8289925" y="3871913"/>
          <p14:tracePt t="52832" x="8278813" y="3895725"/>
          <p14:tracePt t="52840" x="8272463" y="3919538"/>
          <p14:tracePt t="52847" x="8267700" y="3932238"/>
          <p14:tracePt t="52856" x="8261350" y="3949700"/>
          <p14:tracePt t="52863" x="8261350" y="3967163"/>
          <p14:tracePt t="52871" x="8261350" y="3978275"/>
          <p14:tracePt t="52879" x="8261350" y="3984625"/>
          <p14:tracePt t="52894" x="8261350" y="3990975"/>
          <p14:tracePt t="52948" x="8261350" y="3995738"/>
          <p14:tracePt t="52964" x="8261350" y="4008438"/>
          <p14:tracePt t="52972" x="8267700" y="4013200"/>
          <p14:tracePt t="52979" x="8267700" y="4030663"/>
          <p14:tracePt t="52987" x="8278813" y="4030663"/>
          <p14:tracePt t="52995" x="8289925" y="4043363"/>
          <p14:tracePt t="53003" x="8289925" y="4049713"/>
          <p14:tracePt t="53010" x="8308975" y="4060825"/>
          <p14:tracePt t="53018" x="8320088" y="4067175"/>
          <p14:tracePt t="53026" x="8326438" y="4071938"/>
          <p14:tracePt t="53034" x="8343900" y="4084638"/>
          <p14:tracePt t="53041" x="8361363" y="4089400"/>
          <p14:tracePt t="53049" x="8378825" y="4095750"/>
          <p14:tracePt t="53058" x="8385175" y="4102100"/>
          <p14:tracePt t="53065" x="8402638" y="4108450"/>
          <p14:tracePt t="53073" x="8426450" y="4119563"/>
          <p14:tracePt t="53080" x="8448675" y="4125913"/>
          <p14:tracePt t="53088" x="8485188" y="4143375"/>
          <p14:tracePt t="53096" x="8531225" y="4160838"/>
          <p14:tracePt t="53104" x="8583613" y="4171950"/>
          <p14:tracePt t="53111" x="8637588" y="4195763"/>
          <p14:tracePt t="53119" x="8672513" y="4202113"/>
          <p14:tracePt t="53127" x="8689975" y="4206875"/>
          <p14:tracePt t="53135" x="8701088" y="4206875"/>
          <p14:tracePt t="53142" x="8720138" y="4213225"/>
          <p14:tracePt t="53158" x="8724900" y="4213225"/>
          <p14:tracePt t="53168" x="8737600" y="4213225"/>
          <p14:tracePt t="53173" x="8742363" y="4213225"/>
          <p14:tracePt t="53181" x="8759825" y="4206875"/>
          <p14:tracePt t="53189" x="8778875" y="4202113"/>
          <p14:tracePt t="53197" x="8796338" y="4189413"/>
          <p14:tracePt t="53205" x="8813800" y="4178300"/>
          <p14:tracePt t="53212" x="8842375" y="4154488"/>
          <p14:tracePt t="53220" x="8878888" y="4137025"/>
          <p14:tracePt t="53228" x="8907463" y="4113213"/>
          <p14:tracePt t="53235" x="8931275" y="4089400"/>
          <p14:tracePt t="53242" x="8955088" y="4067175"/>
          <p14:tracePt t="53251" x="8972550" y="4054475"/>
          <p14:tracePt t="53259" x="8996363" y="4019550"/>
          <p14:tracePt t="53267" x="9013825" y="4002088"/>
          <p14:tracePt t="53274" x="9031288" y="3967163"/>
          <p14:tracePt t="53282" x="9055100" y="3932238"/>
          <p14:tracePt t="53290" x="9072563" y="3895725"/>
          <p14:tracePt t="53298" x="9094788" y="3860800"/>
          <p14:tracePt t="53305" x="9113838" y="3819525"/>
          <p14:tracePt t="53313" x="9142413" y="3784600"/>
          <p14:tracePt t="53321" x="9172575" y="3743325"/>
          <p14:tracePt t="53329" x="9194800" y="3695700"/>
          <p14:tracePt t="53336" x="9218613" y="3643313"/>
          <p14:tracePt t="53344" x="9231313" y="3614738"/>
          <p14:tracePt t="53352" x="9242425" y="3578225"/>
          <p14:tracePt t="53361" x="9259888" y="3543300"/>
          <p14:tracePt t="53367" x="9266238" y="3519488"/>
          <p14:tracePt t="53375" x="9266238" y="3508375"/>
          <p14:tracePt t="53383" x="9272588" y="3484563"/>
          <p14:tracePt t="53391" x="9277350" y="3473450"/>
          <p14:tracePt t="53398" x="9277350" y="3449638"/>
          <p14:tracePt t="53406" x="9283700" y="3438525"/>
          <p14:tracePt t="53414" x="9283700" y="3425825"/>
          <p14:tracePt t="53422" x="9283700" y="3419475"/>
          <p14:tracePt t="53430" x="9283700" y="3402013"/>
          <p14:tracePt t="53437" x="9283700" y="3390900"/>
          <p14:tracePt t="53445" x="9283700" y="3373438"/>
          <p14:tracePt t="53453" x="9277350" y="3367088"/>
          <p14:tracePt t="53460" x="9277350" y="3349625"/>
          <p14:tracePt t="53468" x="9266238" y="3338513"/>
          <p14:tracePt t="53476" x="9259888" y="3332163"/>
          <p14:tracePt t="53484" x="9248775" y="3321050"/>
          <p14:tracePt t="53492" x="9231313" y="3308350"/>
          <p14:tracePt t="53499" x="9224963" y="3297238"/>
          <p14:tracePt t="53507" x="9207500" y="3284538"/>
          <p14:tracePt t="53515" x="9190038" y="3279775"/>
          <p14:tracePt t="53523" x="9166225" y="3273425"/>
          <p14:tracePt t="53530" x="9148763" y="3267075"/>
          <p14:tracePt t="53538" x="9118600" y="3267075"/>
          <p14:tracePt t="53546" x="9090025" y="3260725"/>
          <p14:tracePt t="53554" x="9066213" y="3260725"/>
          <p14:tracePt t="53562" x="9036050" y="3260725"/>
          <p14:tracePt t="53569" x="8996363" y="3260725"/>
          <p14:tracePt t="53577" x="8948738" y="3255963"/>
          <p14:tracePt t="53585" x="8890000" y="3255963"/>
          <p14:tracePt t="53592" x="8831263" y="3255963"/>
          <p14:tracePt t="53600" x="8759825" y="3255963"/>
          <p14:tracePt t="53608" x="8701088" y="3255963"/>
          <p14:tracePt t="53616" x="8655050" y="3249613"/>
          <p14:tracePt t="53624" x="8602663" y="3249613"/>
          <p14:tracePt t="53631" x="8561388" y="3249613"/>
          <p14:tracePt t="53639" x="8531225" y="3249613"/>
          <p14:tracePt t="53647" x="8507413" y="3249613"/>
          <p14:tracePt t="53654" x="8489950" y="3249613"/>
          <p14:tracePt t="53662" x="8478838" y="3249613"/>
          <p14:tracePt t="53670" x="8472488" y="3249613"/>
          <p14:tracePt t="53678" x="8466138" y="3249613"/>
          <p14:tracePt t="53686" x="8448675" y="3255963"/>
          <p14:tracePt t="53693" x="8443913" y="3260725"/>
          <p14:tracePt t="53701" x="8420100" y="3273425"/>
          <p14:tracePt t="53709" x="8385175" y="3290888"/>
          <p14:tracePt t="53717" x="8355013" y="3314700"/>
          <p14:tracePt t="53724" x="8313738" y="3343275"/>
          <p14:tracePt t="53732" x="8278813" y="3373438"/>
          <p14:tracePt t="53740" x="8231188" y="3402013"/>
          <p14:tracePt t="53748" x="8196263" y="3432175"/>
          <p14:tracePt t="53756" x="8172450" y="3455988"/>
          <p14:tracePt t="53763" x="8143875" y="3484563"/>
          <p14:tracePt t="53771" x="8126413" y="3519488"/>
          <p14:tracePt t="53779" x="8091488" y="3543300"/>
          <p14:tracePt t="53786" x="8061325" y="3590925"/>
          <p14:tracePt t="53794" x="8020050" y="3636963"/>
          <p14:tracePt t="53802" x="7996238" y="3695700"/>
          <p14:tracePt t="53810" x="7961313" y="3743325"/>
          <p14:tracePt t="53817" x="7932738" y="3795713"/>
          <p14:tracePt t="53825" x="7908925" y="3849688"/>
          <p14:tracePt t="53833" x="7885113" y="3890963"/>
          <p14:tracePt t="53841" x="7856538" y="3937000"/>
          <p14:tracePt t="53849" x="7843838" y="3978275"/>
          <p14:tracePt t="53856" x="7832725" y="4019550"/>
          <p14:tracePt t="53864" x="7820025" y="4049713"/>
          <p14:tracePt t="53872" x="7815263" y="4084638"/>
          <p14:tracePt t="53880" x="7815263" y="4108450"/>
          <p14:tracePt t="53888" x="7815263" y="4137025"/>
          <p14:tracePt t="53895" x="7815263" y="4167188"/>
          <p14:tracePt t="53903" x="7820025" y="4189413"/>
          <p14:tracePt t="53911" x="7826375" y="4213225"/>
          <p14:tracePt t="53918" x="7837488" y="4237038"/>
          <p14:tracePt t="53926" x="7850188" y="4254500"/>
          <p14:tracePt t="53934" x="7867650" y="4260850"/>
          <p14:tracePt t="53942" x="7878763" y="4267200"/>
          <p14:tracePt t="53949" x="7896225" y="4271963"/>
          <p14:tracePt t="53957" x="7902575" y="4278313"/>
          <p14:tracePt t="53965" x="7920038" y="4284663"/>
          <p14:tracePt t="53973" x="7943850" y="4289425"/>
          <p14:tracePt t="53981" x="7961313" y="4289425"/>
          <p14:tracePt t="53988" x="7978775" y="4289425"/>
          <p14:tracePt t="53996" x="8008938" y="4295775"/>
          <p14:tracePt t="54004" x="8061325" y="4302125"/>
          <p14:tracePt t="54011" x="8113713" y="4313238"/>
          <p14:tracePt t="54019" x="8172450" y="4319588"/>
          <p14:tracePt t="54027" x="8248650" y="4325938"/>
          <p14:tracePt t="54035" x="8331200" y="4330700"/>
          <p14:tracePt t="54043" x="8407400" y="4343400"/>
          <p14:tracePt t="54050" x="8466138" y="4343400"/>
          <p14:tracePt t="54058" x="8520113" y="4343400"/>
          <p14:tracePt t="54066" x="8555038" y="4343400"/>
          <p14:tracePt t="54074" x="8589963" y="4343400"/>
          <p14:tracePt t="54081" x="8607425" y="4343400"/>
          <p14:tracePt t="54089" x="8631238" y="4343400"/>
          <p14:tracePt t="54097" x="8642350" y="4343400"/>
          <p14:tracePt t="54105" x="8655050" y="4337050"/>
          <p14:tracePt t="54112" x="8678863" y="4330700"/>
          <p14:tracePt t="54120" x="8701088" y="4306888"/>
          <p14:tracePt t="54128" x="8720138" y="4302125"/>
          <p14:tracePt t="54136" x="8748713" y="4284663"/>
          <p14:tracePt t="54143" x="8789988" y="4254500"/>
          <p14:tracePt t="54151" x="8848725" y="4206875"/>
          <p14:tracePt t="54159" x="8918575" y="4167188"/>
          <p14:tracePt t="54167" x="9001125" y="4113213"/>
          <p14:tracePt t="54174" x="9124950" y="4037013"/>
          <p14:tracePt t="54182" x="9242425" y="3971925"/>
          <p14:tracePt t="54190" x="9324975" y="3919538"/>
          <p14:tracePt t="54198" x="9366250" y="3884613"/>
          <p14:tracePt t="54206" x="9394825" y="3854450"/>
          <p14:tracePt t="54213" x="9407525" y="3825875"/>
          <p14:tracePt t="54221" x="9412288" y="3808413"/>
          <p14:tracePt t="54229" x="9412288" y="3784600"/>
          <p14:tracePt t="54237" x="9418638" y="3773488"/>
          <p14:tracePt t="54244" x="9418638" y="3749675"/>
          <p14:tracePt t="54252" x="9418638" y="3725863"/>
          <p14:tracePt t="54260" x="9418638" y="3708400"/>
          <p14:tracePt t="54268" x="9418638" y="3695700"/>
          <p14:tracePt t="54276" x="9412288" y="3678238"/>
          <p14:tracePt t="54283" x="9401175" y="3660775"/>
          <p14:tracePt t="54291" x="9401175" y="3649663"/>
          <p14:tracePt t="54299" x="9383713" y="3636963"/>
          <p14:tracePt t="54306" x="9366250" y="3619500"/>
          <p14:tracePt t="54314" x="9331325" y="3602038"/>
          <p14:tracePt t="54322" x="9307513" y="3584575"/>
          <p14:tracePt t="54330" x="9242425" y="3573463"/>
          <p14:tracePt t="54338" x="9183688" y="3556000"/>
          <p14:tracePt t="54345" x="9094788" y="3536950"/>
          <p14:tracePt t="54353" x="8996363" y="3514725"/>
          <p14:tracePt t="54361" x="8883650" y="3497263"/>
          <p14:tracePt t="54368" x="8755063" y="3478213"/>
          <p14:tracePt t="54376" x="8655050" y="3467100"/>
          <p14:tracePt t="54384" x="8566150" y="3460750"/>
          <p14:tracePt t="54392" x="8502650" y="3460750"/>
          <p14:tracePt t="54400" x="8443913" y="3460750"/>
          <p14:tracePt t="54407" x="8402638" y="3455988"/>
          <p14:tracePt t="54415" x="8378825" y="3455988"/>
          <p14:tracePt t="54423" x="8355013" y="3455988"/>
          <p14:tracePt t="54431" x="8331200" y="3467100"/>
          <p14:tracePt t="54438" x="8308975" y="3478213"/>
          <p14:tracePt t="54446" x="8285163" y="3502025"/>
          <p14:tracePt t="54454" x="8261350" y="3532188"/>
          <p14:tracePt t="54462" x="8220075" y="3584575"/>
          <p14:tracePt t="54469" x="8185150" y="3636963"/>
          <p14:tracePt t="54477" x="8143875" y="3702050"/>
          <p14:tracePt t="54485" x="8102600" y="3773488"/>
          <p14:tracePt t="54493" x="8061325" y="3849688"/>
          <p14:tracePt t="54500" x="8037513" y="3919538"/>
          <p14:tracePt t="54508" x="8026400" y="3967163"/>
          <p14:tracePt t="54516" x="8020050" y="4030663"/>
          <p14:tracePt t="54524" x="8002588" y="4071938"/>
          <p14:tracePt t="54531" x="8002588" y="4102100"/>
          <p14:tracePt t="54539" x="8002588" y="4125913"/>
          <p14:tracePt t="54547" x="8002588" y="4154488"/>
          <p14:tracePt t="54555" x="8002588" y="4171950"/>
          <p14:tracePt t="54563" x="8002588" y="4189413"/>
          <p14:tracePt t="54570" x="8002588" y="4206875"/>
          <p14:tracePt t="54578" x="8002588" y="4225925"/>
          <p14:tracePt t="54586" x="8013700" y="4237038"/>
          <p14:tracePt t="54593" x="8026400" y="4254500"/>
          <p14:tracePt t="54601" x="8037513" y="4278313"/>
          <p14:tracePt t="54609" x="8061325" y="4295775"/>
          <p14:tracePt t="54617" x="8085138" y="4306888"/>
          <p14:tracePt t="54625" x="8131175" y="4325938"/>
          <p14:tracePt t="54632" x="8178800" y="4337050"/>
          <p14:tracePt t="54640" x="8243888" y="4348163"/>
          <p14:tracePt t="54648" x="8302625" y="4354513"/>
          <p14:tracePt t="54656" x="8348663" y="4354513"/>
          <p14:tracePt t="54663" x="8407400" y="4360863"/>
          <p14:tracePt t="54671" x="8461375" y="4360863"/>
          <p14:tracePt t="54679" x="8520113" y="4360863"/>
          <p14:tracePt t="54687" x="8561388" y="4354513"/>
          <p14:tracePt t="54695" x="8602663" y="4337050"/>
          <p14:tracePt t="54702" x="8655050" y="4325938"/>
          <p14:tracePt t="54710" x="8678863" y="4313238"/>
          <p14:tracePt t="54719" x="8720138" y="4289425"/>
          <p14:tracePt t="54726" x="8755063" y="4271963"/>
          <p14:tracePt t="54733" x="8789988" y="4248150"/>
          <p14:tracePt t="54741" x="8820150" y="4213225"/>
          <p14:tracePt t="54749" x="8837613" y="4178300"/>
          <p14:tracePt t="54757" x="8866188" y="4143375"/>
          <p14:tracePt t="54764" x="8890000" y="4102100"/>
          <p14:tracePt t="54772" x="8918575" y="4049713"/>
          <p14:tracePt t="54780" x="8942388" y="3995738"/>
          <p14:tracePt t="54788" x="8966200" y="3932238"/>
          <p14:tracePt t="54795" x="8990013" y="3878263"/>
          <p14:tracePt t="54803" x="9001125" y="3832225"/>
          <p14:tracePt t="54811" x="9018588" y="3760788"/>
          <p14:tracePt t="54819" x="9024938" y="3702050"/>
          <p14:tracePt t="54826" x="9024938" y="3643313"/>
          <p14:tracePt t="54834" x="9024938" y="3602038"/>
          <p14:tracePt t="54842" x="9024938" y="3549650"/>
          <p14:tracePt t="54850" x="9024938" y="3508375"/>
          <p14:tracePt t="54857" x="9013825" y="3467100"/>
          <p14:tracePt t="54865" x="8996363" y="3443288"/>
          <p14:tracePt t="54873" x="8983663" y="3419475"/>
          <p14:tracePt t="54881" x="8966200" y="3397250"/>
          <p14:tracePt t="54889" x="8948738" y="3379788"/>
          <p14:tracePt t="54896" x="8931275" y="3349625"/>
          <p14:tracePt t="54904" x="8913813" y="3338513"/>
          <p14:tracePt t="54912" x="8896350" y="3332163"/>
          <p14:tracePt t="54925" x="8883650" y="3325813"/>
          <p14:tracePt t="54927" x="8859838" y="3321050"/>
          <p14:tracePt t="54935" x="8855075" y="3321050"/>
          <p14:tracePt t="54943" x="8837613" y="3321050"/>
          <p14:tracePt t="54951" x="8824913" y="3321050"/>
          <p14:tracePt t="54958" x="8820150" y="3321050"/>
          <p14:tracePt t="54966" x="8801100" y="3321050"/>
          <p14:tracePt t="54974" x="8778875" y="3321050"/>
          <p14:tracePt t="54982" x="8755063" y="3332163"/>
          <p14:tracePt t="54989" x="8713788" y="3349625"/>
          <p14:tracePt t="54997" x="8678863" y="3373438"/>
          <p14:tracePt t="55005" x="8613775" y="3414713"/>
          <p14:tracePt t="55013" x="8566150" y="3449638"/>
          <p14:tracePt t="55020" x="8513763" y="3490913"/>
          <p14:tracePt t="55028" x="8461375" y="3532188"/>
          <p14:tracePt t="55036" x="8413750" y="3578225"/>
          <p14:tracePt t="55045" x="8378825" y="3625850"/>
          <p14:tracePt t="55051" x="8348663" y="3667125"/>
          <p14:tracePt t="55059" x="8320088" y="3695700"/>
          <p14:tracePt t="55067" x="8302625" y="3736975"/>
          <p14:tracePt t="55075" x="8278813" y="3767138"/>
          <p14:tracePt t="55083" x="8261350" y="3808413"/>
          <p14:tracePt t="55090" x="8248650" y="3832225"/>
          <p14:tracePt t="55098" x="8237538" y="3867150"/>
          <p14:tracePt t="55106" x="8231188" y="3878263"/>
          <p14:tracePt t="55114" x="8226425" y="3902075"/>
          <p14:tracePt t="55121" x="8226425" y="3919538"/>
          <p14:tracePt t="55129" x="8226425" y="3932238"/>
          <p14:tracePt t="55137" x="8226425" y="3937000"/>
          <p14:tracePt t="55145" x="8226425" y="3954463"/>
          <p14:tracePt t="55152" x="8226425" y="3960813"/>
          <p14:tracePt t="55160" x="8226425" y="3978275"/>
          <p14:tracePt t="55168" x="8226425" y="3990975"/>
          <p14:tracePt t="55176" x="8226425" y="4002088"/>
          <p14:tracePt t="55183" x="8226425" y="4019550"/>
          <p14:tracePt t="55191" x="8226425" y="4037013"/>
          <p14:tracePt t="55199" x="8226425" y="4043363"/>
          <p14:tracePt t="55207" x="8231188" y="4049713"/>
          <p14:tracePt t="55215" x="8237538" y="4060825"/>
          <p14:tracePt t="55222" x="8243888" y="4067175"/>
          <p14:tracePt t="55230" x="8248650" y="4071938"/>
          <p14:tracePt t="55238" x="8248650" y="4084638"/>
          <p14:tracePt t="55246" x="8261350" y="4089400"/>
          <p14:tracePt t="55253" x="8267700" y="4095750"/>
          <p14:tracePt t="55261" x="8278813" y="4108450"/>
          <p14:tracePt t="55269" x="8285163" y="4113213"/>
          <p14:tracePt t="55277" x="8296275" y="4125913"/>
          <p14:tracePt t="55284" x="8308975" y="4130675"/>
          <p14:tracePt t="55292" x="8320088" y="4130675"/>
          <p14:tracePt t="55300" x="8320088" y="4143375"/>
          <p14:tracePt t="55308" x="8331200" y="4143375"/>
          <p14:tracePt t="55315" x="8343900" y="4154488"/>
          <p14:tracePt t="55323" x="8361363" y="4160838"/>
          <p14:tracePt t="55331" x="8372475" y="4167188"/>
          <p14:tracePt t="55339" x="8389938" y="4171950"/>
          <p14:tracePt t="55347" x="8413750" y="4178300"/>
          <p14:tracePt t="55354" x="8431213" y="4178300"/>
          <p14:tracePt t="55362" x="8437563" y="4178300"/>
          <p14:tracePt t="55370" x="8443913" y="4178300"/>
          <p14:tracePt t="55377" x="8443913" y="4184650"/>
          <p14:tracePt t="56658" x="8448675" y="4178300"/>
          <p14:tracePt t="56666" x="8448675" y="4171950"/>
          <p14:tracePt t="56674" x="8455025" y="4167188"/>
          <p14:tracePt t="56682" x="8455025" y="4160838"/>
          <p14:tracePt t="56689" x="8461375" y="4143375"/>
          <p14:tracePt t="56697" x="8466138" y="4143375"/>
          <p14:tracePt t="56705" x="8472488" y="4125913"/>
          <p14:tracePt t="56720" x="8478838" y="4108450"/>
          <p14:tracePt t="56728" x="8485188" y="4084638"/>
          <p14:tracePt t="56736" x="8489950" y="4078288"/>
          <p14:tracePt t="56744" x="8502650" y="4060825"/>
          <p14:tracePt t="56751" x="8507413" y="4043363"/>
          <p14:tracePt t="56759" x="8520113" y="4025900"/>
          <p14:tracePt t="56767" x="8531225" y="4002088"/>
          <p14:tracePt t="56775" x="8537575" y="3990975"/>
          <p14:tracePt t="56782" x="8548688" y="3978275"/>
          <p14:tracePt t="56791" x="8561388" y="3943350"/>
          <p14:tracePt t="56798" x="8583613" y="3919538"/>
          <p14:tracePt t="56806" x="8596313" y="3895725"/>
          <p14:tracePt t="56814" x="8613775" y="3871913"/>
          <p14:tracePt t="56821" x="8624888" y="3836988"/>
          <p14:tracePt t="56829" x="8642350" y="3819525"/>
          <p14:tracePt t="56837" x="8661400" y="3802063"/>
          <p14:tracePt t="56844" x="8666163" y="3784600"/>
          <p14:tracePt t="56852" x="8672513" y="3778250"/>
          <p14:tracePt t="56860" x="8678863" y="3773488"/>
          <p14:tracePt t="56907" x="8683625" y="3773488"/>
          <p14:tracePt t="56914" x="8696325" y="3773488"/>
          <p14:tracePt t="56930" x="8713788" y="3767138"/>
          <p14:tracePt t="56942" x="8724900" y="3760788"/>
          <p14:tracePt t="56945" x="8731250" y="3754438"/>
          <p14:tracePt t="56953" x="8742363" y="3749675"/>
          <p14:tracePt t="56961" x="8755063" y="3732213"/>
          <p14:tracePt t="56969" x="8766175" y="3719513"/>
          <p14:tracePt t="56976" x="8778875" y="3702050"/>
          <p14:tracePt t="56984" x="8789988" y="3678238"/>
          <p14:tracePt t="56992" x="8796338" y="3656013"/>
          <p14:tracePt t="57000" x="8807450" y="3632200"/>
          <p14:tracePt t="57008" x="8820150" y="3608388"/>
          <p14:tracePt t="57015" x="8824913" y="3584575"/>
          <p14:tracePt t="57023" x="8831263" y="3560763"/>
          <p14:tracePt t="57031" x="8831263" y="3549650"/>
          <p14:tracePt t="57039" x="8842375" y="3543300"/>
          <p14:tracePt t="57046" x="8848725" y="3525838"/>
          <p14:tracePt t="57054" x="8848725" y="3519488"/>
          <p14:tracePt t="57062" x="8848725" y="3514725"/>
          <p14:tracePt t="57070" x="8848725" y="3508375"/>
          <p14:tracePt t="57077" x="8848725" y="3502025"/>
          <p14:tracePt t="57093" x="8855075" y="3502025"/>
          <p14:tracePt t="57101" x="8855075" y="3497263"/>
          <p14:tracePt t="57109" x="8855075" y="3490913"/>
          <p14:tracePt t="57124" x="8855075" y="3478213"/>
          <p14:tracePt t="57132" x="8855075" y="3467100"/>
          <p14:tracePt t="57139" x="8855075" y="3455988"/>
          <p14:tracePt t="57147" x="8855075" y="3438525"/>
          <p14:tracePt t="57155" x="8855075" y="3414713"/>
          <p14:tracePt t="57163" x="8842375" y="3384550"/>
          <p14:tracePt t="57171" x="8837613" y="3343275"/>
          <p14:tracePt t="57178" x="8824913" y="3308350"/>
          <p14:tracePt t="57186" x="8824913" y="3284538"/>
          <p14:tracePt t="57194" x="8807450" y="3260725"/>
          <p14:tracePt t="57202" x="8796338" y="3225800"/>
          <p14:tracePt t="57209" x="8783638" y="3214688"/>
          <p14:tracePt t="57217" x="8783638" y="3190875"/>
          <p14:tracePt t="57224" x="8766175" y="3173413"/>
          <p14:tracePt t="57233" x="8766175" y="3155950"/>
          <p14:tracePt t="57240" x="8759825" y="3143250"/>
          <p14:tracePt t="57248" x="8755063" y="3138488"/>
          <p14:tracePt t="57256" x="8742363" y="3125788"/>
          <p14:tracePt t="57264" x="8737600" y="3114675"/>
          <p14:tracePt t="57271" x="8731250" y="3108325"/>
          <p14:tracePt t="57279" x="8720138" y="3097213"/>
          <p14:tracePt t="57287" x="8701088" y="3084513"/>
          <p14:tracePt t="57295" x="8689975" y="3073400"/>
          <p14:tracePt t="57303" x="8678863" y="3062288"/>
          <p14:tracePt t="57310" x="8661400" y="3055938"/>
          <p14:tracePt t="57318" x="8624888" y="3038475"/>
          <p14:tracePt t="57326" x="8613775" y="3032125"/>
          <p14:tracePt t="57334" x="8596313" y="3021013"/>
          <p14:tracePt t="57341" x="8572500" y="3014663"/>
          <p14:tracePt t="57349" x="8548688" y="3008313"/>
          <p14:tracePt t="57357" x="8507413" y="3003550"/>
          <p14:tracePt t="57365" x="8472488" y="2986088"/>
          <p14:tracePt t="57372" x="8443913" y="2986088"/>
          <p14:tracePt t="57380" x="8413750" y="2979738"/>
          <p14:tracePt t="57389" x="8389938" y="2973388"/>
          <p14:tracePt t="57396" x="8367713" y="2967038"/>
          <p14:tracePt t="57403" x="8343900" y="2967038"/>
          <p14:tracePt t="57411" x="8331200" y="2967038"/>
          <p14:tracePt t="57419" x="8308975" y="2962275"/>
          <p14:tracePt t="57427" x="8285163" y="2962275"/>
          <p14:tracePt t="57435" x="8272463" y="2962275"/>
          <p14:tracePt t="57442" x="8243888" y="2962275"/>
          <p14:tracePt t="57450" x="8220075" y="2962275"/>
          <p14:tracePt t="57458" x="8178800" y="2955925"/>
          <p14:tracePt t="57465" x="8150225" y="2955925"/>
          <p14:tracePt t="57473" x="8120063" y="2955925"/>
          <p14:tracePt t="57482" x="8091488" y="2955925"/>
          <p14:tracePt t="57489" x="8061325" y="2955925"/>
          <p14:tracePt t="57497" x="8037513" y="2955925"/>
          <p14:tracePt t="57504" x="8013700" y="2955925"/>
          <p14:tracePt t="57512" x="7991475" y="2955925"/>
          <p14:tracePt t="57520" x="7974013" y="2955925"/>
          <p14:tracePt t="57528" x="7954963" y="2955925"/>
          <p14:tracePt t="57535" x="7932738" y="2955925"/>
          <p14:tracePt t="57543" x="7915275" y="2962275"/>
          <p14:tracePt t="57551" x="7902575" y="2967038"/>
          <p14:tracePt t="57559" x="7896225" y="2967038"/>
          <p14:tracePt t="57566" x="7885113" y="2973388"/>
          <p14:tracePt t="57629" x="7874000" y="2979738"/>
          <p14:tracePt t="57636" x="7861300" y="2979738"/>
          <p14:tracePt t="57644" x="7861300" y="2990850"/>
          <p14:tracePt t="57652" x="7843838" y="2997200"/>
          <p14:tracePt t="57659" x="7837488" y="3008313"/>
          <p14:tracePt t="57667" x="7820025" y="3021013"/>
          <p14:tracePt t="57675" x="7815263" y="3032125"/>
          <p14:tracePt t="57683" x="7815263" y="3038475"/>
          <p14:tracePt t="57691" x="7802563" y="3049588"/>
          <p14:tracePt t="57698" x="7796213" y="3073400"/>
          <p14:tracePt t="57706" x="7791450" y="3079750"/>
          <p14:tracePt t="57714" x="7785100" y="3090863"/>
          <p14:tracePt t="57722" x="7785100" y="3108325"/>
          <p14:tracePt t="57729" x="7778750" y="3121025"/>
          <p14:tracePt t="57737" x="7778750" y="3132138"/>
          <p14:tracePt t="57745" x="7778750" y="3143250"/>
          <p14:tracePt t="57753" x="7778750" y="3179763"/>
          <p14:tracePt t="57760" x="7778750" y="3197225"/>
          <p14:tracePt t="57768" x="7778750" y="3201988"/>
          <p14:tracePt t="57777" x="7791450" y="3225800"/>
          <p14:tracePt t="57784" x="7791450" y="3243263"/>
          <p14:tracePt t="57792" x="7808913" y="3267075"/>
          <p14:tracePt t="57799" x="7815263" y="3284538"/>
          <p14:tracePt t="57807" x="7843838" y="3314700"/>
          <p14:tracePt t="57815" x="7867650" y="3338513"/>
          <p14:tracePt t="57823" x="7896225" y="3360738"/>
          <p14:tracePt t="57830" x="7926388" y="3384550"/>
          <p14:tracePt t="57838" x="7974013" y="3402013"/>
          <p14:tracePt t="57846" x="8026400" y="3432175"/>
          <p14:tracePt t="57854" x="8078788" y="3449638"/>
          <p14:tracePt t="57861" x="8137525" y="3473450"/>
          <p14:tracePt t="57869" x="8196263" y="3478213"/>
          <p14:tracePt t="57877" x="8261350" y="3497263"/>
          <p14:tracePt t="57885" x="8337550" y="3508375"/>
          <p14:tracePt t="57892" x="8420100" y="3525838"/>
          <p14:tracePt t="57900" x="8489950" y="3532188"/>
          <p14:tracePt t="57908" x="8566150" y="3549650"/>
          <p14:tracePt t="57924" x="8689975" y="3567113"/>
          <p14:tracePt t="57931" x="8748713" y="3573463"/>
          <p14:tracePt t="57939" x="8789988" y="3578225"/>
          <p14:tracePt t="57947" x="8831263" y="3584575"/>
          <p14:tracePt t="57954" x="8872538" y="3597275"/>
          <p14:tracePt t="57962" x="8913813" y="3602038"/>
          <p14:tracePt t="57970" x="8955088" y="3608388"/>
          <p14:tracePt t="57980" x="9001125" y="3608388"/>
          <p14:tracePt t="57986" x="9024938" y="3614738"/>
          <p14:tracePt t="57993" x="9055100" y="3614738"/>
          <p14:tracePt t="58001" x="9066213" y="3614738"/>
          <p14:tracePt t="58009" x="9072563" y="3614738"/>
          <p14:tracePt t="58017" x="9077325" y="3614738"/>
          <p14:tracePt t="58024" x="9083675" y="3614738"/>
          <p14:tracePt t="58048" x="9083675" y="3608388"/>
          <p14:tracePt t="58063" x="9090025" y="3602038"/>
          <p14:tracePt t="58071" x="9094788" y="3584575"/>
          <p14:tracePt t="58079" x="9101138" y="3573463"/>
          <p14:tracePt t="58087" x="9107488" y="3560763"/>
          <p14:tracePt t="58094" x="9113838" y="3543300"/>
          <p14:tracePt t="58102" x="9118600" y="3519488"/>
          <p14:tracePt t="58110" x="9118600" y="3502025"/>
          <p14:tracePt t="58117" x="9124950" y="3490913"/>
          <p14:tracePt t="58125" x="9124950" y="3473450"/>
          <p14:tracePt t="58133" x="9124950" y="3455988"/>
          <p14:tracePt t="58141" x="9124950" y="3443288"/>
          <p14:tracePt t="58149" x="9118600" y="3419475"/>
          <p14:tracePt t="58156" x="9101138" y="3390900"/>
          <p14:tracePt t="58164" x="9090025" y="3367088"/>
          <p14:tracePt t="58172" x="9066213" y="3343275"/>
          <p14:tracePt t="58180" x="9042400" y="3314700"/>
          <p14:tracePt t="58187" x="9013825" y="3290888"/>
          <p14:tracePt t="58195" x="8977313" y="3260725"/>
          <p14:tracePt t="58203" x="8924925" y="3232150"/>
          <p14:tracePt t="58211" x="8872538" y="3208338"/>
          <p14:tracePt t="58218" x="8820150" y="3184525"/>
          <p14:tracePt t="58226" x="8759825" y="3173413"/>
          <p14:tracePt t="58234" x="8689975" y="3138488"/>
          <p14:tracePt t="58241" x="8620125" y="3125788"/>
          <p14:tracePt t="58249" x="8561388" y="3114675"/>
          <p14:tracePt t="58257" x="8489950" y="3114675"/>
          <p14:tracePt t="58265" x="8431213" y="3114675"/>
          <p14:tracePt t="58272" x="8361363" y="3108325"/>
          <p14:tracePt t="58281" x="8302625" y="3108325"/>
          <p14:tracePt t="58288" x="8243888" y="3108325"/>
          <p14:tracePt t="58296" x="8185150" y="3108325"/>
          <p14:tracePt t="58304" x="8137525" y="3108325"/>
          <p14:tracePt t="58312" x="8096250" y="3108325"/>
          <p14:tracePt t="58319" x="8061325" y="3114675"/>
          <p14:tracePt t="58327" x="8037513" y="3121025"/>
          <p14:tracePt t="58335" x="8008938" y="3132138"/>
          <p14:tracePt t="58343" x="7985125" y="3138488"/>
          <p14:tracePt t="58350" x="7967663" y="3149600"/>
          <p14:tracePt t="58358" x="7937500" y="3162300"/>
          <p14:tracePt t="58366" x="7915275" y="3184525"/>
          <p14:tracePt t="58374" x="7878763" y="3208338"/>
          <p14:tracePt t="58381" x="7850188" y="3238500"/>
          <p14:tracePt t="58389" x="7820025" y="3260725"/>
          <p14:tracePt t="58397" x="7802563" y="3290888"/>
          <p14:tracePt t="58405" x="7778750" y="3314700"/>
          <p14:tracePt t="58412" x="7756525" y="3349625"/>
          <p14:tracePt t="58420" x="7743825" y="3373438"/>
          <p14:tracePt t="58428" x="7737475" y="3408363"/>
          <p14:tracePt t="58436" x="7726363" y="3432175"/>
          <p14:tracePt t="58444" x="7720013" y="3455988"/>
          <p14:tracePt t="58451" x="7715250" y="3478213"/>
          <p14:tracePt t="58459" x="7708900" y="3497263"/>
          <p14:tracePt t="58467" x="7702550" y="3519488"/>
          <p14:tracePt t="58474" x="7702550" y="3543300"/>
          <p14:tracePt t="58482" x="7702550" y="3556000"/>
          <p14:tracePt t="58498" x="7702550" y="3567113"/>
          <p14:tracePt t="58506" x="7708900" y="3567113"/>
          <p14:tracePt t="58513" x="7708900" y="3573463"/>
          <p14:tracePt t="58521" x="7720013" y="3578225"/>
          <p14:tracePt t="58529" x="7737475" y="3584575"/>
          <p14:tracePt t="58537" x="7761288" y="3590925"/>
          <p14:tracePt t="58544" x="7791450" y="3590925"/>
          <p14:tracePt t="58552" x="7832725" y="3590925"/>
          <p14:tracePt t="58560" x="7867650" y="3590925"/>
          <p14:tracePt t="58568" x="7908925" y="3590925"/>
          <p14:tracePt t="58575" x="7974013" y="3584575"/>
          <p14:tracePt t="58583" x="8013700" y="3567113"/>
          <p14:tracePt t="58591" x="8043863" y="3556000"/>
          <p14:tracePt t="58599" x="8078788" y="3532188"/>
          <p14:tracePt t="58606" x="8113713" y="3519488"/>
          <p14:tracePt t="58614" x="8131175" y="3502025"/>
          <p14:tracePt t="58622" x="8143875" y="3490913"/>
          <p14:tracePt t="58630" x="8154988" y="3478213"/>
          <p14:tracePt t="58638" x="8161338" y="3460750"/>
          <p14:tracePt t="58645" x="8172450" y="3438525"/>
          <p14:tracePt t="58653" x="8172450" y="3414713"/>
          <p14:tracePt t="58662" x="8185150" y="3390900"/>
          <p14:tracePt t="58668" x="8185150" y="3367088"/>
          <p14:tracePt t="58676" x="8189913" y="3349625"/>
          <p14:tracePt t="58684" x="8189913" y="3325813"/>
          <p14:tracePt t="58692" x="8189913" y="3308350"/>
          <p14:tracePt t="58700" x="8189913" y="3279775"/>
          <p14:tracePt t="58707" x="8185150" y="3260725"/>
          <p14:tracePt t="58715" x="8167688" y="3238500"/>
          <p14:tracePt t="58723" x="8150225" y="3214688"/>
          <p14:tracePt t="58731" x="8108950" y="3190875"/>
          <p14:tracePt t="58738" x="8054975" y="3179763"/>
          <p14:tracePt t="58746" x="7985125" y="3167063"/>
          <p14:tracePt t="58754" x="7891463" y="3162300"/>
          <p14:tracePt t="58762" x="7778750" y="3162300"/>
          <p14:tracePt t="58769" x="7661275" y="3162300"/>
          <p14:tracePt t="58777" x="7521575" y="3201988"/>
          <p14:tracePt t="58785" x="7385050" y="3232150"/>
          <p14:tracePt t="58793" x="7256463" y="3284538"/>
          <p14:tracePt t="58800" x="7150100" y="3325813"/>
          <p14:tracePt t="58808" x="7050088" y="3379788"/>
          <p14:tracePt t="58816" x="6980238" y="3438525"/>
          <p14:tracePt t="58824" x="6904038" y="3490913"/>
          <p14:tracePt t="58831" x="6851650" y="3556000"/>
          <p14:tracePt t="58839" x="6804025" y="3614738"/>
          <p14:tracePt t="58847" x="6773863" y="3667125"/>
          <p14:tracePt t="58855" x="6738938" y="3719513"/>
          <p14:tracePt t="58863" x="6721475" y="3773488"/>
          <p14:tracePt t="58870" x="6704013" y="3825875"/>
          <p14:tracePt t="58878" x="6704013" y="3860800"/>
          <p14:tracePt t="58886" x="6704013" y="3902075"/>
          <p14:tracePt t="58894" x="6704013" y="3932238"/>
          <p14:tracePt t="58901" x="6715125" y="3960813"/>
          <p14:tracePt t="58909" x="6745288" y="3978275"/>
          <p14:tracePt t="58917" x="6780213" y="3995738"/>
          <p14:tracePt t="58925" x="6827838" y="4008438"/>
          <p14:tracePt t="58932" x="6897688" y="4019550"/>
          <p14:tracePt t="58940" x="6980238" y="4037013"/>
          <p14:tracePt t="58948" x="7050088" y="4054475"/>
          <p14:tracePt t="58961" x="7127875" y="4060825"/>
          <p14:tracePt t="58963" x="7186613" y="4067175"/>
          <p14:tracePt t="58971" x="7256463" y="4078288"/>
          <p14:tracePt t="58979" x="7308850" y="4084638"/>
          <p14:tracePt t="58987" x="7339013" y="4084638"/>
          <p14:tracePt t="58995" x="7367588" y="4084638"/>
          <p14:tracePt t="59002" x="7385050" y="4084638"/>
          <p14:tracePt t="59018" x="7391400" y="4084638"/>
          <p14:tracePt t="59026" x="7397750" y="4084638"/>
          <p14:tracePt t="59033" x="7404100" y="4078288"/>
          <p14:tracePt t="59049" x="7408863" y="4060825"/>
          <p14:tracePt t="59058" x="7421563" y="4043363"/>
          <p14:tracePt t="59064" x="7426325" y="4025900"/>
          <p14:tracePt t="59072" x="7426325" y="4008438"/>
          <p14:tracePt t="59080" x="7432675" y="3978275"/>
          <p14:tracePt t="59088" x="7432675" y="3949700"/>
          <p14:tracePt t="59095" x="7432675" y="3913188"/>
          <p14:tracePt t="59103" x="7421563" y="3878263"/>
          <p14:tracePt t="59111" x="7397750" y="3854450"/>
          <p14:tracePt t="59119" x="7373938" y="3832225"/>
          <p14:tracePt t="59126" x="7350125" y="3819525"/>
          <p14:tracePt t="59134" x="7297738" y="3802063"/>
          <p14:tracePt t="59142" x="7245350" y="3795713"/>
          <p14:tracePt t="59150" x="7186613" y="3790950"/>
          <p14:tracePt t="59157" x="7121525" y="3790950"/>
          <p14:tracePt t="59165" x="7038975" y="3790950"/>
          <p14:tracePt t="59173" x="6969125" y="3790950"/>
          <p14:tracePt t="59181" x="6897688" y="3813175"/>
          <p14:tracePt t="59189" x="6838950" y="3836988"/>
          <p14:tracePt t="59196" x="6792913" y="3867150"/>
          <p14:tracePt t="59204" x="6751638" y="3913188"/>
          <p14:tracePt t="59212" x="6715125" y="3937000"/>
          <p14:tracePt t="59220" x="6692900" y="3971925"/>
          <p14:tracePt t="59227" x="6669088" y="4019550"/>
          <p14:tracePt t="59235" x="6662738" y="4030663"/>
          <p14:tracePt t="59242" x="6656388" y="4054475"/>
          <p14:tracePt t="59251" x="6656388" y="4078288"/>
          <p14:tracePt t="59258" x="6656388" y="4095750"/>
          <p14:tracePt t="59266" x="6656388" y="4102100"/>
          <p14:tracePt t="59274" x="6656388" y="4113213"/>
          <p14:tracePt t="59282" x="6675438" y="4130675"/>
          <p14:tracePt t="59288" x="6697663" y="4143375"/>
          <p14:tracePt t="59297" x="6751638" y="4143375"/>
          <p14:tracePt t="59305" x="6827838" y="4160838"/>
          <p14:tracePt t="59313" x="6951663" y="4167188"/>
          <p14:tracePt t="59321" x="7132638" y="4167188"/>
          <p14:tracePt t="59328" x="7350125" y="4167188"/>
          <p14:tracePt t="59336" x="7573963" y="4167188"/>
          <p14:tracePt t="59344" x="7756525" y="4160838"/>
          <p14:tracePt t="59351" x="7908925" y="4143375"/>
          <p14:tracePt t="59359" x="7996238" y="4119563"/>
          <p14:tracePt t="59367" x="8054975" y="4102100"/>
          <p14:tracePt t="59375" x="8096250" y="4089400"/>
          <p14:tracePt t="59383" x="8131175" y="4067175"/>
          <p14:tracePt t="59390" x="8150225" y="4054475"/>
          <p14:tracePt t="59398" x="8154988" y="4049713"/>
          <p14:tracePt t="59406" x="8154988" y="4043363"/>
          <p14:tracePt t="59414" x="8154988" y="4037013"/>
          <p14:tracePt t="59421" x="8154988" y="4030663"/>
          <p14:tracePt t="59429" x="8154988" y="4013200"/>
          <p14:tracePt t="59437" x="8154988" y="3990975"/>
          <p14:tracePt t="59445" x="8150225" y="3967163"/>
          <p14:tracePt t="59452" x="8143875" y="3937000"/>
          <p14:tracePt t="59460" x="8113713" y="3902075"/>
          <p14:tracePt t="59468" x="8085138" y="3854450"/>
          <p14:tracePt t="59476" x="8061325" y="3832225"/>
          <p14:tracePt t="59483" x="8002588" y="3790950"/>
          <p14:tracePt t="59491" x="7943850" y="3760788"/>
          <p14:tracePt t="59499" x="7861300" y="3736975"/>
          <p14:tracePt t="59507" x="7773988" y="3714750"/>
          <p14:tracePt t="59515" x="7685088" y="3714750"/>
          <p14:tracePt t="59522" x="7580313" y="3702050"/>
          <p14:tracePt t="59530" x="7480300" y="3702050"/>
          <p14:tracePt t="59538" x="7404100" y="3702050"/>
          <p14:tracePt t="59546" x="7345363" y="3702050"/>
          <p14:tracePt t="59553" x="7291388" y="3719513"/>
          <p14:tracePt t="59561" x="7250113" y="3725863"/>
          <p14:tracePt t="59569" x="7239000" y="3736975"/>
          <p14:tracePt t="59577" x="7226300" y="3743325"/>
          <p14:tracePt t="59584" x="7221538" y="3749675"/>
          <p14:tracePt t="59592" x="7215188" y="3749675"/>
          <p14:tracePt t="59600" x="7208838" y="3760788"/>
          <p14:tracePt t="60198" x="7191375" y="3760788"/>
          <p14:tracePt t="60205" x="7156450" y="3760788"/>
          <p14:tracePt t="60213" x="7115175" y="3760788"/>
          <p14:tracePt t="60221" x="7056438" y="3760788"/>
          <p14:tracePt t="60229" x="6997700" y="3760788"/>
          <p14:tracePt t="60236" x="6938963" y="3760788"/>
          <p14:tracePt t="60244" x="6869113" y="3749675"/>
          <p14:tracePt t="60252" x="6797675" y="3743325"/>
          <p14:tracePt t="60260" x="6751638" y="3736975"/>
          <p14:tracePt t="60267" x="6680200" y="3725863"/>
          <p14:tracePt t="60275" x="6627813" y="3714750"/>
          <p14:tracePt t="60283" x="6586538" y="3708400"/>
          <p14:tracePt t="60291" x="6545263" y="3702050"/>
          <p14:tracePt t="60298" x="6516688" y="3695700"/>
          <p14:tracePt t="60306" x="6499225" y="3684588"/>
          <p14:tracePt t="60314" x="6480175" y="3684588"/>
          <p14:tracePt t="60322" x="6475413" y="3678238"/>
          <p14:tracePt t="60330" x="6457950" y="3673475"/>
          <p14:tracePt t="60337" x="6445250" y="3673475"/>
          <p14:tracePt t="60345" x="6434138" y="3673475"/>
          <p14:tracePt t="60353" x="6421438" y="3667125"/>
          <p14:tracePt t="60360" x="6410325" y="3667125"/>
          <p14:tracePt t="60376" x="6403975" y="3667125"/>
          <p14:tracePt t="60384" x="6399213" y="3667125"/>
          <p14:tracePt t="60399" x="6392863" y="3667125"/>
          <p14:tracePt t="60415" x="6392863" y="3660775"/>
          <p14:tracePt t="60469" x="6386513" y="3660775"/>
          <p14:tracePt t="60648" x="6381750" y="3660775"/>
          <p14:tracePt t="60780" x="6381750" y="3656013"/>
          <p14:tracePt t="60787" x="6375400" y="3649663"/>
          <p14:tracePt t="60795" x="6369050" y="3643313"/>
          <p14:tracePt t="60803" x="6362700" y="3643313"/>
          <p14:tracePt t="60811" x="6357938" y="3632200"/>
          <p14:tracePt t="60818" x="6345238" y="3619500"/>
          <p14:tracePt t="60826" x="6340475" y="3619500"/>
          <p14:tracePt t="60842" x="6340475" y="3614738"/>
          <p14:tracePt t="61610" x="6369050" y="3614738"/>
          <p14:tracePt t="61618" x="6410325" y="3614738"/>
          <p14:tracePt t="61626" x="6480175" y="3625850"/>
          <p14:tracePt t="61633" x="6597650" y="3632200"/>
          <p14:tracePt t="61641" x="6780213" y="3632200"/>
          <p14:tracePt t="61649" x="7038975" y="3632200"/>
          <p14:tracePt t="61658" x="7380288" y="3632200"/>
          <p14:tracePt t="61664" x="7796213" y="3625850"/>
          <p14:tracePt t="61672" x="8237538" y="3608388"/>
          <p14:tracePt t="61680" x="8778875" y="3578225"/>
          <p14:tracePt t="61688" x="9342438" y="3532188"/>
          <p14:tracePt t="61695" x="9859963" y="3514725"/>
          <p14:tracePt t="61703" x="10317163" y="3484563"/>
          <p14:tracePt t="61711" x="10706100" y="3460750"/>
          <p14:tracePt t="61719" x="11004550" y="3443288"/>
          <p14:tracePt t="61726" x="11198225" y="3414713"/>
          <p14:tracePt t="61734" x="11363325" y="3402013"/>
          <p14:tracePt t="61742" x="11439525" y="3390900"/>
          <p14:tracePt t="61750" x="11504613" y="3384550"/>
          <p14:tracePt t="61758" x="11522075" y="3384550"/>
          <p14:tracePt t="61765" x="11539538" y="3384550"/>
          <p14:tracePt t="61773" x="11557000" y="3379788"/>
          <p14:tracePt t="61781" x="11563350" y="3379788"/>
          <p14:tracePt t="61789" x="11574463" y="3379788"/>
          <p14:tracePt t="61796" x="11598275" y="3379788"/>
          <p14:tracePt t="61804" x="11628438" y="3379788"/>
          <p14:tracePt t="61812" x="11687175" y="3379788"/>
          <p14:tracePt t="61820" x="11745913" y="3379788"/>
          <p14:tracePt t="61827" x="11791950" y="3379788"/>
          <p14:tracePt t="61835" x="11850688" y="3379788"/>
          <p14:tracePt t="61843" x="11880850" y="3379788"/>
          <p14:tracePt t="61851" x="11898313" y="3379788"/>
          <p14:tracePt t="61858" x="11909425" y="3379788"/>
          <p14:tracePt t="61874" x="11915775" y="3379788"/>
          <p14:tracePt t="61889" x="11922125" y="3379788"/>
          <p14:tracePt t="61897" x="11926888" y="3379788"/>
          <p14:tracePt t="61905" x="11933238" y="3379788"/>
          <p14:tracePt t="61913" x="11939588" y="3379788"/>
          <p14:tracePt t="61925" x="11950700" y="3379788"/>
          <p14:tracePt t="61928" x="11963400" y="3379788"/>
          <p14:tracePt t="61936" x="11968163" y="3384550"/>
          <p14:tracePt t="61944" x="11985625" y="3390900"/>
          <p14:tracePt t="61952" x="12009438" y="3402013"/>
          <p14:tracePt t="61959" x="12039600" y="3402013"/>
          <p14:tracePt t="61967" x="12085638" y="3419475"/>
          <p14:tracePt t="61975" x="12126913" y="3432175"/>
          <p14:tracePt t="61983" x="12174538" y="34432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9E2F3"/>
            </a:gs>
            <a:gs pos="83000">
              <a:srgbClr val="E2E9F6"/>
            </a:gs>
            <a:gs pos="100000">
              <a:srgbClr val="DCE5F4">
                <a:alpha val="4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827ACC-E19D-4E38-AE05-33F188248FC2}"/>
              </a:ext>
            </a:extLst>
          </p:cNvPr>
          <p:cNvSpPr/>
          <p:nvPr/>
        </p:nvSpPr>
        <p:spPr>
          <a:xfrm>
            <a:off x="0" y="0"/>
            <a:ext cx="12192000" cy="825690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BB9B1C4-5210-4BEA-A556-2A53383A911F}"/>
              </a:ext>
            </a:extLst>
          </p:cNvPr>
          <p:cNvSpPr txBox="1">
            <a:spLocks/>
          </p:cNvSpPr>
          <p:nvPr/>
        </p:nvSpPr>
        <p:spPr>
          <a:xfrm>
            <a:off x="0" y="183519"/>
            <a:ext cx="12191999" cy="421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rgbClr val="002060"/>
                </a:solidFill>
              </a:rPr>
              <a:t>Laser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DA2CC3D-A139-4741-BB7C-0A48922251A4}"/>
              </a:ext>
            </a:extLst>
          </p:cNvPr>
          <p:cNvSpPr/>
          <p:nvPr/>
        </p:nvSpPr>
        <p:spPr>
          <a:xfrm>
            <a:off x="0" y="6134668"/>
            <a:ext cx="12192000" cy="118282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Rectangle 3">
            <a:extLst>
              <a:ext uri="{FF2B5EF4-FFF2-40B4-BE49-F238E27FC236}">
                <a16:creationId xmlns:a16="http://schemas.microsoft.com/office/drawing/2014/main" id="{09BF2FB3-D4DE-4C9E-A55E-43D5242CB2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395" y="879179"/>
            <a:ext cx="4665438" cy="1953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rgbClr val="000000"/>
                </a:solidFill>
                <a:effectLst/>
                <a:latin typeface="+mn-lt"/>
                <a:ea typeface="宋体" charset="0"/>
                <a:cs typeface="宋体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80000"/>
              </a:lnSpc>
              <a:defRPr/>
            </a:pPr>
            <a:r>
              <a:rPr kumimoji="0" lang="en-US" altLang="zh-CN" sz="2400" kern="0" dirty="0">
                <a:ea typeface="宋体" pitchFamily="2" charset="-122"/>
                <a:cs typeface="+mn-cs"/>
              </a:rPr>
              <a:t>free electrons and hole are injected into the C-band and V-band respectively by an electric current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kumimoji="0" lang="en-US" altLang="zh-CN" sz="2400" kern="0" dirty="0">
                <a:ea typeface="宋体" pitchFamily="2" charset="-122"/>
                <a:cs typeface="+mn-cs"/>
              </a:rPr>
              <a:t>When an electron falls from C- to V-band, it recombines with a hole, emit its energy as a photon.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kumimoji="0" lang="en-US" altLang="zh-CN" sz="2400" kern="0" dirty="0">
                <a:ea typeface="宋体" pitchFamily="2" charset="-122"/>
                <a:cs typeface="+mn-cs"/>
              </a:rPr>
              <a:t>This recombination can happen automatically (spontaneous emission)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kumimoji="0" lang="en-US" altLang="zh-CN" sz="2400" kern="0" dirty="0">
                <a:ea typeface="宋体" pitchFamily="2" charset="-122"/>
                <a:cs typeface="+mn-cs"/>
              </a:rPr>
              <a:t>It can also happen under influence of another photon (stimulated emission)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kumimoji="0" lang="en-US" altLang="zh-CN" sz="2400" kern="0" dirty="0">
                <a:ea typeface="宋体" pitchFamily="2" charset="-122"/>
                <a:cs typeface="+mn-cs"/>
              </a:rPr>
              <a:t>Energy of photon is </a:t>
            </a:r>
            <a:r>
              <a:rPr kumimoji="0" lang="en-US" altLang="zh-CN" sz="2400" kern="0" dirty="0" err="1">
                <a:ea typeface="宋体" pitchFamily="2" charset="-122"/>
                <a:cs typeface="+mn-cs"/>
              </a:rPr>
              <a:t>E</a:t>
            </a:r>
            <a:r>
              <a:rPr kumimoji="0" lang="en-US" altLang="zh-CN" sz="2400" kern="0" baseline="-25000" dirty="0" err="1">
                <a:ea typeface="宋体" pitchFamily="2" charset="-122"/>
                <a:cs typeface="+mn-cs"/>
              </a:rPr>
              <a:t>g</a:t>
            </a:r>
            <a:endParaRPr kumimoji="0" lang="en-US" altLang="zh-CN" sz="2400" kern="0" dirty="0">
              <a:ea typeface="宋体" pitchFamily="2" charset="-122"/>
              <a:cs typeface="+mn-cs"/>
            </a:endParaRPr>
          </a:p>
        </p:txBody>
      </p:sp>
      <p:sp>
        <p:nvSpPr>
          <p:cNvPr id="74" name="Line 4">
            <a:extLst>
              <a:ext uri="{FF2B5EF4-FFF2-40B4-BE49-F238E27FC236}">
                <a16:creationId xmlns:a16="http://schemas.microsoft.com/office/drawing/2014/main" id="{F3F773B4-14AC-4C96-A5DB-8E877F05F6F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56458" y="2683338"/>
            <a:ext cx="49688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5" name="Line 5">
            <a:extLst>
              <a:ext uri="{FF2B5EF4-FFF2-40B4-BE49-F238E27FC236}">
                <a16:creationId xmlns:a16="http://schemas.microsoft.com/office/drawing/2014/main" id="{C1C3009D-BB04-4FFA-B8A5-6F21890D02B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832946" y="883113"/>
            <a:ext cx="0" cy="3382962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76" name="Group 6">
            <a:extLst>
              <a:ext uri="{FF2B5EF4-FFF2-40B4-BE49-F238E27FC236}">
                <a16:creationId xmlns:a16="http://schemas.microsoft.com/office/drawing/2014/main" id="{C0A57B15-E17A-49D9-BCB0-B1E168C73EC5}"/>
              </a:ext>
            </a:extLst>
          </p:cNvPr>
          <p:cNvGrpSpPr>
            <a:grpSpLocks/>
          </p:cNvGrpSpPr>
          <p:nvPr/>
        </p:nvGrpSpPr>
        <p:grpSpPr bwMode="auto">
          <a:xfrm>
            <a:off x="6753446" y="1386350"/>
            <a:ext cx="2160587" cy="792163"/>
            <a:chOff x="2109" y="1162"/>
            <a:chExt cx="1361" cy="499"/>
          </a:xfrm>
        </p:grpSpPr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00336B73-B415-4D8C-8143-D0B4F3E3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9" y="1162"/>
              <a:ext cx="681" cy="499"/>
            </a:xfrm>
            <a:custGeom>
              <a:avLst/>
              <a:gdLst>
                <a:gd name="T0" fmla="*/ 0 w 681"/>
                <a:gd name="T1" fmla="*/ 499 h 499"/>
                <a:gd name="T2" fmla="*/ 272 w 681"/>
                <a:gd name="T3" fmla="*/ 408 h 499"/>
                <a:gd name="T4" fmla="*/ 681 w 681"/>
                <a:gd name="T5" fmla="*/ 0 h 499"/>
                <a:gd name="T6" fmla="*/ 0 60000 65536"/>
                <a:gd name="T7" fmla="*/ 0 60000 65536"/>
                <a:gd name="T8" fmla="*/ 0 60000 65536"/>
                <a:gd name="T9" fmla="*/ 0 w 681"/>
                <a:gd name="T10" fmla="*/ 0 h 499"/>
                <a:gd name="T11" fmla="*/ 681 w 681"/>
                <a:gd name="T12" fmla="*/ 499 h 49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81" h="499">
                  <a:moveTo>
                    <a:pt x="0" y="499"/>
                  </a:moveTo>
                  <a:cubicBezTo>
                    <a:pt x="79" y="495"/>
                    <a:pt x="159" y="491"/>
                    <a:pt x="272" y="408"/>
                  </a:cubicBezTo>
                  <a:cubicBezTo>
                    <a:pt x="385" y="325"/>
                    <a:pt x="533" y="162"/>
                    <a:pt x="681" y="0"/>
                  </a:cubicBezTo>
                </a:path>
              </a:pathLst>
            </a:custGeom>
            <a:noFill/>
            <a:ln w="28575" cmpd="sng">
              <a:solidFill>
                <a:srgbClr val="000099">
                  <a:lumMod val="60000"/>
                  <a:lumOff val="40000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1C4EDF48-384B-4733-882A-543432F4BB7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09" y="1162"/>
              <a:ext cx="681" cy="499"/>
            </a:xfrm>
            <a:custGeom>
              <a:avLst/>
              <a:gdLst>
                <a:gd name="T0" fmla="*/ 0 w 681"/>
                <a:gd name="T1" fmla="*/ 499 h 499"/>
                <a:gd name="T2" fmla="*/ 272 w 681"/>
                <a:gd name="T3" fmla="*/ 408 h 499"/>
                <a:gd name="T4" fmla="*/ 681 w 681"/>
                <a:gd name="T5" fmla="*/ 0 h 499"/>
                <a:gd name="T6" fmla="*/ 0 60000 65536"/>
                <a:gd name="T7" fmla="*/ 0 60000 65536"/>
                <a:gd name="T8" fmla="*/ 0 60000 65536"/>
                <a:gd name="T9" fmla="*/ 0 w 681"/>
                <a:gd name="T10" fmla="*/ 0 h 499"/>
                <a:gd name="T11" fmla="*/ 681 w 681"/>
                <a:gd name="T12" fmla="*/ 499 h 49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81" h="499">
                  <a:moveTo>
                    <a:pt x="0" y="499"/>
                  </a:moveTo>
                  <a:cubicBezTo>
                    <a:pt x="79" y="495"/>
                    <a:pt x="159" y="491"/>
                    <a:pt x="272" y="408"/>
                  </a:cubicBezTo>
                  <a:cubicBezTo>
                    <a:pt x="385" y="325"/>
                    <a:pt x="533" y="162"/>
                    <a:pt x="681" y="0"/>
                  </a:cubicBezTo>
                </a:path>
              </a:pathLst>
            </a:custGeom>
            <a:noFill/>
            <a:ln w="28575" cmpd="sng">
              <a:solidFill>
                <a:srgbClr val="000099">
                  <a:lumMod val="60000"/>
                  <a:lumOff val="40000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79" name="Group 9">
            <a:extLst>
              <a:ext uri="{FF2B5EF4-FFF2-40B4-BE49-F238E27FC236}">
                <a16:creationId xmlns:a16="http://schemas.microsoft.com/office/drawing/2014/main" id="{FB5B9B20-237E-49A5-807E-C5C1327F4DD0}"/>
              </a:ext>
            </a:extLst>
          </p:cNvPr>
          <p:cNvGrpSpPr>
            <a:grpSpLocks/>
          </p:cNvGrpSpPr>
          <p:nvPr/>
        </p:nvGrpSpPr>
        <p:grpSpPr bwMode="auto">
          <a:xfrm flipV="1">
            <a:off x="6393083" y="3115138"/>
            <a:ext cx="2879725" cy="792162"/>
            <a:chOff x="2109" y="1162"/>
            <a:chExt cx="1361" cy="499"/>
          </a:xfrm>
        </p:grpSpPr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D9B55F14-0D13-4087-AD6E-3CD0F8E29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9" y="1162"/>
              <a:ext cx="681" cy="499"/>
            </a:xfrm>
            <a:custGeom>
              <a:avLst/>
              <a:gdLst>
                <a:gd name="T0" fmla="*/ 0 w 681"/>
                <a:gd name="T1" fmla="*/ 499 h 499"/>
                <a:gd name="T2" fmla="*/ 272 w 681"/>
                <a:gd name="T3" fmla="*/ 408 h 499"/>
                <a:gd name="T4" fmla="*/ 681 w 681"/>
                <a:gd name="T5" fmla="*/ 0 h 499"/>
                <a:gd name="T6" fmla="*/ 0 60000 65536"/>
                <a:gd name="T7" fmla="*/ 0 60000 65536"/>
                <a:gd name="T8" fmla="*/ 0 60000 65536"/>
                <a:gd name="T9" fmla="*/ 0 w 681"/>
                <a:gd name="T10" fmla="*/ 0 h 499"/>
                <a:gd name="T11" fmla="*/ 681 w 681"/>
                <a:gd name="T12" fmla="*/ 499 h 49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81" h="499">
                  <a:moveTo>
                    <a:pt x="0" y="499"/>
                  </a:moveTo>
                  <a:cubicBezTo>
                    <a:pt x="79" y="495"/>
                    <a:pt x="159" y="491"/>
                    <a:pt x="272" y="408"/>
                  </a:cubicBezTo>
                  <a:cubicBezTo>
                    <a:pt x="385" y="325"/>
                    <a:pt x="533" y="162"/>
                    <a:pt x="681" y="0"/>
                  </a:cubicBezTo>
                </a:path>
              </a:pathLst>
            </a:custGeom>
            <a:noFill/>
            <a:ln w="28575" cmpd="sng">
              <a:solidFill>
                <a:srgbClr val="000099">
                  <a:lumMod val="60000"/>
                  <a:lumOff val="40000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7A8AB062-9AA4-4530-A3F2-3A3220AA88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09" y="1162"/>
              <a:ext cx="681" cy="499"/>
            </a:xfrm>
            <a:custGeom>
              <a:avLst/>
              <a:gdLst>
                <a:gd name="T0" fmla="*/ 0 w 681"/>
                <a:gd name="T1" fmla="*/ 499 h 499"/>
                <a:gd name="T2" fmla="*/ 272 w 681"/>
                <a:gd name="T3" fmla="*/ 408 h 499"/>
                <a:gd name="T4" fmla="*/ 681 w 681"/>
                <a:gd name="T5" fmla="*/ 0 h 499"/>
                <a:gd name="T6" fmla="*/ 0 60000 65536"/>
                <a:gd name="T7" fmla="*/ 0 60000 65536"/>
                <a:gd name="T8" fmla="*/ 0 60000 65536"/>
                <a:gd name="T9" fmla="*/ 0 w 681"/>
                <a:gd name="T10" fmla="*/ 0 h 499"/>
                <a:gd name="T11" fmla="*/ 681 w 681"/>
                <a:gd name="T12" fmla="*/ 499 h 49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81" h="499">
                  <a:moveTo>
                    <a:pt x="0" y="499"/>
                  </a:moveTo>
                  <a:cubicBezTo>
                    <a:pt x="79" y="495"/>
                    <a:pt x="159" y="491"/>
                    <a:pt x="272" y="408"/>
                  </a:cubicBezTo>
                  <a:cubicBezTo>
                    <a:pt x="385" y="325"/>
                    <a:pt x="533" y="162"/>
                    <a:pt x="681" y="0"/>
                  </a:cubicBezTo>
                </a:path>
              </a:pathLst>
            </a:custGeom>
            <a:noFill/>
            <a:ln w="28575" cmpd="sng">
              <a:solidFill>
                <a:srgbClr val="000099">
                  <a:lumMod val="60000"/>
                  <a:lumOff val="40000"/>
                </a:srgb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82" name="Text Box 12">
            <a:extLst>
              <a:ext uri="{FF2B5EF4-FFF2-40B4-BE49-F238E27FC236}">
                <a16:creationId xmlns:a16="http://schemas.microsoft.com/office/drawing/2014/main" id="{12B539BB-B19F-4E41-AC05-8A41374A17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98133" y="2191809"/>
            <a:ext cx="340189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K (electron momentum)</a:t>
            </a:r>
            <a:endParaRPr kumimoji="0" lang="en-GB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3" name="Text Box 13">
            <a:extLst>
              <a:ext uri="{FF2B5EF4-FFF2-40B4-BE49-F238E27FC236}">
                <a16:creationId xmlns:a16="http://schemas.microsoft.com/office/drawing/2014/main" id="{834594D4-DC7B-493A-BE7A-E9001F0D21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5971" y="810088"/>
            <a:ext cx="28039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E (electron energy)</a:t>
            </a:r>
            <a:endParaRPr kumimoji="0" lang="en-GB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4" name="Oval 14">
            <a:extLst>
              <a:ext uri="{FF2B5EF4-FFF2-40B4-BE49-F238E27FC236}">
                <a16:creationId xmlns:a16="http://schemas.microsoft.com/office/drawing/2014/main" id="{ADD8D999-2876-4ED8-BC76-CEF23A4898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5608" y="1891175"/>
            <a:ext cx="215900" cy="2159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-</a:t>
            </a:r>
            <a:endParaRPr kumimoji="0" lang="en-GB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5" name="Oval 15">
            <a:extLst>
              <a:ext uri="{FF2B5EF4-FFF2-40B4-BE49-F238E27FC236}">
                <a16:creationId xmlns:a16="http://schemas.microsoft.com/office/drawing/2014/main" id="{4418B156-B649-4334-8451-75A390843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1508" y="1891175"/>
            <a:ext cx="215900" cy="2159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-</a:t>
            </a:r>
            <a:endParaRPr kumimoji="0" lang="en-GB" altLang="zh-CN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6" name="Oval 16">
            <a:extLst>
              <a:ext uri="{FF2B5EF4-FFF2-40B4-BE49-F238E27FC236}">
                <a16:creationId xmlns:a16="http://schemas.microsoft.com/office/drawing/2014/main" id="{720B61EA-07B0-4476-B2C1-18282E30ED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7408" y="1891175"/>
            <a:ext cx="215900" cy="2159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-</a:t>
            </a:r>
            <a:endParaRPr kumimoji="0" lang="en-GB" altLang="zh-CN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7" name="Oval 17">
            <a:extLst>
              <a:ext uri="{FF2B5EF4-FFF2-40B4-BE49-F238E27FC236}">
                <a16:creationId xmlns:a16="http://schemas.microsoft.com/office/drawing/2014/main" id="{D42CA6A4-0BB0-4A53-9029-B186EB671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1508" y="3115138"/>
            <a:ext cx="215900" cy="2159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+</a:t>
            </a:r>
            <a:endParaRPr kumimoji="0" lang="en-GB" altLang="zh-CN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8" name="Oval 18">
            <a:extLst>
              <a:ext uri="{FF2B5EF4-FFF2-40B4-BE49-F238E27FC236}">
                <a16:creationId xmlns:a16="http://schemas.microsoft.com/office/drawing/2014/main" id="{055013C5-9D26-462F-AFA0-18D5FBDCEE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7408" y="3115138"/>
            <a:ext cx="215900" cy="2159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+</a:t>
            </a:r>
            <a:endParaRPr kumimoji="0" lang="en-GB" altLang="zh-CN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9" name="Oval 19">
            <a:extLst>
              <a:ext uri="{FF2B5EF4-FFF2-40B4-BE49-F238E27FC236}">
                <a16:creationId xmlns:a16="http://schemas.microsoft.com/office/drawing/2014/main" id="{CAB0FA30-084B-4DD7-8FCC-29BDE3F4E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4021" y="3115138"/>
            <a:ext cx="215900" cy="2159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+</a:t>
            </a:r>
            <a:endParaRPr kumimoji="0" lang="en-GB" altLang="zh-CN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0" name="Text Box 20">
            <a:extLst>
              <a:ext uri="{FF2B5EF4-FFF2-40B4-BE49-F238E27FC236}">
                <a16:creationId xmlns:a16="http://schemas.microsoft.com/office/drawing/2014/main" id="{4419613A-2A8C-4DD2-861E-F015141CC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48933" y="1549863"/>
            <a:ext cx="25154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Conduction band</a:t>
            </a:r>
            <a:endParaRPr kumimoji="0" lang="en-GB" altLang="zh-CN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1" name="Text Box 21">
            <a:extLst>
              <a:ext uri="{FF2B5EF4-FFF2-40B4-BE49-F238E27FC236}">
                <a16:creationId xmlns:a16="http://schemas.microsoft.com/office/drawing/2014/main" id="{FD10A661-9E28-4F5A-B931-FB1C6C8291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98133" y="3115138"/>
            <a:ext cx="206979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Valence band</a:t>
            </a:r>
            <a:endParaRPr kumimoji="0" lang="en-GB" altLang="zh-CN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2" name="Line 22">
            <a:extLst>
              <a:ext uri="{FF2B5EF4-FFF2-40B4-BE49-F238E27FC236}">
                <a16:creationId xmlns:a16="http://schemas.microsoft.com/office/drawing/2014/main" id="{AD5DBD3A-38C8-4EC2-AAD4-330665BAD2E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0558" y="2178513"/>
            <a:ext cx="3457575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3" name="Text Box 23">
            <a:extLst>
              <a:ext uri="{FF2B5EF4-FFF2-40B4-BE49-F238E27FC236}">
                <a16:creationId xmlns:a16="http://schemas.microsoft.com/office/drawing/2014/main" id="{9B75C08B-5179-4545-A75D-A0CBF4DF00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3671" y="1838788"/>
            <a:ext cx="53732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r>
              <a:rPr kumimoji="0" lang="en-US" altLang="zh-CN" sz="2400" b="0" i="0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GB" altLang="zh-CN" sz="2400" b="0" i="0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4" name="Text Box 24">
            <a:extLst>
              <a:ext uri="{FF2B5EF4-FFF2-40B4-BE49-F238E27FC236}">
                <a16:creationId xmlns:a16="http://schemas.microsoft.com/office/drawing/2014/main" id="{C382FCBC-F1EC-4318-9298-52A5644E3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2721" y="3042113"/>
            <a:ext cx="52610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r>
              <a:rPr kumimoji="0" lang="en-US" altLang="zh-CN" sz="2400" b="0" i="0" u="none" strike="noStrike" kern="0" cap="none" spc="0" normalizeH="0" baseline="-25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V</a:t>
            </a:r>
            <a:endParaRPr kumimoji="0" lang="en-GB" altLang="zh-CN" sz="2400" b="0" i="0" u="none" strike="noStrike" kern="0" cap="none" spc="0" normalizeH="0" baseline="-2500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5" name="Line 25">
            <a:extLst>
              <a:ext uri="{FF2B5EF4-FFF2-40B4-BE49-F238E27FC236}">
                <a16:creationId xmlns:a16="http://schemas.microsoft.com/office/drawing/2014/main" id="{548553F6-5BC3-4693-8975-19C3D0832DA8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0558" y="3115138"/>
            <a:ext cx="3457575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6" name="Line 26">
            <a:extLst>
              <a:ext uri="{FF2B5EF4-FFF2-40B4-BE49-F238E27FC236}">
                <a16:creationId xmlns:a16="http://schemas.microsoft.com/office/drawing/2014/main" id="{D8306C64-AE9A-4E75-ACBA-E6721139A7F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13583" y="2178513"/>
            <a:ext cx="0" cy="93662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7" name="Text Box 27">
            <a:extLst>
              <a:ext uri="{FF2B5EF4-FFF2-40B4-BE49-F238E27FC236}">
                <a16:creationId xmlns:a16="http://schemas.microsoft.com/office/drawing/2014/main" id="{717BE874-F875-4C9D-946D-2AD637167C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1997" y="2635759"/>
            <a:ext cx="147989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r>
              <a:rPr kumimoji="0" lang="en-US" altLang="zh-CN" sz="2400" b="0" i="0" u="none" strike="noStrike" kern="0" cap="none" spc="0" normalizeH="0" baseline="-2500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g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=E</a:t>
            </a:r>
            <a:r>
              <a:rPr kumimoji="0" lang="en-US" altLang="zh-CN" sz="2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-E</a:t>
            </a:r>
            <a:r>
              <a:rPr kumimoji="0" lang="en-US" altLang="zh-CN" sz="2400" b="0" i="0" u="none" strike="noStrike" kern="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V</a:t>
            </a:r>
            <a:endParaRPr kumimoji="0" lang="en-GB" altLang="zh-CN" sz="2400" b="0" i="0" u="none" strike="noStrike" kern="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8" name="Oval 14">
            <a:extLst>
              <a:ext uri="{FF2B5EF4-FFF2-40B4-BE49-F238E27FC236}">
                <a16:creationId xmlns:a16="http://schemas.microsoft.com/office/drawing/2014/main" id="{0F74F9E0-5568-4738-83B2-2038708CAE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3910" y="993444"/>
            <a:ext cx="215900" cy="2159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-</a:t>
            </a:r>
            <a:endParaRPr kumimoji="0" lang="en-GB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9" name="任意形状 1">
            <a:extLst>
              <a:ext uri="{FF2B5EF4-FFF2-40B4-BE49-F238E27FC236}">
                <a16:creationId xmlns:a16="http://schemas.microsoft.com/office/drawing/2014/main" id="{FB5A6560-B9E0-4824-B673-CC9FA521FE39}"/>
              </a:ext>
            </a:extLst>
          </p:cNvPr>
          <p:cNvSpPr/>
          <p:nvPr/>
        </p:nvSpPr>
        <p:spPr>
          <a:xfrm flipV="1">
            <a:off x="6974178" y="3446927"/>
            <a:ext cx="569843" cy="477079"/>
          </a:xfrm>
          <a:custGeom>
            <a:avLst/>
            <a:gdLst>
              <a:gd name="connsiteX0" fmla="*/ 0 w 569843"/>
              <a:gd name="connsiteY0" fmla="*/ 0 h 477079"/>
              <a:gd name="connsiteX1" fmla="*/ 318052 w 569843"/>
              <a:gd name="connsiteY1" fmla="*/ 132522 h 477079"/>
              <a:gd name="connsiteX2" fmla="*/ 569843 w 569843"/>
              <a:gd name="connsiteY2" fmla="*/ 477079 h 477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9843" h="477079">
                <a:moveTo>
                  <a:pt x="0" y="0"/>
                </a:moveTo>
                <a:cubicBezTo>
                  <a:pt x="111539" y="26504"/>
                  <a:pt x="223078" y="53009"/>
                  <a:pt x="318052" y="132522"/>
                </a:cubicBezTo>
                <a:cubicBezTo>
                  <a:pt x="413026" y="212035"/>
                  <a:pt x="491434" y="344557"/>
                  <a:pt x="569843" y="477079"/>
                </a:cubicBezTo>
              </a:path>
            </a:pathLst>
          </a:custGeom>
          <a:noFill/>
          <a:ln w="25400" cap="flat" cmpd="sng" algn="ctr">
            <a:solidFill>
              <a:srgbClr val="FFFFFF"/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0" name="Oval 14">
            <a:extLst>
              <a:ext uri="{FF2B5EF4-FFF2-40B4-BE49-F238E27FC236}">
                <a16:creationId xmlns:a16="http://schemas.microsoft.com/office/drawing/2014/main" id="{E69F180D-8521-4388-AE44-407DE57F55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2852" y="3799214"/>
            <a:ext cx="215900" cy="215900"/>
          </a:xfrm>
          <a:prstGeom prst="ellipse">
            <a:avLst/>
          </a:prstGeom>
          <a:solidFill>
            <a:srgbClr val="3366FF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+</a:t>
            </a:r>
            <a:endParaRPr kumimoji="0" lang="en-GB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1" name="任意形状 30">
            <a:extLst>
              <a:ext uri="{FF2B5EF4-FFF2-40B4-BE49-F238E27FC236}">
                <a16:creationId xmlns:a16="http://schemas.microsoft.com/office/drawing/2014/main" id="{5D6C15AC-CCC8-4160-A579-44824F517F48}"/>
              </a:ext>
            </a:extLst>
          </p:cNvPr>
          <p:cNvSpPr/>
          <p:nvPr/>
        </p:nvSpPr>
        <p:spPr>
          <a:xfrm>
            <a:off x="7029878" y="1380966"/>
            <a:ext cx="569843" cy="477079"/>
          </a:xfrm>
          <a:custGeom>
            <a:avLst/>
            <a:gdLst>
              <a:gd name="connsiteX0" fmla="*/ 0 w 569843"/>
              <a:gd name="connsiteY0" fmla="*/ 0 h 477079"/>
              <a:gd name="connsiteX1" fmla="*/ 318052 w 569843"/>
              <a:gd name="connsiteY1" fmla="*/ 132522 h 477079"/>
              <a:gd name="connsiteX2" fmla="*/ 569843 w 569843"/>
              <a:gd name="connsiteY2" fmla="*/ 477079 h 477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9843" h="477079">
                <a:moveTo>
                  <a:pt x="0" y="0"/>
                </a:moveTo>
                <a:cubicBezTo>
                  <a:pt x="111539" y="26504"/>
                  <a:pt x="223078" y="53009"/>
                  <a:pt x="318052" y="132522"/>
                </a:cubicBezTo>
                <a:cubicBezTo>
                  <a:pt x="413026" y="212035"/>
                  <a:pt x="491434" y="344557"/>
                  <a:pt x="569843" y="477079"/>
                </a:cubicBezTo>
              </a:path>
            </a:pathLst>
          </a:custGeom>
          <a:noFill/>
          <a:ln w="25400" cap="flat" cmpd="sng" algn="ctr">
            <a:solidFill>
              <a:srgbClr val="FFFFFF"/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2" name="Text Box 13">
            <a:extLst>
              <a:ext uri="{FF2B5EF4-FFF2-40B4-BE49-F238E27FC236}">
                <a16:creationId xmlns:a16="http://schemas.microsoft.com/office/drawing/2014/main" id="{832BC6E2-B537-443E-83B5-625C1510BF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0531" y="3943605"/>
            <a:ext cx="239360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-E (hole energy)</a:t>
            </a:r>
            <a:endParaRPr kumimoji="0" lang="en-GB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103" name="直线箭头连接符 3">
            <a:extLst>
              <a:ext uri="{FF2B5EF4-FFF2-40B4-BE49-F238E27FC236}">
                <a16:creationId xmlns:a16="http://schemas.microsoft.com/office/drawing/2014/main" id="{8B47088A-0E3B-459D-AD74-FF4338DDD410}"/>
              </a:ext>
            </a:extLst>
          </p:cNvPr>
          <p:cNvCxnSpPr>
            <a:cxnSpLocks/>
          </p:cNvCxnSpPr>
          <p:nvPr/>
        </p:nvCxnSpPr>
        <p:spPr>
          <a:xfrm>
            <a:off x="7833392" y="2107075"/>
            <a:ext cx="0" cy="1079500"/>
          </a:xfrm>
          <a:prstGeom prst="straightConnector1">
            <a:avLst/>
          </a:prstGeom>
          <a:noFill/>
          <a:ln w="57150" cap="flat" cmpd="sng" algn="ctr">
            <a:solidFill>
              <a:srgbClr val="FF0000"/>
            </a:solidFill>
            <a:prstDash val="solid"/>
            <a:tailEnd type="triangle"/>
          </a:ln>
          <a:effectLst/>
        </p:spPr>
      </p:cxnSp>
      <p:sp>
        <p:nvSpPr>
          <p:cNvPr id="104" name="太阳 8">
            <a:extLst>
              <a:ext uri="{FF2B5EF4-FFF2-40B4-BE49-F238E27FC236}">
                <a16:creationId xmlns:a16="http://schemas.microsoft.com/office/drawing/2014/main" id="{503C0DF8-8AA4-4A60-91EF-64F243983FFA}"/>
              </a:ext>
            </a:extLst>
          </p:cNvPr>
          <p:cNvSpPr/>
          <p:nvPr/>
        </p:nvSpPr>
        <p:spPr>
          <a:xfrm>
            <a:off x="8193249" y="2351550"/>
            <a:ext cx="359098" cy="366713"/>
          </a:xfrm>
          <a:prstGeom prst="sun">
            <a:avLst/>
          </a:prstGeom>
          <a:solidFill>
            <a:srgbClr val="FFC000"/>
          </a:solidFill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05" name="直线箭头连接符 10">
            <a:extLst>
              <a:ext uri="{FF2B5EF4-FFF2-40B4-BE49-F238E27FC236}">
                <a16:creationId xmlns:a16="http://schemas.microsoft.com/office/drawing/2014/main" id="{2EC5C921-73FD-4B64-B3E5-E6886D53ADEA}"/>
              </a:ext>
            </a:extLst>
          </p:cNvPr>
          <p:cNvCxnSpPr>
            <a:cxnSpLocks/>
            <a:endCxn id="104" idx="1"/>
          </p:cNvCxnSpPr>
          <p:nvPr/>
        </p:nvCxnSpPr>
        <p:spPr>
          <a:xfrm flipV="1">
            <a:off x="7832946" y="2534907"/>
            <a:ext cx="360303" cy="30748"/>
          </a:xfrm>
          <a:prstGeom prst="straightConnector1">
            <a:avLst/>
          </a:prstGeom>
          <a:noFill/>
          <a:ln w="9525" cap="flat" cmpd="sng" algn="ctr">
            <a:solidFill>
              <a:srgbClr val="FFC000"/>
            </a:solidFill>
            <a:prstDash val="solid"/>
            <a:tailEnd type="triangle"/>
          </a:ln>
          <a:effectLst/>
        </p:spPr>
      </p:cxn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27385F4-F810-401C-9BD3-A96E2BC555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96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927"/>
    </mc:Choice>
    <mc:Fallback xmlns="">
      <p:transition spd="slow" advTm="113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80" x="12144375" y="3714750"/>
          <p14:tracePt t="1088" x="12103100" y="3725863"/>
          <p14:tracePt t="1096" x="12057063" y="3749675"/>
          <p14:tracePt t="1104" x="12015788" y="3760788"/>
          <p14:tracePt t="1111" x="11974513" y="3784600"/>
          <p14:tracePt t="1119" x="11939588" y="3808413"/>
          <p14:tracePt t="1127" x="11898313" y="3825875"/>
          <p14:tracePt t="1135" x="11868150" y="3836988"/>
          <p14:tracePt t="1142" x="11822113" y="3860800"/>
          <p14:tracePt t="1150" x="11791950" y="3871913"/>
          <p14:tracePt t="1159" x="11769725" y="3895725"/>
          <p14:tracePt t="1166" x="11745913" y="3908425"/>
          <p14:tracePt t="1173" x="11722100" y="3925888"/>
          <p14:tracePt t="1181" x="11687175" y="3932238"/>
          <p14:tracePt t="1190" x="11663363" y="3937000"/>
          <p14:tracePt t="1197" x="11639550" y="3949700"/>
          <p14:tracePt t="1204" x="11615738" y="3954463"/>
          <p14:tracePt t="1212" x="11591925" y="3971925"/>
          <p14:tracePt t="1220" x="11563350" y="3978275"/>
          <p14:tracePt t="1228" x="11545888" y="3990975"/>
          <p14:tracePt t="1235" x="11510963" y="4002088"/>
          <p14:tracePt t="1243" x="11493500" y="4008438"/>
          <p14:tracePt t="1251" x="11456988" y="4013200"/>
          <p14:tracePt t="1259" x="11434763" y="4025900"/>
          <p14:tracePt t="1266" x="11393488" y="4043363"/>
          <p14:tracePt t="1274" x="11356975" y="4049713"/>
          <p14:tracePt t="1282" x="11328400" y="4054475"/>
          <p14:tracePt t="1290" x="11298238" y="4060825"/>
          <p14:tracePt t="1298" x="11263313" y="4071938"/>
          <p14:tracePt t="1306" x="11234738" y="4078288"/>
          <p14:tracePt t="1313" x="11193463" y="4089400"/>
          <p14:tracePt t="1321" x="11145838" y="4095750"/>
          <p14:tracePt t="1329" x="11099800" y="4102100"/>
          <p14:tracePt t="1336" x="11063288" y="4108450"/>
          <p14:tracePt t="1344" x="11017250" y="4113213"/>
          <p14:tracePt t="1353" x="10963275" y="4113213"/>
          <p14:tracePt t="1362" x="10923588" y="4119563"/>
          <p14:tracePt t="1367" x="10887075" y="4119563"/>
          <p14:tracePt t="1375" x="10834688" y="4137025"/>
          <p14:tracePt t="1383" x="10782300" y="4143375"/>
          <p14:tracePt t="1391" x="10723563" y="4160838"/>
          <p14:tracePt t="1398" x="10664825" y="4171950"/>
          <p14:tracePt t="1406" x="10599738" y="4195763"/>
          <p14:tracePt t="1414" x="10541000" y="4219575"/>
          <p14:tracePt t="1422" x="10471150" y="4237038"/>
          <p14:tracePt t="1429" x="10399713" y="4260850"/>
          <p14:tracePt t="1437" x="10317163" y="4278313"/>
          <p14:tracePt t="1445" x="10247313" y="4289425"/>
          <p14:tracePt t="1453" x="10188575" y="4302125"/>
          <p14:tracePt t="1462" x="10117138" y="4306888"/>
          <p14:tracePt t="1468" x="10058400" y="4313238"/>
          <p14:tracePt t="1476" x="9999663" y="4319588"/>
          <p14:tracePt t="1484" x="9964738" y="4319588"/>
          <p14:tracePt t="1493" x="9929813" y="4319588"/>
          <p14:tracePt t="1499" x="9901238" y="4319588"/>
          <p14:tracePt t="1507" x="9864725" y="4319588"/>
          <p14:tracePt t="1515" x="9847263" y="4319588"/>
          <p14:tracePt t="1523" x="9823450" y="4319588"/>
          <p14:tracePt t="1530" x="9801225" y="4325938"/>
          <p14:tracePt t="1538" x="9771063" y="4330700"/>
          <p14:tracePt t="1546" x="9747250" y="4337050"/>
          <p14:tracePt t="1554" x="9718675" y="4337050"/>
          <p14:tracePt t="1561" x="9683750" y="4348163"/>
          <p14:tracePt t="1569" x="9653588" y="4354513"/>
          <p14:tracePt t="1577" x="9629775" y="4360863"/>
          <p14:tracePt t="1585" x="9594850" y="4365625"/>
          <p14:tracePt t="1592" x="9577388" y="4365625"/>
          <p14:tracePt t="1600" x="9553575" y="4378325"/>
          <p14:tracePt t="1608" x="9529763" y="4384675"/>
          <p14:tracePt t="1616" x="9512300" y="4384675"/>
          <p14:tracePt t="1624" x="9494838" y="4389438"/>
          <p14:tracePt t="1632" x="9488488" y="4395788"/>
          <p14:tracePt t="1639" x="9471025" y="4395788"/>
          <p14:tracePt t="1647" x="9466263" y="4406900"/>
          <p14:tracePt t="1655" x="9448800" y="4413250"/>
          <p14:tracePt t="1662" x="9424988" y="4424363"/>
          <p14:tracePt t="1670" x="9407525" y="4448175"/>
          <p14:tracePt t="1678" x="9383713" y="4478338"/>
          <p14:tracePt t="1686" x="9348788" y="4506913"/>
          <p14:tracePt t="1694" x="9312275" y="4524375"/>
          <p14:tracePt t="1701" x="9294813" y="4548188"/>
          <p14:tracePt t="1709" x="9253538" y="4589463"/>
          <p14:tracePt t="1717" x="9224963" y="4641850"/>
          <p14:tracePt t="1724" x="9190038" y="4700588"/>
          <p14:tracePt t="1732" x="9159875" y="4772025"/>
          <p14:tracePt t="1740" x="9153525" y="4818063"/>
          <p14:tracePt t="1748" x="9153525" y="4865688"/>
          <p14:tracePt t="1755" x="9148763" y="4924425"/>
          <p14:tracePt t="1763" x="9148763" y="4995863"/>
          <p14:tracePt t="1771" x="9148763" y="5054600"/>
          <p14:tracePt t="1779" x="9142413" y="5113338"/>
          <p14:tracePt t="1787" x="9142413" y="5153025"/>
          <p14:tracePt t="1794" x="9142413" y="5159375"/>
          <p14:tracePt t="2889" x="9090025" y="5159375"/>
          <p14:tracePt t="2896" x="8924925" y="5153025"/>
          <p14:tracePt t="2905" x="8637588" y="5124450"/>
          <p14:tracePt t="2912" x="8237538" y="5124450"/>
          <p14:tracePt t="2919" x="7861300" y="5113338"/>
          <p14:tracePt t="2927" x="7456488" y="5135563"/>
          <p14:tracePt t="2935" x="7108825" y="5176838"/>
          <p14:tracePt t="2943" x="6834188" y="5241925"/>
          <p14:tracePt t="2950" x="6592888" y="5307013"/>
          <p14:tracePt t="2958" x="6427788" y="5370513"/>
          <p14:tracePt t="2966" x="6299200" y="5429250"/>
          <p14:tracePt t="2974" x="6192838" y="5465763"/>
          <p14:tracePt t="2982" x="6099175" y="5518150"/>
          <p14:tracePt t="2990" x="5988050" y="5570538"/>
          <p14:tracePt t="2998" x="5888038" y="5635625"/>
          <p14:tracePt t="3005" x="5740400" y="5746750"/>
          <p14:tracePt t="3013" x="5588000" y="5900738"/>
          <p14:tracePt t="3020" x="5405438" y="6111875"/>
          <p14:tracePt t="3028" x="5194300" y="6411913"/>
          <p14:tracePt t="3036" x="4965700" y="6710363"/>
          <p14:tracePt t="4139" x="2120900" y="6757988"/>
          <p14:tracePt t="4146" x="2120900" y="6688138"/>
          <p14:tracePt t="4153" x="2120900" y="6640513"/>
          <p14:tracePt t="4161" x="2120900" y="6599238"/>
          <p14:tracePt t="4169" x="2120900" y="6570663"/>
          <p14:tracePt t="4176" x="2120900" y="6540500"/>
          <p14:tracePt t="4184" x="2120900" y="6511925"/>
          <p14:tracePt t="4192" x="2120900" y="6481763"/>
          <p14:tracePt t="4200" x="2120900" y="6446838"/>
          <p14:tracePt t="4208" x="2120900" y="6429375"/>
          <p14:tracePt t="4215" x="2120900" y="6405563"/>
          <p14:tracePt t="4223" x="2120900" y="6388100"/>
          <p14:tracePt t="4232" x="2120900" y="6375400"/>
          <p14:tracePt t="4238" x="2120900" y="6357938"/>
          <p14:tracePt t="4246" x="2120900" y="6340475"/>
          <p14:tracePt t="4254" x="2114550" y="6311900"/>
          <p14:tracePt t="4262" x="2103438" y="6281738"/>
          <p14:tracePt t="4270" x="2103438" y="6240463"/>
          <p14:tracePt t="4277" x="2097088" y="6199188"/>
          <p14:tracePt t="4285" x="2097088" y="6157913"/>
          <p14:tracePt t="4293" x="2097088" y="6129338"/>
          <p14:tracePt t="4301" x="2092325" y="6088063"/>
          <p14:tracePt t="4308" x="2085975" y="6046788"/>
          <p14:tracePt t="4316" x="2085975" y="6018213"/>
          <p14:tracePt t="4324" x="2085975" y="5994400"/>
          <p14:tracePt t="4332" x="2079625" y="5959475"/>
          <p14:tracePt t="4341" x="2074863" y="5922963"/>
          <p14:tracePt t="4347" x="2074863" y="5883275"/>
          <p14:tracePt t="4355" x="2068513" y="5835650"/>
          <p14:tracePt t="4363" x="2051050" y="5770563"/>
          <p14:tracePt t="4370" x="2044700" y="5711825"/>
          <p14:tracePt t="4378" x="2027238" y="5635625"/>
          <p14:tracePt t="4386" x="2020888" y="5553075"/>
          <p14:tracePt t="4394" x="1997075" y="5476875"/>
          <p14:tracePt t="4402" x="1979613" y="5383213"/>
          <p14:tracePt t="4409" x="1957388" y="5307013"/>
          <p14:tracePt t="4417" x="1927225" y="5207000"/>
          <p14:tracePt t="4426" x="1903413" y="5118100"/>
          <p14:tracePt t="4433" x="1892300" y="5024438"/>
          <p14:tracePt t="4440" x="1862138" y="4937125"/>
          <p14:tracePt t="4448" x="1851025" y="4848225"/>
          <p14:tracePt t="4456" x="1851025" y="4772025"/>
          <p14:tracePt t="4464" x="1833563" y="4672013"/>
          <p14:tracePt t="4471" x="1827213" y="4602163"/>
          <p14:tracePt t="4479" x="1816100" y="4524375"/>
          <p14:tracePt t="4487" x="1816100" y="4454525"/>
          <p14:tracePt t="4495" x="1809750" y="4384675"/>
          <p14:tracePt t="4502" x="1803400" y="4325938"/>
          <p14:tracePt t="4510" x="1803400" y="4254500"/>
          <p14:tracePt t="4518" x="1792288" y="4189413"/>
          <p14:tracePt t="4526" x="1785938" y="4119563"/>
          <p14:tracePt t="4533" x="1785938" y="4030663"/>
          <p14:tracePt t="4541" x="1779588" y="3932238"/>
          <p14:tracePt t="4549" x="1768475" y="3843338"/>
          <p14:tracePt t="4557" x="1768475" y="3749675"/>
          <p14:tracePt t="4565" x="1768475" y="3643313"/>
          <p14:tracePt t="4573" x="1762125" y="3519488"/>
          <p14:tracePt t="4580" x="1751013" y="3373438"/>
          <p14:tracePt t="4588" x="1751013" y="3232150"/>
          <p14:tracePt t="4596" x="1733550" y="3079750"/>
          <p14:tracePt t="4603" x="1720850" y="2938463"/>
          <p14:tracePt t="4611" x="1709738" y="2808288"/>
          <p14:tracePt t="4619" x="1703388" y="2709863"/>
          <p14:tracePt t="4627" x="1703388" y="2620963"/>
          <p14:tracePt t="4635" x="1698625" y="2544763"/>
          <p14:tracePt t="4642" x="1698625" y="2473325"/>
          <p14:tracePt t="4650" x="1698625" y="2414588"/>
          <p14:tracePt t="4658" x="1698625" y="2355850"/>
          <p14:tracePt t="4665" x="1703388" y="2316163"/>
          <p14:tracePt t="4673" x="1703388" y="2274888"/>
          <p14:tracePt t="4681" x="1703388" y="2244725"/>
          <p14:tracePt t="4689" x="1709738" y="2216150"/>
          <p14:tracePt t="4696" x="1709738" y="2197100"/>
          <p14:tracePt t="4705" x="1716088" y="2179638"/>
          <p14:tracePt t="4712" x="1716088" y="2168525"/>
          <p14:tracePt t="4720" x="1716088" y="2157413"/>
          <p14:tracePt t="4727" x="1716088" y="2144713"/>
          <p14:tracePt t="4735" x="1716088" y="2138363"/>
          <p14:tracePt t="4743" x="1720850" y="2133600"/>
          <p14:tracePt t="4752" x="1727200" y="2120900"/>
          <p14:tracePt t="4759" x="1727200" y="2092325"/>
          <p14:tracePt t="4766" x="1733550" y="2039938"/>
          <p14:tracePt t="4774" x="1744663" y="2003425"/>
          <p14:tracePt t="4782" x="1751013" y="1962150"/>
          <p14:tracePt t="4791" x="1762125" y="1916113"/>
          <p14:tracePt t="4797" x="1774825" y="1874838"/>
          <p14:tracePt t="4805" x="1779588" y="1851025"/>
          <p14:tracePt t="4813" x="1785938" y="1816100"/>
          <p14:tracePt t="4821" x="1785938" y="1798638"/>
          <p14:tracePt t="4828" x="1792288" y="1774825"/>
          <p14:tracePt t="4836" x="1798638" y="1757363"/>
          <p14:tracePt t="4844" x="1803400" y="1739900"/>
          <p14:tracePt t="4852" x="1803400" y="1733550"/>
          <p14:tracePt t="4859" x="1809750" y="1727200"/>
          <p14:tracePt t="4875" x="1809750" y="1722438"/>
          <p14:tracePt t="6110" x="1809750" y="1709738"/>
          <p14:tracePt t="6116" x="1809750" y="1698625"/>
          <p14:tracePt t="6124" x="1809750" y="1692275"/>
          <p14:tracePt t="6132" x="1809750" y="1681163"/>
          <p14:tracePt t="6141" x="1809750" y="1674813"/>
          <p14:tracePt t="6155" x="1809750" y="1668463"/>
          <p14:tracePt t="6163" x="1809750" y="1663700"/>
          <p14:tracePt t="6179" x="1803400" y="1657350"/>
          <p14:tracePt t="6186" x="1798638" y="1657350"/>
          <p14:tracePt t="6194" x="1792288" y="1657350"/>
          <p14:tracePt t="6202" x="1774825" y="1646238"/>
          <p14:tracePt t="6209" x="1757363" y="1633538"/>
          <p14:tracePt t="6217" x="1733550" y="1627188"/>
          <p14:tracePt t="6226" x="1703388" y="1622425"/>
          <p14:tracePt t="6233" x="1685925" y="1616075"/>
          <p14:tracePt t="6240" x="1662113" y="1609725"/>
          <p14:tracePt t="6248" x="1633538" y="1604963"/>
          <p14:tracePt t="6256" x="1598613" y="1598613"/>
          <p14:tracePt t="6264" x="1568450" y="1592263"/>
          <p14:tracePt t="6272" x="1539875" y="1592263"/>
          <p14:tracePt t="6279" x="1498600" y="1585913"/>
          <p14:tracePt t="6287" x="1457325" y="1585913"/>
          <p14:tracePt t="6295" x="1427163" y="1585913"/>
          <p14:tracePt t="6303" x="1385888" y="1585913"/>
          <p14:tracePt t="6310" x="1357313" y="1585913"/>
          <p14:tracePt t="6318" x="1316038" y="1585913"/>
          <p14:tracePt t="6326" x="1263650" y="1592263"/>
          <p14:tracePt t="6334" x="1222375" y="1604963"/>
          <p14:tracePt t="6341" x="1174750" y="1616075"/>
          <p14:tracePt t="6349" x="1128713" y="1627188"/>
          <p14:tracePt t="6357" x="1098550" y="1627188"/>
          <p14:tracePt t="6365" x="1074738" y="1627188"/>
          <p14:tracePt t="6372" x="1069975" y="1627188"/>
          <p14:tracePt t="6380" x="1057275" y="1633538"/>
          <p14:tracePt t="6388" x="1052513" y="1633538"/>
          <p14:tracePt t="6513" x="1063625" y="1633538"/>
          <p14:tracePt t="6535" x="1069975" y="1633538"/>
          <p14:tracePt t="6543" x="1074738" y="1633538"/>
          <p14:tracePt t="6551" x="1081088" y="1633538"/>
          <p14:tracePt t="6559" x="1081088" y="1627188"/>
          <p14:tracePt t="6566" x="1092200" y="1627188"/>
          <p14:tracePt t="6574" x="1098550" y="1622425"/>
          <p14:tracePt t="6582" x="1104900" y="1616075"/>
          <p14:tracePt t="6590" x="1116013" y="1609725"/>
          <p14:tracePt t="6597" x="1122363" y="1604963"/>
          <p14:tracePt t="6605" x="1122363" y="1598613"/>
          <p14:tracePt t="6613" x="1128713" y="1598613"/>
          <p14:tracePt t="6621" x="1128713" y="1592263"/>
          <p14:tracePt t="6628" x="1133475" y="1592263"/>
          <p14:tracePt t="6838" x="1146175" y="1592263"/>
          <p14:tracePt t="6847" x="1174750" y="1592263"/>
          <p14:tracePt t="6853" x="1233488" y="1598613"/>
          <p14:tracePt t="6862" x="1316038" y="1622425"/>
          <p14:tracePt t="6869" x="1404938" y="1627188"/>
          <p14:tracePt t="6878" x="1504950" y="1633538"/>
          <p14:tracePt t="6884" x="1609725" y="1633538"/>
          <p14:tracePt t="6893" x="1720850" y="1651000"/>
          <p14:tracePt t="6900" x="1816100" y="1651000"/>
          <p14:tracePt t="6908" x="1938338" y="1663700"/>
          <p14:tracePt t="6916" x="2038350" y="1668463"/>
          <p14:tracePt t="6923" x="2144713" y="1681163"/>
          <p14:tracePt t="6931" x="2232025" y="1681163"/>
          <p14:tracePt t="6939" x="2309813" y="1681163"/>
          <p14:tracePt t="6947" x="2397125" y="1681163"/>
          <p14:tracePt t="6954" x="2473325" y="1681163"/>
          <p14:tracePt t="6962" x="2544763" y="1681163"/>
          <p14:tracePt t="6970" x="2603500" y="1674813"/>
          <p14:tracePt t="6978" x="2662238" y="1668463"/>
          <p14:tracePt t="6985" x="2720975" y="1668463"/>
          <p14:tracePt t="6993" x="2773363" y="1668463"/>
          <p14:tracePt t="7001" x="2814638" y="1657350"/>
          <p14:tracePt t="7009" x="2843213" y="1657350"/>
          <p14:tracePt t="7016" x="2867025" y="1651000"/>
          <p14:tracePt t="7024" x="2884488" y="1651000"/>
          <p14:tracePt t="7086" x="2890838" y="1651000"/>
          <p14:tracePt t="7102" x="2897188" y="1651000"/>
          <p14:tracePt t="7110" x="2901950" y="1651000"/>
          <p14:tracePt t="7125" x="2908300" y="1651000"/>
          <p14:tracePt t="7133" x="2914650" y="1657350"/>
          <p14:tracePt t="7141" x="2919413" y="1657350"/>
          <p14:tracePt t="7156" x="2919413" y="1663700"/>
          <p14:tracePt t="7226" x="2925763" y="1663700"/>
          <p14:tracePt t="7273" x="2932113" y="1663700"/>
          <p14:tracePt t="7360" x="2938463" y="1663700"/>
          <p14:tracePt t="7374" x="2949575" y="1663700"/>
          <p14:tracePt t="7381" x="2955925" y="1663700"/>
          <p14:tracePt t="7390" x="2955925" y="1657350"/>
          <p14:tracePt t="7397" x="2960688" y="1657350"/>
          <p14:tracePt t="7404" x="2967038" y="1657350"/>
          <p14:tracePt t="7500" x="2967038" y="1651000"/>
          <p14:tracePt t="7521" x="2967038" y="1639888"/>
          <p14:tracePt t="7530" x="2967038" y="1633538"/>
          <p14:tracePt t="7544" x="2967038" y="1627188"/>
          <p14:tracePt t="7552" x="2967038" y="1622425"/>
          <p14:tracePt t="7561" x="2973388" y="1622425"/>
          <p14:tracePt t="7576" x="2973388" y="1616075"/>
          <p14:tracePt t="7583" x="2979738" y="1616075"/>
          <p14:tracePt t="7591" x="2979738" y="1609725"/>
          <p14:tracePt t="7598" x="2979738" y="1604963"/>
          <p14:tracePt t="7606" x="2990850" y="1604963"/>
          <p14:tracePt t="7614" x="3008313" y="1592263"/>
          <p14:tracePt t="7622" x="3032125" y="1574800"/>
          <p14:tracePt t="7629" x="3073400" y="1563688"/>
          <p14:tracePt t="7638" x="3125788" y="1546225"/>
          <p14:tracePt t="7645" x="3184525" y="1533525"/>
          <p14:tracePt t="7653" x="3243263" y="1522413"/>
          <p14:tracePt t="7660" x="3308350" y="1504950"/>
          <p14:tracePt t="7668" x="3349625" y="1498600"/>
          <p14:tracePt t="7676" x="3371850" y="1492250"/>
          <p14:tracePt t="7699" x="3371850" y="1487488"/>
          <p14:tracePt t="7762" x="3367088" y="1487488"/>
          <p14:tracePt t="7769" x="3354388" y="1487488"/>
          <p14:tracePt t="7777" x="3336925" y="1487488"/>
          <p14:tracePt t="7785" x="3313113" y="1487488"/>
          <p14:tracePt t="7792" x="3308350" y="1487488"/>
          <p14:tracePt t="7800" x="3302000" y="1487488"/>
          <p14:tracePt t="7878" x="3313113" y="1487488"/>
          <p14:tracePt t="7885" x="3343275" y="1487488"/>
          <p14:tracePt t="7893" x="3395663" y="1487488"/>
          <p14:tracePt t="7901" x="3454400" y="1487488"/>
          <p14:tracePt t="7909" x="3543300" y="1474788"/>
          <p14:tracePt t="7917" x="3619500" y="1468438"/>
          <p14:tracePt t="7924" x="3695700" y="1468438"/>
          <p14:tracePt t="7932" x="3760788" y="1450975"/>
          <p14:tracePt t="7940" x="3802063" y="1446213"/>
          <p14:tracePt t="7948" x="3819525" y="1439863"/>
          <p14:tracePt t="7955" x="3824288" y="1433513"/>
          <p14:tracePt t="7987" x="3830638" y="1433513"/>
          <p14:tracePt t="8095" x="3824288" y="1433513"/>
          <p14:tracePt t="8103" x="3819525" y="1428750"/>
          <p14:tracePt t="8112" x="3813175" y="1422400"/>
          <p14:tracePt t="8118" x="3806825" y="1422400"/>
          <p14:tracePt t="8126" x="3802063" y="1422400"/>
          <p14:tracePt t="8135" x="3795713" y="1416050"/>
          <p14:tracePt t="8158" x="3789363" y="1409700"/>
          <p14:tracePt t="8166" x="3784600" y="1409700"/>
          <p14:tracePt t="8173" x="3778250" y="1409700"/>
          <p14:tracePt t="8180" x="3765550" y="1409700"/>
          <p14:tracePt t="8188" x="3748088" y="1409700"/>
          <p14:tracePt t="8196" x="3713163" y="1409700"/>
          <p14:tracePt t="8204" x="3654425" y="1416050"/>
          <p14:tracePt t="8211" x="3584575" y="1433513"/>
          <p14:tracePt t="8219" x="3508375" y="1450975"/>
          <p14:tracePt t="8227" x="3413125" y="1468438"/>
          <p14:tracePt t="8235" x="3325813" y="1481138"/>
          <p14:tracePt t="8243" x="3236913" y="1498600"/>
          <p14:tracePt t="8250" x="3149600" y="1516063"/>
          <p14:tracePt t="8258" x="3049588" y="1533525"/>
          <p14:tracePt t="8266" x="2949575" y="1557338"/>
          <p14:tracePt t="8274" x="2855913" y="1563688"/>
          <p14:tracePt t="8281" x="2743200" y="1592263"/>
          <p14:tracePt t="8289" x="2608263" y="1609725"/>
          <p14:tracePt t="8297" x="2473325" y="1639888"/>
          <p14:tracePt t="8305" x="2338388" y="1668463"/>
          <p14:tracePt t="8312" x="2155825" y="1722438"/>
          <p14:tracePt t="8320" x="1997075" y="1768475"/>
          <p14:tracePt t="8329" x="1868488" y="1816100"/>
          <p14:tracePt t="8336" x="1703388" y="1868488"/>
          <p14:tracePt t="8343" x="1544638" y="1920875"/>
          <p14:tracePt t="8351" x="1409700" y="1998663"/>
          <p14:tracePt t="8359" x="1298575" y="2051050"/>
          <p14:tracePt t="8367" x="1216025" y="2103438"/>
          <p14:tracePt t="8375" x="1150938" y="2133600"/>
          <p14:tracePt t="8382" x="1104900" y="2168525"/>
          <p14:tracePt t="8390" x="1074738" y="2185988"/>
          <p14:tracePt t="8398" x="1057275" y="2203450"/>
          <p14:tracePt t="8405" x="1046163" y="2209800"/>
          <p14:tracePt t="8413" x="1046163" y="2216150"/>
          <p14:tracePt t="8476" x="1046163" y="2220913"/>
          <p14:tracePt t="8483" x="1046163" y="2233613"/>
          <p14:tracePt t="8491" x="1057275" y="2244725"/>
          <p14:tracePt t="8499" x="1074738" y="2255838"/>
          <p14:tracePt t="8506" x="1087438" y="2274888"/>
          <p14:tracePt t="8514" x="1116013" y="2286000"/>
          <p14:tracePt t="8523" x="1163638" y="2297113"/>
          <p14:tracePt t="8530" x="1222375" y="2309813"/>
          <p14:tracePt t="8537" x="1287463" y="2316163"/>
          <p14:tracePt t="8545" x="1350963" y="2316163"/>
          <p14:tracePt t="8553" x="1409700" y="2316163"/>
          <p14:tracePt t="8561" x="1468438" y="2316163"/>
          <p14:tracePt t="8568" x="1533525" y="2327275"/>
          <p14:tracePt t="8577" x="1581150" y="2327275"/>
          <p14:tracePt t="8584" x="1633538" y="2327275"/>
          <p14:tracePt t="8592" x="1668463" y="2327275"/>
          <p14:tracePt t="8599" x="1720850" y="2338388"/>
          <p14:tracePt t="8608" x="1768475" y="2338388"/>
          <p14:tracePt t="8615" x="1820863" y="2344738"/>
          <p14:tracePt t="8623" x="1892300" y="2351088"/>
          <p14:tracePt t="8631" x="1951038" y="2355850"/>
          <p14:tracePt t="8638" x="2038350" y="2368550"/>
          <p14:tracePt t="8646" x="2138363" y="2374900"/>
          <p14:tracePt t="8654" x="2227263" y="2386013"/>
          <p14:tracePt t="8662" x="2332038" y="2392363"/>
          <p14:tracePt t="8669" x="2432050" y="2409825"/>
          <p14:tracePt t="8677" x="2527300" y="2409825"/>
          <p14:tracePt t="8685" x="2614613" y="2427288"/>
          <p14:tracePt t="8693" x="2679700" y="2433638"/>
          <p14:tracePt t="8700" x="2725738" y="2438400"/>
          <p14:tracePt t="8708" x="2762250" y="2444750"/>
          <p14:tracePt t="8716" x="2790825" y="2451100"/>
          <p14:tracePt t="8724" x="2825750" y="2455863"/>
          <p14:tracePt t="8731" x="2843213" y="2462213"/>
          <p14:tracePt t="8739" x="2890838" y="2479675"/>
          <p14:tracePt t="8747" x="2932113" y="2486025"/>
          <p14:tracePt t="8755" x="2990850" y="2509838"/>
          <p14:tracePt t="8762" x="3060700" y="2520950"/>
          <p14:tracePt t="8770" x="3132138" y="2538413"/>
          <p14:tracePt t="8778" x="3232150" y="2562225"/>
          <p14:tracePt t="8786" x="3325813" y="2562225"/>
          <p14:tracePt t="8794" x="3449638" y="2573338"/>
          <p14:tracePt t="8801" x="3554413" y="2573338"/>
          <p14:tracePt t="8809" x="3702050" y="2573338"/>
          <p14:tracePt t="8817" x="3843338" y="2573338"/>
          <p14:tracePt t="8826" x="4013200" y="2568575"/>
          <p14:tracePt t="8832" x="4189413" y="2568575"/>
          <p14:tracePt t="8840" x="4354513" y="2555875"/>
          <p14:tracePt t="8848" x="4576763" y="2555875"/>
          <p14:tracePt t="8856" x="4783138" y="2544763"/>
          <p14:tracePt t="8863" x="5029200" y="2520950"/>
          <p14:tracePt t="8871" x="5270500" y="2509838"/>
          <p14:tracePt t="8879" x="5516563" y="2486025"/>
          <p14:tracePt t="8887" x="5764213" y="2462213"/>
          <p14:tracePt t="8894" x="5992813" y="2420938"/>
          <p14:tracePt t="8906" x="6210300" y="2386013"/>
          <p14:tracePt t="8911" x="6410325" y="2379663"/>
          <p14:tracePt t="8918" x="6621463" y="2355850"/>
          <p14:tracePt t="8925" x="6810375" y="2333625"/>
          <p14:tracePt t="8933" x="7015163" y="2309813"/>
          <p14:tracePt t="8941" x="7208838" y="2286000"/>
          <p14:tracePt t="8949" x="7397750" y="2262188"/>
          <p14:tracePt t="8957" x="7567613" y="2233613"/>
          <p14:tracePt t="8965" x="7702550" y="2216150"/>
          <p14:tracePt t="8972" x="7826375" y="2203450"/>
          <p14:tracePt t="8980" x="7926388" y="2185988"/>
          <p14:tracePt t="8987" x="8050213" y="2168525"/>
          <p14:tracePt t="8995" x="8161338" y="2162175"/>
          <p14:tracePt t="9003" x="8255000" y="2151063"/>
          <p14:tracePt t="9011" x="8355013" y="2138363"/>
          <p14:tracePt t="9019" x="8443913" y="2138363"/>
          <p14:tracePt t="9026" x="8531225" y="2127250"/>
          <p14:tracePt t="9034" x="8607425" y="2127250"/>
          <p14:tracePt t="9042" x="8683625" y="2127250"/>
          <p14:tracePt t="9050" x="8755063" y="2127250"/>
          <p14:tracePt t="9057" x="8813800" y="2127250"/>
          <p14:tracePt t="9065" x="8872538" y="2127250"/>
          <p14:tracePt t="9073" x="8901113" y="2127250"/>
          <p14:tracePt t="9081" x="8931275" y="2127250"/>
          <p14:tracePt t="9088" x="8948738" y="2127250"/>
          <p14:tracePt t="9096" x="8955088" y="2127250"/>
          <p14:tracePt t="9104" x="8959850" y="2127250"/>
          <p14:tracePt t="9151" x="8959850" y="2120900"/>
          <p14:tracePt t="9166" x="8959850" y="2098675"/>
          <p14:tracePt t="9174" x="8966200" y="2079625"/>
          <p14:tracePt t="9181" x="8972550" y="2039938"/>
          <p14:tracePt t="9189" x="8983663" y="1985963"/>
          <p14:tracePt t="9197" x="8990013" y="1933575"/>
          <p14:tracePt t="9205" x="9001125" y="1885950"/>
          <p14:tracePt t="9213" x="9013825" y="1816100"/>
          <p14:tracePt t="9220" x="9013825" y="1757363"/>
          <p14:tracePt t="9228" x="9024938" y="1674813"/>
          <p14:tracePt t="9236" x="9024938" y="1609725"/>
          <p14:tracePt t="9244" x="9024938" y="1539875"/>
          <p14:tracePt t="9251" x="9024938" y="1468438"/>
          <p14:tracePt t="9259" x="9024938" y="1404938"/>
          <p14:tracePt t="9267" x="9024938" y="1350963"/>
          <p14:tracePt t="9275" x="9024938" y="1311275"/>
          <p14:tracePt t="9282" x="9024938" y="1292225"/>
          <p14:tracePt t="9290" x="9024938" y="1281113"/>
          <p14:tracePt t="9369" x="9024938" y="1298575"/>
          <p14:tracePt t="9377" x="9024938" y="1333500"/>
          <p14:tracePt t="9383" x="9024938" y="1374775"/>
          <p14:tracePt t="9391" x="9024938" y="1428750"/>
          <p14:tracePt t="9399" x="9024938" y="1492250"/>
          <p14:tracePt t="9407" x="9024938" y="1563688"/>
          <p14:tracePt t="9414" x="9024938" y="1633538"/>
          <p14:tracePt t="9422" x="9024938" y="1709738"/>
          <p14:tracePt t="9430" x="9024938" y="1785938"/>
          <p14:tracePt t="9438" x="9024938" y="1862138"/>
          <p14:tracePt t="9445" x="9018588" y="1944688"/>
          <p14:tracePt t="9453" x="9007475" y="2044700"/>
          <p14:tracePt t="9462" x="9007475" y="2127250"/>
          <p14:tracePt t="9469" x="9007475" y="2227263"/>
          <p14:tracePt t="9476" x="9007475" y="2320925"/>
          <p14:tracePt t="9484" x="9007475" y="2409825"/>
          <p14:tracePt t="9493" x="9007475" y="2492375"/>
          <p14:tracePt t="9500" x="9007475" y="2568575"/>
          <p14:tracePt t="9508" x="9007475" y="2638425"/>
          <p14:tracePt t="9515" x="9007475" y="2697163"/>
          <p14:tracePt t="9523" x="9007475" y="2744788"/>
          <p14:tracePt t="9531" x="9007475" y="2773363"/>
          <p14:tracePt t="9539" x="9001125" y="2808288"/>
          <p14:tracePt t="9546" x="9001125" y="2820988"/>
          <p14:tracePt t="9554" x="9001125" y="2827338"/>
          <p14:tracePt t="9562" x="9001125" y="2832100"/>
          <p14:tracePt t="9639" x="8996363" y="2832100"/>
          <p14:tracePt t="9647" x="8996363" y="2827338"/>
          <p14:tracePt t="9655" x="8990013" y="2827338"/>
          <p14:tracePt t="9663" x="8990013" y="2814638"/>
          <p14:tracePt t="9670" x="8983663" y="2797175"/>
          <p14:tracePt t="9678" x="8972550" y="2786063"/>
          <p14:tracePt t="9686" x="8966200" y="2768600"/>
          <p14:tracePt t="9694" x="8959850" y="2732088"/>
          <p14:tracePt t="9703" x="8948738" y="2709863"/>
          <p14:tracePt t="9709" x="8942388" y="2679700"/>
          <p14:tracePt t="9717" x="8937625" y="2644775"/>
          <p14:tracePt t="9725" x="8931275" y="2620963"/>
          <p14:tracePt t="9733" x="8907463" y="2586038"/>
          <p14:tracePt t="9741" x="8907463" y="2573338"/>
          <p14:tracePt t="9748" x="8901113" y="2555875"/>
          <p14:tracePt t="9756" x="8901113" y="2551113"/>
          <p14:tracePt t="9765" x="8901113" y="2544763"/>
          <p14:tracePt t="9865" x="8901113" y="2555875"/>
          <p14:tracePt t="9872" x="8901113" y="2562225"/>
          <p14:tracePt t="9880" x="8901113" y="2586038"/>
          <p14:tracePt t="9888" x="8901113" y="2603500"/>
          <p14:tracePt t="9896" x="8896350" y="2627313"/>
          <p14:tracePt t="9905" x="8896350" y="2655888"/>
          <p14:tracePt t="9911" x="8890000" y="2679700"/>
          <p14:tracePt t="9919" x="8890000" y="2709863"/>
          <p14:tracePt t="9927" x="8883650" y="2738438"/>
          <p14:tracePt t="9935" x="8883650" y="2768600"/>
          <p14:tracePt t="9942" x="8878888" y="2803525"/>
          <p14:tracePt t="9950" x="8872538" y="2827338"/>
          <p14:tracePt t="9958" x="8872538" y="2855913"/>
          <p14:tracePt t="9966" x="8872538" y="2867025"/>
          <p14:tracePt t="9973" x="8866188" y="2879725"/>
          <p14:tracePt t="9981" x="8866188" y="2897188"/>
          <p14:tracePt t="9997" x="8859838" y="2903538"/>
          <p14:tracePt t="10020" x="8859838" y="2908300"/>
          <p14:tracePt t="10067" x="8855075" y="2908300"/>
          <p14:tracePt t="10113" x="8848725" y="2908300"/>
          <p14:tracePt t="10121" x="8842375" y="2903538"/>
          <p14:tracePt t="10128" x="8831263" y="2903538"/>
          <p14:tracePt t="10136" x="8820150" y="2886075"/>
          <p14:tracePt t="10144" x="8796338" y="2867025"/>
          <p14:tracePt t="10153" x="8759825" y="2832100"/>
          <p14:tracePt t="10159" x="8724900" y="2790825"/>
          <p14:tracePt t="10167" x="8666163" y="2749550"/>
          <p14:tracePt t="10175" x="8620125" y="2703513"/>
          <p14:tracePt t="10183" x="8578850" y="2655888"/>
          <p14:tracePt t="10191" x="8537575" y="2609850"/>
          <p14:tracePt t="10198" x="8502650" y="2573338"/>
          <p14:tracePt t="10206" x="8472488" y="2532063"/>
          <p14:tracePt t="10214" x="8455025" y="2503488"/>
          <p14:tracePt t="10222" x="8431213" y="2468563"/>
          <p14:tracePt t="10229" x="8426450" y="2455863"/>
          <p14:tracePt t="10239" x="8413750" y="2438400"/>
          <p14:tracePt t="10245" x="8402638" y="2420938"/>
          <p14:tracePt t="10252" x="8396288" y="2414588"/>
          <p14:tracePt t="10260" x="8389938" y="2414588"/>
          <p14:tracePt t="10268" x="8389938" y="2403475"/>
          <p14:tracePt t="10276" x="8385175" y="2403475"/>
          <p14:tracePt t="10370" x="8385175" y="2409825"/>
          <p14:tracePt t="10377" x="8378825" y="2427288"/>
          <p14:tracePt t="10385" x="8367713" y="2444750"/>
          <p14:tracePt t="10392" x="8361363" y="2486025"/>
          <p14:tracePt t="10400" x="8343900" y="2551113"/>
          <p14:tracePt t="10408" x="8331200" y="2627313"/>
          <p14:tracePt t="10415" x="8320088" y="2714625"/>
          <p14:tracePt t="10423" x="8313738" y="2827338"/>
          <p14:tracePt t="10431" x="8308975" y="2932113"/>
          <p14:tracePt t="10439" x="8296275" y="3084513"/>
          <p14:tracePt t="10447" x="8296275" y="3260725"/>
          <p14:tracePt t="10454" x="8296275" y="3402013"/>
          <p14:tracePt t="10462" x="8296275" y="3514725"/>
          <p14:tracePt t="10470" x="8313738" y="3602038"/>
          <p14:tracePt t="10478" x="8331200" y="3678238"/>
          <p14:tracePt t="10485" x="8343900" y="3732213"/>
          <p14:tracePt t="10493" x="8348663" y="3760788"/>
          <p14:tracePt t="10501" x="8355013" y="3773488"/>
          <p14:tracePt t="10563" x="8355013" y="3754438"/>
          <p14:tracePt t="10571" x="8355013" y="3719513"/>
          <p14:tracePt t="10579" x="8355013" y="3667125"/>
          <p14:tracePt t="10586" x="8355013" y="3602038"/>
          <p14:tracePt t="10594" x="8348663" y="3532188"/>
          <p14:tracePt t="10602" x="8331200" y="3443288"/>
          <p14:tracePt t="10610" x="8326438" y="3343275"/>
          <p14:tracePt t="10617" x="8313738" y="3267075"/>
          <p14:tracePt t="10626" x="8296275" y="3173413"/>
          <p14:tracePt t="10633" x="8261350" y="3032125"/>
          <p14:tracePt t="10641" x="8243888" y="2949575"/>
          <p14:tracePt t="10648" x="8237538" y="2890838"/>
          <p14:tracePt t="10656" x="8213725" y="2832100"/>
          <p14:tracePt t="10664" x="8208963" y="2790825"/>
          <p14:tracePt t="10672" x="8202613" y="2773363"/>
          <p14:tracePt t="10679" x="8202613" y="2762250"/>
          <p14:tracePt t="10735" x="8202613" y="2768600"/>
          <p14:tracePt t="10742" x="8202613" y="2790825"/>
          <p14:tracePt t="10750" x="8202613" y="2827338"/>
          <p14:tracePt t="10757" x="8202613" y="2886075"/>
          <p14:tracePt t="10765" x="8202613" y="2962275"/>
          <p14:tracePt t="10772" x="8202613" y="3044825"/>
          <p14:tracePt t="10780" x="8202613" y="3132138"/>
          <p14:tracePt t="10788" x="8213725" y="3225800"/>
          <p14:tracePt t="10796" x="8220075" y="3314700"/>
          <p14:tracePt t="10804" x="8226425" y="3402013"/>
          <p14:tracePt t="10811" x="8243888" y="3473450"/>
          <p14:tracePt t="10819" x="8261350" y="3525838"/>
          <p14:tracePt t="10827" x="8267700" y="3560763"/>
          <p14:tracePt t="10835" x="8267700" y="3573463"/>
          <p14:tracePt t="10842" x="8267700" y="3584575"/>
          <p14:tracePt t="10850" x="8267700" y="3590925"/>
          <p14:tracePt t="10881" x="8272463" y="3590925"/>
          <p14:tracePt t="10904" x="8272463" y="3578225"/>
          <p14:tracePt t="10912" x="8272463" y="3560763"/>
          <p14:tracePt t="10920" x="8272463" y="3514725"/>
          <p14:tracePt t="10928" x="8272463" y="3443288"/>
          <p14:tracePt t="10936" x="8272463" y="3355975"/>
          <p14:tracePt t="10943" x="8255000" y="3249613"/>
          <p14:tracePt t="10951" x="8243888" y="3121025"/>
          <p14:tracePt t="10959" x="8213725" y="2944813"/>
          <p14:tracePt t="10966" x="8178800" y="2773363"/>
          <p14:tracePt t="10974" x="8143875" y="2579688"/>
          <p14:tracePt t="10982" x="8091488" y="2397125"/>
          <p14:tracePt t="10991" x="8020050" y="2233613"/>
          <p14:tracePt t="10998" x="7991475" y="2127250"/>
          <p14:tracePt t="11005" x="7961313" y="2044700"/>
          <p14:tracePt t="11013" x="7950200" y="1974850"/>
          <p14:tracePt t="11021" x="7932738" y="1933575"/>
          <p14:tracePt t="11029" x="7920038" y="1874838"/>
          <p14:tracePt t="11036" x="7908925" y="1839913"/>
          <p14:tracePt t="11045" x="7896225" y="1809750"/>
          <p14:tracePt t="11052" x="7891463" y="1774825"/>
          <p14:tracePt t="11060" x="7885113" y="1751013"/>
          <p14:tracePt t="11067" x="7874000" y="1722438"/>
          <p14:tracePt t="11077" x="7867650" y="1685925"/>
          <p14:tracePt t="11083" x="7861300" y="1657350"/>
          <p14:tracePt t="11091" x="7856538" y="1616075"/>
          <p14:tracePt t="11099" x="7856538" y="1574800"/>
          <p14:tracePt t="11106" x="7856538" y="1533525"/>
          <p14:tracePt t="11114" x="7856538" y="1487488"/>
          <p14:tracePt t="11123" x="7856538" y="1457325"/>
          <p14:tracePt t="11129" x="7856538" y="1428750"/>
          <p14:tracePt t="11137" x="7856538" y="1404938"/>
          <p14:tracePt t="11145" x="7861300" y="1392238"/>
          <p14:tracePt t="11153" x="7861300" y="1387475"/>
          <p14:tracePt t="11161" x="7867650" y="1387475"/>
          <p14:tracePt t="11168" x="7874000" y="1387475"/>
          <p14:tracePt t="11176" x="7878763" y="1387475"/>
          <p14:tracePt t="11184" x="7915275" y="1398588"/>
          <p14:tracePt t="11192" x="7932738" y="1416050"/>
          <p14:tracePt t="11199" x="7954963" y="1450975"/>
          <p14:tracePt t="11207" x="7996238" y="1504950"/>
          <p14:tracePt t="11215" x="8037513" y="1585913"/>
          <p14:tracePt t="11223" x="8078788" y="1692275"/>
          <p14:tracePt t="11230" x="8120063" y="1833563"/>
          <p14:tracePt t="11238" x="8150225" y="1985963"/>
          <p14:tracePt t="11246" x="8196263" y="2144713"/>
          <p14:tracePt t="11254" x="8226425" y="2286000"/>
          <p14:tracePt t="11261" x="8243888" y="2451100"/>
          <p14:tracePt t="11269" x="8243888" y="2573338"/>
          <p14:tracePt t="11278" x="8243888" y="2679700"/>
          <p14:tracePt t="11285" x="8243888" y="2786063"/>
          <p14:tracePt t="11292" x="8231188" y="2867025"/>
          <p14:tracePt t="11300" x="8220075" y="2938463"/>
          <p14:tracePt t="11308" x="8213725" y="2979738"/>
          <p14:tracePt t="11316" x="8208963" y="2997200"/>
          <p14:tracePt t="11347" x="8202613" y="2997200"/>
          <p14:tracePt t="11362" x="8196263" y="2979738"/>
          <p14:tracePt t="11371" x="8178800" y="2903538"/>
          <p14:tracePt t="11378" x="8143875" y="2786063"/>
          <p14:tracePt t="11386" x="8096250" y="2568575"/>
          <p14:tracePt t="11393" x="8032750" y="2316163"/>
          <p14:tracePt t="11401" x="7967663" y="2016125"/>
          <p14:tracePt t="11409" x="7885113" y="1704975"/>
          <p14:tracePt t="11417" x="7802563" y="1404938"/>
          <p14:tracePt t="11424" x="7737475" y="1128713"/>
          <p14:tracePt t="11432" x="7697788" y="876300"/>
          <p14:tracePt t="11440" x="7656513" y="700088"/>
          <p14:tracePt t="11448" x="7639050" y="569913"/>
          <p14:tracePt t="11455" x="7620000" y="469900"/>
          <p14:tracePt t="11463" x="7615238" y="400050"/>
          <p14:tracePt t="11471" x="7602538" y="346075"/>
          <p14:tracePt t="11480" x="7597775" y="304800"/>
          <p14:tracePt t="11486" x="7597775" y="293688"/>
          <p14:tracePt t="11494" x="7591425" y="276225"/>
          <p14:tracePt t="11580" x="7591425" y="287338"/>
          <p14:tracePt t="11587" x="7591425" y="328613"/>
          <p14:tracePt t="11596" x="7602538" y="393700"/>
          <p14:tracePt t="11603" x="7608888" y="476250"/>
          <p14:tracePt t="11611" x="7615238" y="552450"/>
          <p14:tracePt t="11618" x="7632700" y="663575"/>
          <p14:tracePt t="11626" x="7643813" y="769938"/>
          <p14:tracePt t="11634" x="7650163" y="904875"/>
          <p14:tracePt t="11642" x="7661275" y="1052513"/>
          <p14:tracePt t="11650" x="7667625" y="1198563"/>
          <p14:tracePt t="11657" x="7678738" y="1363663"/>
          <p14:tracePt t="11665" x="7691438" y="1550988"/>
          <p14:tracePt t="11674" x="7691438" y="1727200"/>
          <p14:tracePt t="11680" x="7691438" y="1892300"/>
          <p14:tracePt t="11688" x="7691438" y="2051050"/>
          <p14:tracePt t="11696" x="7702550" y="2216150"/>
          <p14:tracePt t="11705" x="7702550" y="2338388"/>
          <p14:tracePt t="11712" x="7702550" y="2433638"/>
          <p14:tracePt t="11719" x="7702550" y="2520950"/>
          <p14:tracePt t="11727" x="7702550" y="2590800"/>
          <p14:tracePt t="11735" x="7702550" y="2620963"/>
          <p14:tracePt t="11743" x="7702550" y="2632075"/>
          <p14:tracePt t="11750" x="7702550" y="2638425"/>
          <p14:tracePt t="11789" x="7702550" y="2627313"/>
          <p14:tracePt t="11797" x="7702550" y="2597150"/>
          <p14:tracePt t="11805" x="7697788" y="2527300"/>
          <p14:tracePt t="11812" x="7691438" y="2433638"/>
          <p14:tracePt t="11820" x="7685088" y="2309813"/>
          <p14:tracePt t="11828" x="7661275" y="2179638"/>
          <p14:tracePt t="11836" x="7643813" y="1992313"/>
          <p14:tracePt t="11844" x="7620000" y="1798638"/>
          <p14:tracePt t="11851" x="7608888" y="1616075"/>
          <p14:tracePt t="11859" x="7585075" y="1428750"/>
          <p14:tracePt t="11867" x="7567613" y="1257300"/>
          <p14:tracePt t="11875" x="7543800" y="1104900"/>
          <p14:tracePt t="11882" x="7539038" y="1011238"/>
          <p14:tracePt t="11890" x="7526338" y="928688"/>
          <p14:tracePt t="11898" x="7521575" y="869950"/>
          <p14:tracePt t="11906" x="7521575" y="822325"/>
          <p14:tracePt t="11913" x="7515225" y="798513"/>
          <p14:tracePt t="11921" x="7515225" y="787400"/>
          <p14:tracePt t="11929" x="7515225" y="776288"/>
          <p14:tracePt t="11999" x="7515225" y="787400"/>
          <p14:tracePt t="12007" x="7515225" y="835025"/>
          <p14:tracePt t="12014" x="7526338" y="922338"/>
          <p14:tracePt t="12022" x="7556500" y="1046163"/>
          <p14:tracePt t="12030" x="7585075" y="1222375"/>
          <p14:tracePt t="12037" x="7620000" y="1450975"/>
          <p14:tracePt t="12045" x="7673975" y="1685925"/>
          <p14:tracePt t="12053" x="7726363" y="1962150"/>
          <p14:tracePt t="12061" x="7761288" y="2209800"/>
          <p14:tracePt t="12069" x="7785100" y="2420938"/>
          <p14:tracePt t="12076" x="7820025" y="2651125"/>
          <p14:tracePt t="12084" x="7856538" y="2844800"/>
          <p14:tracePt t="12093" x="7891463" y="3073400"/>
          <p14:tracePt t="12100" x="7937500" y="3273425"/>
          <p14:tracePt t="12108" x="7954963" y="3419475"/>
          <p14:tracePt t="12115" x="7978775" y="3573463"/>
          <p14:tracePt t="12123" x="8008938" y="3690938"/>
          <p14:tracePt t="12131" x="8013700" y="3767138"/>
          <p14:tracePt t="12138" x="8026400" y="3832225"/>
          <p14:tracePt t="12147" x="8037513" y="3871913"/>
          <p14:tracePt t="12154" x="8037513" y="3890963"/>
          <p14:tracePt t="12162" x="8043863" y="3902075"/>
          <p14:tracePt t="12217" x="8043863" y="3860800"/>
          <p14:tracePt t="12224" x="8026400" y="3790950"/>
          <p14:tracePt t="12232" x="8020050" y="3702050"/>
          <p14:tracePt t="12239" x="7991475" y="3590925"/>
          <p14:tracePt t="12247" x="7974013" y="3438525"/>
          <p14:tracePt t="12255" x="7950200" y="3267075"/>
          <p14:tracePt t="12262" x="7920038" y="3114675"/>
          <p14:tracePt t="12270" x="7896225" y="2944813"/>
          <p14:tracePt t="12278" x="7867650" y="2790825"/>
          <p14:tracePt t="12286" x="7850188" y="2690813"/>
          <p14:tracePt t="12295" x="7832725" y="2590800"/>
          <p14:tracePt t="12301" x="7826375" y="2503488"/>
          <p14:tracePt t="12309" x="7808913" y="2427288"/>
          <p14:tracePt t="12317" x="7785100" y="2344738"/>
          <p14:tracePt t="12326" x="7778750" y="2274888"/>
          <p14:tracePt t="12332" x="7773988" y="2233613"/>
          <p14:tracePt t="12341" x="7761288" y="2192338"/>
          <p14:tracePt t="12348" x="7761288" y="2168525"/>
          <p14:tracePt t="12356" x="7761288" y="2157413"/>
          <p14:tracePt t="12363" x="7761288" y="2151063"/>
          <p14:tracePt t="12371" x="7756525" y="2144713"/>
          <p14:tracePt t="12379" x="7756525" y="2138363"/>
          <p14:tracePt t="12480" x="7756525" y="2144713"/>
          <p14:tracePt t="12488" x="7750175" y="2151063"/>
          <p14:tracePt t="12495" x="7750175" y="2179638"/>
          <p14:tracePt t="12504" x="7750175" y="2216150"/>
          <p14:tracePt t="12511" x="7750175" y="2251075"/>
          <p14:tracePt t="12519" x="7750175" y="2309813"/>
          <p14:tracePt t="12526" x="7750175" y="2368550"/>
          <p14:tracePt t="12534" x="7750175" y="2427288"/>
          <p14:tracePt t="12542" x="7750175" y="2497138"/>
          <p14:tracePt t="12550" x="7737475" y="2551113"/>
          <p14:tracePt t="12558" x="7737475" y="2609850"/>
          <p14:tracePt t="12565" x="7726363" y="2668588"/>
          <p14:tracePt t="12573" x="7715250" y="2720975"/>
          <p14:tracePt t="12581" x="7708900" y="2768600"/>
          <p14:tracePt t="12590" x="7697788" y="2820988"/>
          <p14:tracePt t="12596" x="7691438" y="2873375"/>
          <p14:tracePt t="12604" x="7685088" y="2903538"/>
          <p14:tracePt t="12612" x="7678738" y="2932113"/>
          <p14:tracePt t="12620" x="7673975" y="2949575"/>
          <p14:tracePt t="12627" x="7673975" y="2955925"/>
          <p14:tracePt t="12651" x="7667625" y="2955925"/>
          <p14:tracePt t="12666" x="7667625" y="2949575"/>
          <p14:tracePt t="12674" x="7650163" y="2925763"/>
          <p14:tracePt t="12682" x="7626350" y="2867025"/>
          <p14:tracePt t="12689" x="7580313" y="2786063"/>
          <p14:tracePt t="12697" x="7539038" y="2690813"/>
          <p14:tracePt t="12705" x="7497763" y="2614613"/>
          <p14:tracePt t="12713" x="7456488" y="2520950"/>
          <p14:tracePt t="12720" x="7432675" y="2468563"/>
          <p14:tracePt t="12728" x="7404100" y="2397125"/>
          <p14:tracePt t="12736" x="7380288" y="2344738"/>
          <p14:tracePt t="12744" x="7350125" y="2292350"/>
          <p14:tracePt t="12751" x="7339013" y="2274888"/>
          <p14:tracePt t="12759" x="7326313" y="2251075"/>
          <p14:tracePt t="12767" x="7315200" y="2244725"/>
          <p14:tracePt t="15778" x="7321550" y="2262188"/>
          <p14:tracePt t="15786" x="7321550" y="2292350"/>
          <p14:tracePt t="15794" x="7326313" y="2338388"/>
          <p14:tracePt t="15802" x="7332663" y="2409825"/>
          <p14:tracePt t="15809" x="7345363" y="2492375"/>
          <p14:tracePt t="15817" x="7350125" y="2579688"/>
          <p14:tracePt t="15826" x="7356475" y="2651125"/>
          <p14:tracePt t="15832" x="7367588" y="2714625"/>
          <p14:tracePt t="15840" x="7380288" y="2779713"/>
          <p14:tracePt t="15848" x="7385050" y="2803525"/>
          <p14:tracePt t="15856" x="7385050" y="2820988"/>
          <p14:tracePt t="15863" x="7397750" y="2844800"/>
          <p14:tracePt t="15871" x="7404100" y="2862263"/>
          <p14:tracePt t="15879" x="7408863" y="2879725"/>
          <p14:tracePt t="15887" x="7415213" y="2886075"/>
          <p14:tracePt t="15895" x="7426325" y="2903538"/>
          <p14:tracePt t="15906" x="7426325" y="2908300"/>
          <p14:tracePt t="15910" x="7439025" y="2914650"/>
          <p14:tracePt t="15918" x="7443788" y="2914650"/>
          <p14:tracePt t="15926" x="7450138" y="2914650"/>
          <p14:tracePt t="15933" x="7467600" y="2914650"/>
          <p14:tracePt t="15941" x="7491413" y="2903538"/>
          <p14:tracePt t="15949" x="7521575" y="2867025"/>
          <p14:tracePt t="15957" x="7556500" y="2820988"/>
          <p14:tracePt t="15964" x="7602538" y="2755900"/>
          <p14:tracePt t="15973" x="7667625" y="2690813"/>
          <p14:tracePt t="15980" x="7715250" y="2620963"/>
          <p14:tracePt t="15988" x="7773988" y="2544763"/>
          <p14:tracePt t="15995" x="7815263" y="2468563"/>
          <p14:tracePt t="16003" x="7861300" y="2392363"/>
          <p14:tracePt t="16011" x="7915275" y="2309813"/>
          <p14:tracePt t="16019" x="7943850" y="2238375"/>
          <p14:tracePt t="16027" x="7985125" y="2157413"/>
          <p14:tracePt t="16034" x="8020050" y="2074863"/>
          <p14:tracePt t="16042" x="8043863" y="1998663"/>
          <p14:tracePt t="16050" x="8072438" y="1903413"/>
          <p14:tracePt t="16058" x="8091488" y="1827213"/>
          <p14:tracePt t="16065" x="8113713" y="1744663"/>
          <p14:tracePt t="16074" x="8131175" y="1668463"/>
          <p14:tracePt t="16081" x="8150225" y="1585913"/>
          <p14:tracePt t="16089" x="8161338" y="1516063"/>
          <p14:tracePt t="16096" x="8172450" y="1439863"/>
          <p14:tracePt t="16104" x="8178800" y="1370013"/>
          <p14:tracePt t="16112" x="8178800" y="1316038"/>
          <p14:tracePt t="16120" x="8178800" y="1270000"/>
          <p14:tracePt t="16127" x="8178800" y="1228725"/>
          <p14:tracePt t="16135" x="8178800" y="1198563"/>
          <p14:tracePt t="16143" x="8178800" y="1174750"/>
          <p14:tracePt t="16151" x="8178800" y="1163638"/>
          <p14:tracePt t="16158" x="8178800" y="1146175"/>
          <p14:tracePt t="16166" x="8178800" y="1139825"/>
          <p14:tracePt t="16182" x="8178800" y="1133475"/>
          <p14:tracePt t="16189" x="8178800" y="1128713"/>
          <p14:tracePt t="16197" x="8178800" y="1122363"/>
          <p14:tracePt t="16298" x="8172450" y="1122363"/>
          <p14:tracePt t="16345" x="8172450" y="1128713"/>
          <p14:tracePt t="16360" x="8167688" y="1139825"/>
          <p14:tracePt t="16368" x="8161338" y="1169988"/>
          <p14:tracePt t="16377" x="8154988" y="1204913"/>
          <p14:tracePt t="16384" x="8137525" y="1246188"/>
          <p14:tracePt t="16391" x="8131175" y="1298575"/>
          <p14:tracePt t="16399" x="8126413" y="1357313"/>
          <p14:tracePt t="16407" x="8108950" y="1416050"/>
          <p14:tracePt t="16415" x="8108950" y="1474788"/>
          <p14:tracePt t="16422" x="8102600" y="1527175"/>
          <p14:tracePt t="16430" x="8096250" y="1585913"/>
          <p14:tracePt t="16439" x="8078788" y="1639888"/>
          <p14:tracePt t="16446" x="8078788" y="1685925"/>
          <p14:tracePt t="16453" x="8072438" y="1727200"/>
          <p14:tracePt t="16462" x="8061325" y="1763713"/>
          <p14:tracePt t="16469" x="8054975" y="1803400"/>
          <p14:tracePt t="16477" x="8054975" y="1822450"/>
          <p14:tracePt t="16484" x="8050213" y="1839913"/>
          <p14:tracePt t="16493" x="8043863" y="1857375"/>
          <p14:tracePt t="16500" x="8037513" y="1868488"/>
          <p14:tracePt t="16508" x="8037513" y="1885950"/>
          <p14:tracePt t="16515" x="8037513" y="1892300"/>
          <p14:tracePt t="16523" x="8037513" y="1903413"/>
          <p14:tracePt t="16547" x="8037513" y="1909763"/>
          <p14:tracePt t="16616" x="8032750" y="1916113"/>
          <p14:tracePt t="16624" x="8032750" y="1927225"/>
          <p14:tracePt t="16632" x="8032750" y="1944688"/>
          <p14:tracePt t="16641" x="8032750" y="1968500"/>
          <p14:tracePt t="16647" x="8026400" y="1992313"/>
          <p14:tracePt t="16656" x="8026400" y="2003425"/>
          <p14:tracePt t="16663" x="8020050" y="2033588"/>
          <p14:tracePt t="16671" x="8013700" y="2051050"/>
          <p14:tracePt t="16678" x="8013700" y="2074863"/>
          <p14:tracePt t="16686" x="8013700" y="2092325"/>
          <p14:tracePt t="16694" x="8008938" y="2098675"/>
          <p14:tracePt t="16702" x="8008938" y="2116138"/>
          <p14:tracePt t="16709" x="8008938" y="2120900"/>
          <p14:tracePt t="16717" x="8008938" y="2127250"/>
          <p14:tracePt t="16725" x="8008938" y="2133600"/>
          <p14:tracePt t="16733" x="8008938" y="2138363"/>
          <p14:tracePt t="16741" x="8008938" y="2144713"/>
          <p14:tracePt t="16748" x="8008938" y="2157413"/>
          <p14:tracePt t="16756" x="8008938" y="2168525"/>
          <p14:tracePt t="16765" x="8008938" y="2179638"/>
          <p14:tracePt t="16772" x="8008938" y="2197100"/>
          <p14:tracePt t="16779" x="8002588" y="2216150"/>
          <p14:tracePt t="16787" x="8002588" y="2233613"/>
          <p14:tracePt t="16795" x="7991475" y="2251075"/>
          <p14:tracePt t="16803" x="7991475" y="2279650"/>
          <p14:tracePt t="16811" x="7991475" y="2309813"/>
          <p14:tracePt t="16818" x="7991475" y="2333625"/>
          <p14:tracePt t="16827" x="7985125" y="2355850"/>
          <p14:tracePt t="16834" x="7978775" y="2362200"/>
          <p14:tracePt t="16841" x="7978775" y="2386013"/>
          <p14:tracePt t="16849" x="7978775" y="2397125"/>
          <p14:tracePt t="16857" x="7978775" y="2403475"/>
          <p14:tracePt t="16865" x="7974013" y="2409825"/>
          <p14:tracePt t="16872" x="7974013" y="2414588"/>
          <p14:tracePt t="16911" x="7974013" y="2420938"/>
          <p14:tracePt t="17013" x="7974013" y="2427288"/>
          <p14:tracePt t="17035" x="7974013" y="2433638"/>
          <p14:tracePt t="17192" x="7974013" y="2438400"/>
          <p14:tracePt t="17198" x="7978775" y="2451100"/>
          <p14:tracePt t="17206" x="7985125" y="2462213"/>
          <p14:tracePt t="17214" x="7985125" y="2473325"/>
          <p14:tracePt t="17222" x="7985125" y="2486025"/>
          <p14:tracePt t="17230" x="7991475" y="2497138"/>
          <p14:tracePt t="17238" x="7996238" y="2509838"/>
          <p14:tracePt t="17245" x="8002588" y="2527300"/>
          <p14:tracePt t="17260" x="8008938" y="2538413"/>
          <p14:tracePt t="17268" x="8008938" y="2544763"/>
          <p14:tracePt t="17276" x="8013700" y="2544763"/>
          <p14:tracePt t="17284" x="8013700" y="2555875"/>
          <p14:tracePt t="17299" x="8020050" y="2568575"/>
          <p14:tracePt t="17423" x="8026400" y="2568575"/>
          <p14:tracePt t="17447" x="8032750" y="2568575"/>
          <p14:tracePt t="17486" x="8037513" y="2573338"/>
          <p14:tracePt t="17493" x="8037513" y="2579688"/>
          <p14:tracePt t="17501" x="8043863" y="2579688"/>
          <p14:tracePt t="17509" x="8050213" y="2579688"/>
          <p14:tracePt t="17563" x="8050213" y="2586038"/>
          <p14:tracePt t="17580" x="8050213" y="2597150"/>
          <p14:tracePt t="17602" x="8050213" y="2609850"/>
          <p14:tracePt t="17610" x="8050213" y="2614613"/>
          <p14:tracePt t="17617" x="8050213" y="2627313"/>
          <p14:tracePt t="17625" x="8050213" y="2632075"/>
          <p14:tracePt t="17633" x="8050213" y="2638425"/>
          <p14:tracePt t="17641" x="8050213" y="2651125"/>
          <p14:tracePt t="17649" x="8050213" y="2655888"/>
          <p14:tracePt t="17656" x="8050213" y="2668588"/>
          <p14:tracePt t="17664" x="8050213" y="2679700"/>
          <p14:tracePt t="17672" x="8050213" y="2690813"/>
          <p14:tracePt t="17680" x="8050213" y="2703513"/>
          <p14:tracePt t="17687" x="8050213" y="2720975"/>
          <p14:tracePt t="17695" x="8050213" y="2732088"/>
          <p14:tracePt t="17703" x="8043863" y="2744788"/>
          <p14:tracePt t="17711" x="8037513" y="2768600"/>
          <p14:tracePt t="17718" x="8032750" y="2786063"/>
          <p14:tracePt t="17726" x="8026400" y="2808288"/>
          <p14:tracePt t="17734" x="8020050" y="2827338"/>
          <p14:tracePt t="17742" x="8013700" y="2849563"/>
          <p14:tracePt t="17749" x="7996238" y="2879725"/>
          <p14:tracePt t="17757" x="7985125" y="2903538"/>
          <p14:tracePt t="17765" x="7954963" y="2938463"/>
          <p14:tracePt t="17773" x="7937500" y="2962275"/>
          <p14:tracePt t="17781" x="7908925" y="2990850"/>
          <p14:tracePt t="17788" x="7874000" y="3025775"/>
          <p14:tracePt t="17796" x="7826375" y="3044825"/>
          <p14:tracePt t="17804" x="7791450" y="3073400"/>
          <p14:tracePt t="17811" x="7737475" y="3103563"/>
          <p14:tracePt t="17819" x="7697788" y="3125788"/>
          <p14:tracePt t="17827" x="7639050" y="3149600"/>
          <p14:tracePt t="17835" x="7573963" y="3173413"/>
          <p14:tracePt t="17843" x="7491413" y="3190875"/>
          <p14:tracePt t="17850" x="7415213" y="3201988"/>
          <p14:tracePt t="17858" x="7339013" y="3214688"/>
          <p14:tracePt t="17866" x="7245350" y="3238500"/>
          <p14:tracePt t="17875" x="7150100" y="3243263"/>
          <p14:tracePt t="17881" x="7038975" y="3260725"/>
          <p14:tracePt t="17893" x="6910388" y="3273425"/>
          <p14:tracePt t="17897" x="6762750" y="3290888"/>
          <p14:tracePt t="17905" x="6580188" y="3290888"/>
          <p14:tracePt t="17912" x="6399213" y="3302000"/>
          <p14:tracePt t="17920" x="6192838" y="3314700"/>
          <p14:tracePt t="17928" x="6010275" y="3314700"/>
          <p14:tracePt t="17937" x="5810250" y="3314700"/>
          <p14:tracePt t="17943" x="5594350" y="3314700"/>
          <p14:tracePt t="17951" x="5346700" y="3308350"/>
          <p14:tracePt t="17959" x="5105400" y="3297238"/>
          <p14:tracePt t="17967" x="4835525" y="3267075"/>
          <p14:tracePt t="17974" x="4548188" y="3232150"/>
          <p14:tracePt t="17982" x="4241800" y="3190875"/>
          <p14:tracePt t="17990" x="3954463" y="3162300"/>
          <p14:tracePt t="17998" x="3660775" y="3108325"/>
          <p14:tracePt t="18006" x="3390900" y="3073400"/>
          <p14:tracePt t="18013" x="3125788" y="3032125"/>
          <p14:tracePt t="18021" x="2914650" y="2997200"/>
          <p14:tracePt t="18029" x="2738438" y="2967038"/>
          <p14:tracePt t="18036" x="2608263" y="2949575"/>
          <p14:tracePt t="18044" x="2508250" y="2921000"/>
          <p14:tracePt t="18052" x="2420938" y="2914650"/>
          <p14:tracePt t="18060" x="2338388" y="2890838"/>
          <p14:tracePt t="18068" x="2286000" y="2886075"/>
          <p14:tracePt t="18076" x="2238375" y="2867025"/>
          <p14:tracePt t="18083" x="2203450" y="2855913"/>
          <p14:tracePt t="18091" x="2168525" y="2844800"/>
          <p14:tracePt t="18099" x="2138363" y="2838450"/>
          <p14:tracePt t="18106" x="2109788" y="2814638"/>
          <p14:tracePt t="18114" x="2079625" y="2808288"/>
          <p14:tracePt t="18122" x="2055813" y="2797175"/>
          <p14:tracePt t="18130" x="2033588" y="2786063"/>
          <p14:tracePt t="18137" x="2020888" y="2779713"/>
          <p14:tracePt t="18145" x="2003425" y="2773363"/>
          <p14:tracePt t="18161" x="2003425" y="2768600"/>
          <p14:tracePt t="18168" x="1997075" y="2768600"/>
          <p14:tracePt t="18231" x="1992313" y="2768600"/>
          <p14:tracePt t="18246" x="1992313" y="2755900"/>
          <p14:tracePt t="18254" x="1985963" y="2755900"/>
          <p14:tracePt t="18262" x="1979613" y="2755900"/>
          <p14:tracePt t="18332" x="1979613" y="2749550"/>
          <p14:tracePt t="18347" x="1979613" y="2744788"/>
          <p14:tracePt t="18386" x="1979613" y="2738438"/>
          <p14:tracePt t="18393" x="1979613" y="2732088"/>
          <p14:tracePt t="18409" x="1979613" y="2727325"/>
          <p14:tracePt t="18417" x="1985963" y="2727325"/>
          <p14:tracePt t="18680" x="2003425" y="2714625"/>
          <p14:tracePt t="18688" x="2044700" y="2709863"/>
          <p14:tracePt t="18696" x="2085975" y="2690813"/>
          <p14:tracePt t="18704" x="2138363" y="2679700"/>
          <p14:tracePt t="18711" x="2197100" y="2662238"/>
          <p14:tracePt t="18719" x="2290763" y="2651125"/>
          <p14:tracePt t="18727" x="2379663" y="2638425"/>
          <p14:tracePt t="18735" x="2468563" y="2620963"/>
          <p14:tracePt t="18743" x="2544763" y="2609850"/>
          <p14:tracePt t="18750" x="2625725" y="2590800"/>
          <p14:tracePt t="18759" x="2684463" y="2586038"/>
          <p14:tracePt t="18766" x="2732088" y="2586038"/>
          <p14:tracePt t="18774" x="2779713" y="2568575"/>
          <p14:tracePt t="18781" x="2797175" y="2562225"/>
          <p14:tracePt t="18790" x="2820988" y="2562225"/>
          <p14:tracePt t="18797" x="2838450" y="2562225"/>
          <p14:tracePt t="18805" x="2843213" y="2562225"/>
          <p14:tracePt t="18820" x="2849563" y="2562225"/>
          <p14:tracePt t="19007" x="2855913" y="2562225"/>
          <p14:tracePt t="19014" x="2860675" y="2562225"/>
          <p14:tracePt t="19022" x="2879725" y="2562225"/>
          <p14:tracePt t="19030" x="2897188" y="2562225"/>
          <p14:tracePt t="19037" x="2925763" y="2568575"/>
          <p14:tracePt t="19045" x="2955925" y="2568575"/>
          <p14:tracePt t="19053" x="2984500" y="2573338"/>
          <p14:tracePt t="19062" x="3008313" y="2573338"/>
          <p14:tracePt t="19068" x="3038475" y="2573338"/>
          <p14:tracePt t="19077" x="3060700" y="2579688"/>
          <p14:tracePt t="19084" x="3090863" y="2579688"/>
          <p14:tracePt t="19093" x="3125788" y="2586038"/>
          <p14:tracePt t="19099" x="3143250" y="2586038"/>
          <p14:tracePt t="19107" x="3167063" y="2586038"/>
          <p14:tracePt t="19115" x="3201988" y="2590800"/>
          <p14:tracePt t="19123" x="3254375" y="2590800"/>
          <p14:tracePt t="19131" x="3308350" y="2603500"/>
          <p14:tracePt t="19138" x="3367088" y="2603500"/>
          <p14:tracePt t="19146" x="3413125" y="2603500"/>
          <p14:tracePt t="19154" x="3443288" y="2609850"/>
          <p14:tracePt t="19161" x="3460750" y="2609850"/>
          <p14:tracePt t="19169" x="3471863" y="2609850"/>
          <p14:tracePt t="19356" x="3484563" y="2609850"/>
          <p14:tracePt t="19363" x="3490913" y="2609850"/>
          <p14:tracePt t="19371" x="3490913" y="2603500"/>
          <p14:tracePt t="19379" x="3495675" y="2603500"/>
          <p14:tracePt t="19386" x="3502025" y="2603500"/>
          <p14:tracePt t="19418" x="3508375" y="2603500"/>
          <p14:tracePt t="19425" x="3519488" y="2597150"/>
          <p14:tracePt t="19433" x="3519488" y="2590800"/>
          <p14:tracePt t="19441" x="3530600" y="2586038"/>
          <p14:tracePt t="19449" x="3543300" y="2586038"/>
          <p14:tracePt t="19464" x="3560763" y="2579688"/>
          <p14:tracePt t="19472" x="3567113" y="2573338"/>
          <p14:tracePt t="19480" x="3567113" y="2568575"/>
          <p14:tracePt t="19487" x="3578225" y="2568575"/>
          <p14:tracePt t="19495" x="3589338" y="2568575"/>
          <p14:tracePt t="19518" x="3589338" y="2562225"/>
          <p14:tracePt t="19526" x="3595688" y="2562225"/>
          <p14:tracePt t="19534" x="3608388" y="2555875"/>
          <p14:tracePt t="19542" x="3619500" y="2544763"/>
          <p14:tracePt t="19550" x="3630613" y="2532063"/>
          <p14:tracePt t="19557" x="3654425" y="2520950"/>
          <p14:tracePt t="19565" x="3702050" y="2503488"/>
          <p14:tracePt t="19573" x="3730625" y="2486025"/>
          <p14:tracePt t="19580" x="3748088" y="2473325"/>
          <p14:tracePt t="19589" x="3771900" y="2455863"/>
          <p14:tracePt t="19596" x="3789363" y="2455863"/>
          <p14:tracePt t="19604" x="3795713" y="2451100"/>
          <p14:tracePt t="19611" x="3795713" y="2444750"/>
          <p14:tracePt t="19619" x="3802063" y="2444750"/>
          <p14:tracePt t="19627" x="3806825" y="2438400"/>
          <p14:tracePt t="19643" x="3813175" y="2438400"/>
          <p14:tracePt t="19650" x="3819525" y="2438400"/>
          <p14:tracePt t="19658" x="3824288" y="2438400"/>
          <p14:tracePt t="19666" x="3830638" y="2438400"/>
          <p14:tracePt t="19674" x="3836988" y="2438400"/>
          <p14:tracePt t="19698" x="3843338" y="2438400"/>
          <p14:tracePt t="19720" x="3848100" y="2438400"/>
          <p14:tracePt t="19729" x="3854450" y="2438400"/>
          <p14:tracePt t="19743" x="3865563" y="2438400"/>
          <p14:tracePt t="19751" x="3878263" y="2438400"/>
          <p14:tracePt t="19759" x="3878263" y="2433638"/>
          <p14:tracePt t="19767" x="3883025" y="2433638"/>
          <p14:tracePt t="19774" x="3895725" y="2433638"/>
          <p14:tracePt t="19862" x="3902075" y="2433638"/>
          <p14:tracePt t="19868" x="3913188" y="2433638"/>
          <p14:tracePt t="19883" x="3924300" y="2433638"/>
          <p14:tracePt t="20007" x="3919538" y="2433638"/>
          <p14:tracePt t="20015" x="3906838" y="2427288"/>
          <p14:tracePt t="20023" x="3865563" y="2420938"/>
          <p14:tracePt t="20031" x="3802063" y="2414588"/>
          <p14:tracePt t="20038" x="3702050" y="2397125"/>
          <p14:tracePt t="20046" x="3589338" y="2379663"/>
          <p14:tracePt t="20054" x="3436938" y="2362200"/>
          <p14:tracePt t="20061" x="3313113" y="2351088"/>
          <p14:tracePt t="20069" x="3214688" y="2344738"/>
          <p14:tracePt t="20077" x="3119438" y="2333625"/>
          <p14:tracePt t="20085" x="3049588" y="2333625"/>
          <p14:tracePt t="20094" x="2979738" y="2333625"/>
          <p14:tracePt t="20101" x="2914650" y="2333625"/>
          <p14:tracePt t="20108" x="2843213" y="2333625"/>
          <p14:tracePt t="20116" x="2797175" y="2333625"/>
          <p14:tracePt t="20124" x="2762250" y="2333625"/>
          <p14:tracePt t="20131" x="2743200" y="2333625"/>
          <p14:tracePt t="20193" x="2749550" y="2333625"/>
          <p14:tracePt t="20201" x="2773363" y="2344738"/>
          <p14:tracePt t="20209" x="2849563" y="2379663"/>
          <p14:tracePt t="20217" x="2990850" y="2409825"/>
          <p14:tracePt t="20225" x="3260725" y="2444750"/>
          <p14:tracePt t="20232" x="3643313" y="2486025"/>
          <p14:tracePt t="20240" x="4124325" y="2514600"/>
          <p14:tracePt t="20248" x="4683125" y="2514600"/>
          <p14:tracePt t="20256" x="5194300" y="2514600"/>
          <p14:tracePt t="20263" x="5816600" y="2492375"/>
          <p14:tracePt t="20271" x="6381750" y="2427288"/>
          <p14:tracePt t="20279" x="6921500" y="2368550"/>
          <p14:tracePt t="20287" x="7443788" y="2303463"/>
          <p14:tracePt t="20294" x="7915275" y="2244725"/>
          <p14:tracePt t="20302" x="8285163" y="2185988"/>
          <p14:tracePt t="20310" x="8555038" y="2138363"/>
          <p14:tracePt t="20318" x="8731250" y="2103438"/>
          <p14:tracePt t="20325" x="8824913" y="2079625"/>
          <p14:tracePt t="20333" x="8878888" y="2074863"/>
          <p14:tracePt t="20342" x="8896350" y="2068513"/>
          <p14:tracePt t="20349" x="8896350" y="2062163"/>
          <p14:tracePt t="20419" x="8896350" y="2051050"/>
          <p14:tracePt t="20426" x="8896350" y="2033588"/>
          <p14:tracePt t="20434" x="8901113" y="2016125"/>
          <p14:tracePt t="20442" x="8907463" y="1998663"/>
          <p14:tracePt t="20449" x="8913813" y="1981200"/>
          <p14:tracePt t="20457" x="8913813" y="1968500"/>
          <p14:tracePt t="20465" x="8913813" y="1944688"/>
          <p14:tracePt t="20473" x="8913813" y="1920875"/>
          <p14:tracePt t="20481" x="8913813" y="1903413"/>
          <p14:tracePt t="20488" x="8913813" y="1881188"/>
          <p14:tracePt t="20496" x="8913813" y="1857375"/>
          <p14:tracePt t="20504" x="8913813" y="1833563"/>
          <p14:tracePt t="20512" x="8913813" y="1822450"/>
          <p14:tracePt t="20519" x="8913813" y="1803400"/>
          <p14:tracePt t="20527" x="8913813" y="1792288"/>
          <p14:tracePt t="20535" x="8901113" y="1774825"/>
          <p14:tracePt t="20543" x="8890000" y="1774825"/>
          <p14:tracePt t="20550" x="8878888" y="1763713"/>
          <p14:tracePt t="20566" x="8866188" y="1763713"/>
          <p14:tracePt t="20574" x="8859838" y="1763713"/>
          <p14:tracePt t="20581" x="8842375" y="1763713"/>
          <p14:tracePt t="20590" x="8824913" y="1763713"/>
          <p14:tracePt t="20597" x="8801100" y="1763713"/>
          <p14:tracePt t="20605" x="8759825" y="1774825"/>
          <p14:tracePt t="20612" x="8724900" y="1798638"/>
          <p14:tracePt t="20620" x="8683625" y="1816100"/>
          <p14:tracePt t="20628" x="8631238" y="1839913"/>
          <p14:tracePt t="20636" x="8596313" y="1862138"/>
          <p14:tracePt t="20643" x="8555038" y="1874838"/>
          <p14:tracePt t="20651" x="8513763" y="1885950"/>
          <p14:tracePt t="20659" x="8496300" y="1898650"/>
          <p14:tracePt t="20667" x="8478838" y="1903413"/>
          <p14:tracePt t="20674" x="8466138" y="1903413"/>
          <p14:tracePt t="20682" x="8455025" y="1909763"/>
          <p14:tracePt t="20690" x="8443913" y="1909763"/>
          <p14:tracePt t="20698" x="8431213" y="1909763"/>
          <p14:tracePt t="20706" x="8413750" y="1909763"/>
          <p14:tracePt t="20713" x="8389938" y="1909763"/>
          <p14:tracePt t="20721" x="8361363" y="1909763"/>
          <p14:tracePt t="20729" x="8337550" y="1909763"/>
          <p14:tracePt t="20737" x="8320088" y="1909763"/>
          <p14:tracePt t="20744" x="8302625" y="1903413"/>
          <p14:tracePt t="20752" x="8278813" y="1898650"/>
          <p14:tracePt t="20760" x="8255000" y="1892300"/>
          <p14:tracePt t="20768" x="8226425" y="1885950"/>
          <p14:tracePt t="20775" x="8185150" y="1874838"/>
          <p14:tracePt t="20783" x="8131175" y="1868488"/>
          <p14:tracePt t="20791" x="8078788" y="1857375"/>
          <p14:tracePt t="20799" x="8037513" y="1851025"/>
          <p14:tracePt t="20806" x="8008938" y="1839913"/>
          <p14:tracePt t="20814" x="7974013" y="1839913"/>
          <p14:tracePt t="20822" x="7954963" y="1833563"/>
          <p14:tracePt t="20830" x="7932738" y="1833563"/>
          <p14:tracePt t="20838" x="7915275" y="1833563"/>
          <p14:tracePt t="20845" x="7891463" y="1833563"/>
          <p14:tracePt t="20853" x="7874000" y="1833563"/>
          <p14:tracePt t="20862" x="7856538" y="1833563"/>
          <p14:tracePt t="20868" x="7832725" y="1833563"/>
          <p14:tracePt t="20876" x="7820025" y="1833563"/>
          <p14:tracePt t="20894" x="7791450" y="1833563"/>
          <p14:tracePt t="20899" x="7785100" y="1839913"/>
          <p14:tracePt t="20907" x="7778750" y="1839913"/>
          <p14:tracePt t="20915" x="7773988" y="1844675"/>
          <p14:tracePt t="20931" x="7767638" y="1857375"/>
          <p14:tracePt t="20938" x="7767638" y="1862138"/>
          <p14:tracePt t="20946" x="7767638" y="1874838"/>
          <p14:tracePt t="20954" x="7761288" y="1881188"/>
          <p14:tracePt t="21163" x="7767638" y="1885950"/>
          <p14:tracePt t="21171" x="7773988" y="1885950"/>
          <p14:tracePt t="21179" x="7778750" y="1903413"/>
          <p14:tracePt t="21187" x="7791450" y="1903413"/>
          <p14:tracePt t="21194" x="7796213" y="1909763"/>
          <p14:tracePt t="21202" x="7802563" y="1920875"/>
          <p14:tracePt t="21225" x="7808913" y="1933575"/>
          <p14:tracePt t="21552" x="7808913" y="1939925"/>
          <p14:tracePt t="21559" x="7820025" y="1968500"/>
          <p14:tracePt t="21567" x="7837488" y="2020888"/>
          <p14:tracePt t="21575" x="7843838" y="2079625"/>
          <p14:tracePt t="21583" x="7861300" y="2151063"/>
          <p14:tracePt t="21590" x="7867650" y="2216150"/>
          <p14:tracePt t="21598" x="7874000" y="2292350"/>
          <p14:tracePt t="21606" x="7885113" y="2368550"/>
          <p14:tracePt t="21614" x="7885113" y="2451100"/>
          <p14:tracePt t="21621" x="7891463" y="2538413"/>
          <p14:tracePt t="21629" x="7896225" y="2627313"/>
          <p14:tracePt t="21638" x="7896225" y="2714625"/>
          <p14:tracePt t="21644" x="7908925" y="2790825"/>
          <p14:tracePt t="21652" x="7915275" y="2867025"/>
          <p14:tracePt t="21660" x="7920038" y="2938463"/>
          <p14:tracePt t="21668" x="7920038" y="3008313"/>
          <p14:tracePt t="21676" x="7932738" y="3062288"/>
          <p14:tracePt t="21683" x="7932738" y="3090863"/>
          <p14:tracePt t="21691" x="7937500" y="3114675"/>
          <p14:tracePt t="21699" x="7937500" y="3125788"/>
          <p14:tracePt t="21707" x="7937500" y="3138488"/>
          <p14:tracePt t="21714" x="7937500" y="3143250"/>
          <p14:tracePt t="21730" x="7937500" y="3155950"/>
          <p14:tracePt t="21745" x="7937500" y="3167063"/>
          <p14:tracePt t="21753" x="7943850" y="3173413"/>
          <p14:tracePt t="21761" x="7943850" y="3179763"/>
          <p14:tracePt t="21769" x="7943850" y="3184525"/>
          <p14:tracePt t="21776" x="7950200" y="3190875"/>
          <p14:tracePt t="22965" x="7950200" y="3179763"/>
          <p14:tracePt t="22971" x="7950200" y="3167063"/>
          <p14:tracePt t="22979" x="7950200" y="3143250"/>
          <p14:tracePt t="22987" x="7950200" y="3121025"/>
          <p14:tracePt t="22995" x="7950200" y="3084513"/>
          <p14:tracePt t="23003" x="7950200" y="3055938"/>
          <p14:tracePt t="23010" x="7950200" y="3021013"/>
          <p14:tracePt t="23018" x="7950200" y="2986088"/>
          <p14:tracePt t="23026" x="7943850" y="2932113"/>
          <p14:tracePt t="23033" x="7937500" y="2890838"/>
          <p14:tracePt t="23041" x="7937500" y="2849563"/>
          <p14:tracePt t="23049" x="7937500" y="2803525"/>
          <p14:tracePt t="23057" x="7926388" y="2732088"/>
          <p14:tracePt t="23065" x="7915275" y="2673350"/>
          <p14:tracePt t="23072" x="7908925" y="2603500"/>
          <p14:tracePt t="23080" x="7891463" y="2532063"/>
          <p14:tracePt t="23088" x="7885113" y="2462213"/>
          <p14:tracePt t="23096" x="7867650" y="2386013"/>
          <p14:tracePt t="23104" x="7861300" y="2320925"/>
          <p14:tracePt t="23111" x="7856538" y="2274888"/>
          <p14:tracePt t="23119" x="7837488" y="2220913"/>
          <p14:tracePt t="23127" x="7832725" y="2168525"/>
          <p14:tracePt t="23134" x="7820025" y="2144713"/>
          <p14:tracePt t="23142" x="7815263" y="2120900"/>
          <p14:tracePt t="23150" x="7808913" y="2103438"/>
          <p14:tracePt t="23159" x="7802563" y="2085975"/>
          <p14:tracePt t="23165" x="7802563" y="2074863"/>
          <p14:tracePt t="23173" x="7796213" y="2068513"/>
          <p14:tracePt t="23189" x="7796213" y="2062163"/>
          <p14:tracePt t="23220" x="7796213" y="2057400"/>
          <p14:tracePt t="23228" x="7796213" y="2051050"/>
          <p14:tracePt t="23235" x="7791450" y="2039938"/>
          <p14:tracePt t="23243" x="7785100" y="2016125"/>
          <p14:tracePt t="23251" x="7778750" y="2009775"/>
          <p14:tracePt t="23259" x="7773988" y="1992313"/>
          <p14:tracePt t="23266" x="7767638" y="1974850"/>
          <p14:tracePt t="23274" x="7767638" y="1957388"/>
          <p14:tracePt t="23290" x="7761288" y="1939925"/>
          <p14:tracePt t="23305" x="7761288" y="1927225"/>
          <p14:tracePt t="23313" x="7761288" y="1916113"/>
          <p14:tracePt t="23321" x="7756525" y="1916113"/>
          <p14:tracePt t="23328" x="7756525" y="1903413"/>
          <p14:tracePt t="23336" x="7756525" y="1898650"/>
          <p14:tracePt t="23353" x="7756525" y="1892300"/>
          <p14:tracePt t="23360" x="7750175" y="1885950"/>
          <p14:tracePt t="23375" x="7750175" y="1881188"/>
          <p14:tracePt t="23390" x="7750175" y="1874838"/>
          <p14:tracePt t="23670" x="7750175" y="1881188"/>
          <p14:tracePt t="23686" x="7750175" y="1898650"/>
          <p14:tracePt t="23693" x="7750175" y="1903413"/>
          <p14:tracePt t="23701" x="7756525" y="1909763"/>
          <p14:tracePt t="23709" x="7756525" y="1916113"/>
          <p14:tracePt t="23716" x="7756525" y="1920875"/>
          <p14:tracePt t="23787" x="7756525" y="1903413"/>
          <p14:tracePt t="23794" x="7756525" y="1862138"/>
          <p14:tracePt t="23802" x="7756525" y="1816100"/>
          <p14:tracePt t="23810" x="7750175" y="1774825"/>
          <p14:tracePt t="23817" x="7750175" y="1716088"/>
          <p14:tracePt t="23825" x="7750175" y="1663700"/>
          <p14:tracePt t="23833" x="7750175" y="1616075"/>
          <p14:tracePt t="23841" x="7737475" y="1574800"/>
          <p14:tracePt t="23848" x="7737475" y="1533525"/>
          <p14:tracePt t="23856" x="7737475" y="1509713"/>
          <p14:tracePt t="23864" x="7737475" y="1492250"/>
          <p14:tracePt t="23872" x="7732713" y="1474788"/>
          <p14:tracePt t="23879" x="7732713" y="1463675"/>
          <p14:tracePt t="23950" x="7732713" y="1468438"/>
          <p14:tracePt t="23957" x="7720013" y="1474788"/>
          <p14:tracePt t="23965" x="7720013" y="1498600"/>
          <p14:tracePt t="23973" x="7715250" y="1527175"/>
          <p14:tracePt t="23980" x="7708900" y="1581150"/>
          <p14:tracePt t="23989" x="7697788" y="1657350"/>
          <p14:tracePt t="23996" x="7685088" y="1751013"/>
          <p14:tracePt t="24004" x="7673975" y="1844675"/>
          <p14:tracePt t="24011" x="7656513" y="1968500"/>
          <p14:tracePt t="24019" x="7650163" y="2079625"/>
          <p14:tracePt t="24027" x="7632700" y="2216150"/>
          <p14:tracePt t="24035" x="7608888" y="2386013"/>
          <p14:tracePt t="24042" x="7597775" y="2590800"/>
          <p14:tracePt t="24050" x="7585075" y="2797175"/>
          <p14:tracePt t="24058" x="7585075" y="3014663"/>
          <p14:tracePt t="24066" x="7585075" y="3255963"/>
          <p14:tracePt t="24073" x="7585075" y="3514725"/>
          <p14:tracePt t="24081" x="7591425" y="3754438"/>
          <p14:tracePt t="24089" x="7602538" y="3984625"/>
          <p14:tracePt t="24098" x="7615238" y="4184650"/>
          <p14:tracePt t="24106" x="7639050" y="4371975"/>
          <p14:tracePt t="24112" x="7650163" y="4519613"/>
          <p14:tracePt t="24120" x="7656513" y="4630738"/>
          <p14:tracePt t="24128" x="7673975" y="4700588"/>
          <p14:tracePt t="24135" x="7685088" y="4748213"/>
          <p14:tracePt t="24143" x="7691438" y="4765675"/>
          <p14:tracePt t="24191" x="7697788" y="4765675"/>
          <p14:tracePt t="24198" x="7702550" y="4759325"/>
          <p14:tracePt t="24205" x="7702550" y="4741863"/>
          <p14:tracePt t="24213" x="7715250" y="4713288"/>
          <p14:tracePt t="24221" x="7726363" y="4689475"/>
          <p14:tracePt t="24229" x="7737475" y="4637088"/>
          <p14:tracePt t="24236" x="7756525" y="4583113"/>
          <p14:tracePt t="24244" x="7778750" y="4506913"/>
          <p14:tracePt t="24252" x="7802563" y="4406900"/>
          <p14:tracePt t="24260" x="7826375" y="4306888"/>
          <p14:tracePt t="24268" x="7856538" y="4167188"/>
          <p14:tracePt t="24276" x="7891463" y="3990975"/>
          <p14:tracePt t="24283" x="7915275" y="3760788"/>
          <p14:tracePt t="24291" x="7950200" y="3532188"/>
          <p14:tracePt t="24298" x="7974013" y="3325813"/>
          <p14:tracePt t="24306" x="7985125" y="3103563"/>
          <p14:tracePt t="24314" x="7985125" y="2897188"/>
          <p14:tracePt t="24322" x="7985125" y="2697163"/>
          <p14:tracePt t="24330" x="7978775" y="2514600"/>
          <p14:tracePt t="24337" x="7954963" y="2344738"/>
          <p14:tracePt t="24345" x="7937500" y="2174875"/>
          <p14:tracePt t="24353" x="7926388" y="2074863"/>
          <p14:tracePt t="24361" x="7920038" y="1985963"/>
          <p14:tracePt t="24368" x="7915275" y="1920875"/>
          <p14:tracePt t="24376" x="7896225" y="1857375"/>
          <p14:tracePt t="24384" x="7891463" y="1827213"/>
          <p14:tracePt t="24392" x="7885113" y="1803400"/>
          <p14:tracePt t="24399" x="7885113" y="1785938"/>
          <p14:tracePt t="24408" x="7878763" y="1781175"/>
          <p14:tracePt t="24492" x="7874000" y="1792288"/>
          <p14:tracePt t="24500" x="7874000" y="1809750"/>
          <p14:tracePt t="24508" x="7874000" y="1822450"/>
          <p14:tracePt t="24516" x="7874000" y="1839913"/>
          <p14:tracePt t="24524" x="7874000" y="1857375"/>
          <p14:tracePt t="24532" x="7861300" y="1898650"/>
          <p14:tracePt t="24539" x="7856538" y="1974850"/>
          <p14:tracePt t="24547" x="7837488" y="2062163"/>
          <p14:tracePt t="24555" x="7820025" y="2185988"/>
          <p14:tracePt t="24562" x="7802563" y="2355850"/>
          <p14:tracePt t="24570" x="7778750" y="2551113"/>
          <p14:tracePt t="24578" x="7756525" y="2755900"/>
          <p14:tracePt t="24586" x="7743825" y="2962275"/>
          <p14:tracePt t="24594" x="7732713" y="3201988"/>
          <p14:tracePt t="24601" x="7732713" y="3425825"/>
          <p14:tracePt t="24609" x="7732713" y="3625850"/>
          <p14:tracePt t="24617" x="7732713" y="3802063"/>
          <p14:tracePt t="24624" x="7732713" y="3925888"/>
          <p14:tracePt t="24632" x="7732713" y="4030663"/>
          <p14:tracePt t="24640" x="7732713" y="4108450"/>
          <p14:tracePt t="24648" x="7732713" y="4178300"/>
          <p14:tracePt t="24656" x="7732713" y="4219575"/>
          <p14:tracePt t="24663" x="7732713" y="4248150"/>
          <p14:tracePt t="24671" x="7737475" y="4260850"/>
          <p14:tracePt t="25494" x="7737475" y="4248150"/>
          <p14:tracePt t="25502" x="7737475" y="4219575"/>
          <p14:tracePt t="25509" x="7737475" y="4195763"/>
          <p14:tracePt t="25517" x="7737475" y="4160838"/>
          <p14:tracePt t="25525" x="7737475" y="4119563"/>
          <p14:tracePt t="25532" x="7737475" y="4060825"/>
          <p14:tracePt t="25541" x="7737475" y="4002088"/>
          <p14:tracePt t="25548" x="7737475" y="3932238"/>
          <p14:tracePt t="25555" x="7737475" y="3854450"/>
          <p14:tracePt t="25563" x="7737475" y="3778250"/>
          <p14:tracePt t="25571" x="7737475" y="3673475"/>
          <p14:tracePt t="25579" x="7737475" y="3573463"/>
          <p14:tracePt t="25587" x="7737475" y="3455988"/>
          <p14:tracePt t="25595" x="7737475" y="3349625"/>
          <p14:tracePt t="25602" x="7737475" y="3214688"/>
          <p14:tracePt t="25610" x="7737475" y="3073400"/>
          <p14:tracePt t="25618" x="7737475" y="2932113"/>
          <p14:tracePt t="25626" x="7737475" y="2808288"/>
          <p14:tracePt t="25633" x="7737475" y="2690813"/>
          <p14:tracePt t="25641" x="7737475" y="2603500"/>
          <p14:tracePt t="25649" x="7737475" y="2514600"/>
          <p14:tracePt t="25656" x="7737475" y="2444750"/>
          <p14:tracePt t="25664" x="7737475" y="2386013"/>
          <p14:tracePt t="25672" x="7737475" y="2333625"/>
          <p14:tracePt t="25680" x="7737475" y="2286000"/>
          <p14:tracePt t="25687" x="7737475" y="2255838"/>
          <p14:tracePt t="25695" x="7737475" y="2227263"/>
          <p14:tracePt t="25703" x="7737475" y="2185988"/>
          <p14:tracePt t="25711" x="7737475" y="2162175"/>
          <p14:tracePt t="25719" x="7737475" y="2144713"/>
          <p14:tracePt t="25726" x="7737475" y="2120900"/>
          <p14:tracePt t="25734" x="7737475" y="2098675"/>
          <p14:tracePt t="25742" x="7732713" y="2079625"/>
          <p14:tracePt t="25749" x="7732713" y="2068513"/>
          <p14:tracePt t="25757" x="7732713" y="2044700"/>
          <p14:tracePt t="25765" x="7726363" y="2027238"/>
          <p14:tracePt t="25773" x="7726363" y="2020888"/>
          <p14:tracePt t="25850" x="7726363" y="2039938"/>
          <p14:tracePt t="25858" x="7726363" y="2079625"/>
          <p14:tracePt t="25866" x="7743825" y="2151063"/>
          <p14:tracePt t="25874" x="7761288" y="2244725"/>
          <p14:tracePt t="25881" x="7767638" y="2333625"/>
          <p14:tracePt t="25892" x="7785100" y="2420938"/>
          <p14:tracePt t="25897" x="7802563" y="2514600"/>
          <p14:tracePt t="25905" x="7815263" y="2597150"/>
          <p14:tracePt t="25913" x="7832725" y="2679700"/>
          <p14:tracePt t="25920" x="7837488" y="2727325"/>
          <p14:tracePt t="25928" x="7856538" y="2790825"/>
          <p14:tracePt t="25936" x="7861300" y="2832100"/>
          <p14:tracePt t="25943" x="7867650" y="2862263"/>
          <p14:tracePt t="25951" x="7867650" y="2886075"/>
          <p14:tracePt t="25959" x="7874000" y="2897188"/>
          <p14:tracePt t="25967" x="7878763" y="2914650"/>
          <p14:tracePt t="25975" x="7885113" y="2921000"/>
          <p14:tracePt t="26161" x="7885113" y="2914650"/>
          <p14:tracePt t="26177" x="7885113" y="2908300"/>
          <p14:tracePt t="26192" x="7885113" y="2903538"/>
          <p14:tracePt t="27015" x="7885113" y="2914650"/>
          <p14:tracePt t="27022" x="7891463" y="2938463"/>
          <p14:tracePt t="27031" x="7896225" y="2955925"/>
          <p14:tracePt t="27038" x="7902575" y="2979738"/>
          <p14:tracePt t="27045" x="7902575" y="3008313"/>
          <p14:tracePt t="27053" x="7902575" y="3032125"/>
          <p14:tracePt t="27062" x="7902575" y="3049588"/>
          <p14:tracePt t="27069" x="7908925" y="3062288"/>
          <p14:tracePt t="27146" x="7908925" y="3067050"/>
          <p14:tracePt t="27155" x="7915275" y="3067050"/>
          <p14:tracePt t="27162" x="7920038" y="3067050"/>
          <p14:tracePt t="27171" x="7920038" y="3073400"/>
          <p14:tracePt t="27177" x="7932738" y="3073400"/>
          <p14:tracePt t="27185" x="7937500" y="3073400"/>
          <p14:tracePt t="27201" x="7943850" y="3073400"/>
          <p14:tracePt t="27208" x="7950200" y="3079750"/>
          <p14:tracePt t="28189" x="7943850" y="3044825"/>
          <p14:tracePt t="28194" x="7937500" y="3032125"/>
          <p14:tracePt t="28202" x="7932738" y="2990850"/>
          <p14:tracePt t="28210" x="7920038" y="2938463"/>
          <p14:tracePt t="28217" x="7908925" y="2873375"/>
          <p14:tracePt t="28225" x="7896225" y="2808288"/>
          <p14:tracePt t="28233" x="7891463" y="2732088"/>
          <p14:tracePt t="28241" x="7885113" y="2651125"/>
          <p14:tracePt t="28248" x="7874000" y="2562225"/>
          <p14:tracePt t="28256" x="7867650" y="2486025"/>
          <p14:tracePt t="28264" x="7861300" y="2397125"/>
          <p14:tracePt t="28272" x="7843838" y="2327275"/>
          <p14:tracePt t="28279" x="7843838" y="2268538"/>
          <p14:tracePt t="28287" x="7837488" y="2216150"/>
          <p14:tracePt t="28295" x="7832725" y="2174875"/>
          <p14:tracePt t="28303" x="7832725" y="2144713"/>
          <p14:tracePt t="28310" x="7826375" y="2127250"/>
          <p14:tracePt t="28357" x="7820025" y="2127250"/>
          <p14:tracePt t="28366" x="7815263" y="2127250"/>
          <p14:tracePt t="28380" x="7796213" y="2127250"/>
          <p14:tracePt t="28389" x="7773988" y="2127250"/>
          <p14:tracePt t="28396" x="7743825" y="2133600"/>
          <p14:tracePt t="28404" x="7702550" y="2138363"/>
          <p14:tracePt t="28411" x="7650163" y="2157413"/>
          <p14:tracePt t="28419" x="7591425" y="2168525"/>
          <p14:tracePt t="28428" x="7556500" y="2192338"/>
          <p14:tracePt t="28435" x="7521575" y="2216150"/>
          <p14:tracePt t="28442" x="7497763" y="2238375"/>
          <p14:tracePt t="28450" x="7480300" y="2244725"/>
          <p14:tracePt t="28458" x="7467600" y="2255838"/>
          <p14:tracePt t="28466" x="7462838" y="2274888"/>
          <p14:tracePt t="28474" x="7450138" y="2286000"/>
          <p14:tracePt t="28481" x="7439025" y="2309813"/>
          <p14:tracePt t="28489" x="7432675" y="2327275"/>
          <p14:tracePt t="28497" x="7421563" y="2338388"/>
          <p14:tracePt t="28505" x="7421563" y="2355850"/>
          <p14:tracePt t="28512" x="7408863" y="2379663"/>
          <p14:tracePt t="28520" x="7391400" y="2397125"/>
          <p14:tracePt t="28528" x="7391400" y="2409825"/>
          <p14:tracePt t="28535" x="7385050" y="2420938"/>
          <p14:tracePt t="28543" x="7373938" y="2433638"/>
          <p14:tracePt t="28551" x="7367588" y="2444750"/>
          <p14:tracePt t="28559" x="7367588" y="2451100"/>
          <p14:tracePt t="28693" x="7373938" y="2455863"/>
          <p14:tracePt t="28706" x="7391400" y="2462213"/>
          <p14:tracePt t="28714" x="7397750" y="2462213"/>
          <p14:tracePt t="28722" x="7408863" y="2468563"/>
          <p14:tracePt t="28730" x="7432675" y="2468563"/>
          <p14:tracePt t="28737" x="7456488" y="2473325"/>
          <p14:tracePt t="28745" x="7485063" y="2479675"/>
          <p14:tracePt t="28753" x="7508875" y="2486025"/>
          <p14:tracePt t="28761" x="7539038" y="2486025"/>
          <p14:tracePt t="28768" x="7556500" y="2492375"/>
          <p14:tracePt t="28776" x="7567613" y="2497138"/>
          <p14:tracePt t="28784" x="7573963" y="2497138"/>
          <p14:tracePt t="28792" x="7580313" y="2503488"/>
          <p14:tracePt t="28799" x="7585075" y="2509838"/>
          <p14:tracePt t="28807" x="7585075" y="2514600"/>
          <p14:tracePt t="28815" x="7591425" y="2527300"/>
          <p14:tracePt t="28823" x="7602538" y="2551113"/>
          <p14:tracePt t="28830" x="7608888" y="2573338"/>
          <p14:tracePt t="28838" x="7608888" y="2603500"/>
          <p14:tracePt t="28846" x="7608888" y="2644775"/>
          <p14:tracePt t="28854" x="7608888" y="2703513"/>
          <p14:tracePt t="28861" x="7608888" y="2749550"/>
          <p14:tracePt t="28869" x="7608888" y="2803525"/>
          <p14:tracePt t="28892" x="7608888" y="2908300"/>
          <p14:tracePt t="28893" x="7608888" y="2962275"/>
          <p14:tracePt t="28900" x="7602538" y="2990850"/>
          <p14:tracePt t="28908" x="7597775" y="3014663"/>
          <p14:tracePt t="28916" x="7580313" y="3032125"/>
          <p14:tracePt t="28924" x="7567613" y="3044825"/>
          <p14:tracePt t="28931" x="7556500" y="3049588"/>
          <p14:tracePt t="28939" x="7550150" y="3055938"/>
          <p14:tracePt t="28947" x="7543800" y="3062288"/>
          <p14:tracePt t="28955" x="7539038" y="3062288"/>
          <p14:tracePt t="29133" x="7550150" y="3062288"/>
          <p14:tracePt t="29141" x="7550150" y="3055938"/>
          <p14:tracePt t="29149" x="7561263" y="3049588"/>
          <p14:tracePt t="29157" x="7567613" y="3044825"/>
          <p14:tracePt t="29172" x="7580313" y="3044825"/>
          <p14:tracePt t="29180" x="7585075" y="3038475"/>
          <p14:tracePt t="29187" x="7597775" y="3032125"/>
          <p14:tracePt t="29195" x="7602538" y="3032125"/>
          <p14:tracePt t="29203" x="7608888" y="3025775"/>
          <p14:tracePt t="29211" x="7620000" y="3025775"/>
          <p14:tracePt t="29219" x="7639050" y="3021013"/>
          <p14:tracePt t="29226" x="7650163" y="3021013"/>
          <p14:tracePt t="29234" x="7667625" y="3021013"/>
          <p14:tracePt t="29242" x="7685088" y="3014663"/>
          <p14:tracePt t="29250" x="7715250" y="3008313"/>
          <p14:tracePt t="29257" x="7737475" y="3008313"/>
          <p14:tracePt t="29265" x="7773988" y="3003550"/>
          <p14:tracePt t="29275" x="7815263" y="2997200"/>
          <p14:tracePt t="29281" x="7874000" y="2990850"/>
          <p14:tracePt t="29288" x="7926388" y="2973388"/>
          <p14:tracePt t="29296" x="7985125" y="2967038"/>
          <p14:tracePt t="29304" x="8054975" y="2962275"/>
          <p14:tracePt t="29312" x="8126413" y="2949575"/>
          <p14:tracePt t="29319" x="8196263" y="2944813"/>
          <p14:tracePt t="29327" x="8267700" y="2925763"/>
          <p14:tracePt t="29335" x="8343900" y="2914650"/>
          <p14:tracePt t="29343" x="8443913" y="2903538"/>
          <p14:tracePt t="29350" x="8566150" y="2886075"/>
          <p14:tracePt t="29359" x="8720138" y="2867025"/>
          <p14:tracePt t="29366" x="8907463" y="2844800"/>
          <p14:tracePt t="29374" x="9113838" y="2820988"/>
          <p14:tracePt t="29381" x="9342438" y="2797175"/>
          <p14:tracePt t="29389" x="9566275" y="2786063"/>
          <p14:tracePt t="29397" x="9853613" y="2762250"/>
          <p14:tracePt t="29405" x="10082213" y="2738438"/>
          <p14:tracePt t="29412" x="10306050" y="2727325"/>
          <p14:tracePt t="29420" x="10510838" y="2703513"/>
          <p14:tracePt t="29428" x="10664825" y="2679700"/>
          <p14:tracePt t="29436" x="10775950" y="2662238"/>
          <p14:tracePt t="29444" x="10858500" y="2638425"/>
          <p14:tracePt t="29451" x="10917238" y="2614613"/>
          <p14:tracePt t="29459" x="10952163" y="2603500"/>
          <p14:tracePt t="29468" x="10975975" y="2590800"/>
          <p14:tracePt t="29476" x="10993438" y="2579688"/>
          <p14:tracePt t="29482" x="10993438" y="2573338"/>
          <p14:tracePt t="29498" x="10993438" y="2568575"/>
          <p14:tracePt t="29506" x="10999788" y="2568575"/>
          <p14:tracePt t="30181" x="10993438" y="2568575"/>
          <p14:tracePt t="30189" x="10987088" y="2568575"/>
          <p14:tracePt t="30196" x="10982325" y="2568575"/>
          <p14:tracePt t="30204" x="10969625" y="2573338"/>
          <p14:tracePt t="30212" x="10958513" y="2579688"/>
          <p14:tracePt t="30220" x="10941050" y="2586038"/>
          <p14:tracePt t="30227" x="10928350" y="2597150"/>
          <p14:tracePt t="30235" x="10910888" y="2603500"/>
          <p14:tracePt t="30243" x="10887075" y="2609850"/>
          <p14:tracePt t="30251" x="10864850" y="2620963"/>
          <p14:tracePt t="30258" x="10852150" y="2627313"/>
          <p14:tracePt t="30266" x="10841038" y="2627313"/>
          <p14:tracePt t="30274" x="10823575" y="2632075"/>
          <p14:tracePt t="30282" x="10817225" y="2632075"/>
          <p14:tracePt t="30290" x="10793413" y="2638425"/>
          <p14:tracePt t="30297" x="10769600" y="2638425"/>
          <p14:tracePt t="30305" x="10752138" y="2651125"/>
          <p14:tracePt t="30313" x="10723563" y="2651125"/>
          <p14:tracePt t="30320" x="10693400" y="2655888"/>
          <p14:tracePt t="30328" x="10658475" y="2668588"/>
          <p14:tracePt t="30336" x="10606088" y="2679700"/>
          <p14:tracePt t="30344" x="10558463" y="2690813"/>
          <p14:tracePt t="30351" x="10488613" y="2709863"/>
          <p14:tracePt t="30359" x="10417175" y="2720975"/>
          <p14:tracePt t="30367" x="10347325" y="2744788"/>
          <p14:tracePt t="30375" x="10275888" y="2762250"/>
          <p14:tracePt t="30383" x="10206038" y="2786063"/>
          <p14:tracePt t="30390" x="10136188" y="2803525"/>
          <p14:tracePt t="30398" x="10053638" y="2827338"/>
          <p14:tracePt t="30406" x="9964738" y="2855913"/>
          <p14:tracePt t="30414" x="9882188" y="2886075"/>
          <p14:tracePt t="30421" x="9801225" y="2897188"/>
          <p14:tracePt t="30429" x="9712325" y="2921000"/>
          <p14:tracePt t="30438" x="9629775" y="2955925"/>
          <p14:tracePt t="30445" x="9542463" y="2979738"/>
          <p14:tracePt t="30452" x="9459913" y="3003550"/>
          <p14:tracePt t="30460" x="9359900" y="3038475"/>
          <p14:tracePt t="30468" x="9259888" y="3062288"/>
          <p14:tracePt t="30476" x="9172575" y="3079750"/>
          <p14:tracePt t="30483" x="9072563" y="3103563"/>
          <p14:tracePt t="30492" x="8959850" y="3132138"/>
          <p14:tracePt t="30499" x="8855075" y="3138488"/>
          <p14:tracePt t="30507" x="8696325" y="3167063"/>
          <p14:tracePt t="30514" x="8507413" y="3190875"/>
          <p14:tracePt t="30522" x="8302625" y="3214688"/>
          <p14:tracePt t="30530" x="8072438" y="3238500"/>
          <p14:tracePt t="30538" x="7856538" y="3284538"/>
          <p14:tracePt t="30547" x="7591425" y="3308350"/>
          <p14:tracePt t="30553" x="7385050" y="3332163"/>
          <p14:tracePt t="30561" x="7091363" y="3373438"/>
          <p14:tracePt t="30569" x="6845300" y="3397250"/>
          <p14:tracePt t="30577" x="6545263" y="3408363"/>
          <p14:tracePt t="30584" x="6262688" y="3425825"/>
          <p14:tracePt t="30592" x="5981700" y="3438525"/>
          <p14:tracePt t="30600" x="5722938" y="3438525"/>
          <p14:tracePt t="30608" x="5499100" y="3438525"/>
          <p14:tracePt t="30615" x="5276850" y="3432175"/>
          <p14:tracePt t="30623" x="5070475" y="3408363"/>
          <p14:tracePt t="30631" x="4876800" y="3384550"/>
          <p14:tracePt t="30639" x="4711700" y="3360738"/>
          <p14:tracePt t="30646" x="4552950" y="3332163"/>
          <p14:tracePt t="30654" x="4418013" y="3302000"/>
          <p14:tracePt t="30662" x="4318000" y="3284538"/>
          <p14:tracePt t="30670" x="4230688" y="3273425"/>
          <p14:tracePt t="30677" x="4154488" y="3255963"/>
          <p14:tracePt t="30686" x="4071938" y="3249613"/>
          <p14:tracePt t="30693" x="3995738" y="3238500"/>
          <p14:tracePt t="30701" x="3913188" y="3221038"/>
          <p14:tracePt t="30708" x="3836988" y="3221038"/>
          <p14:tracePt t="30717" x="3765550" y="3214688"/>
          <p14:tracePt t="30724" x="3695700" y="3208338"/>
          <p14:tracePt t="30732" x="3636963" y="3201988"/>
          <p14:tracePt t="30739" x="3589338" y="3201988"/>
          <p14:tracePt t="30748" x="3536950" y="3190875"/>
          <p14:tracePt t="30755" x="3495675" y="3184525"/>
          <p14:tracePt t="30763" x="3467100" y="3184525"/>
          <p14:tracePt t="30771" x="3432175" y="3179763"/>
          <p14:tracePt t="30778" x="3402013" y="3173413"/>
          <p14:tracePt t="30787" x="3378200" y="3173413"/>
          <p14:tracePt t="30794" x="3367088" y="3173413"/>
          <p14:tracePt t="30802" x="3349625" y="3173413"/>
          <p14:tracePt t="30809" x="3325813" y="3173413"/>
          <p14:tracePt t="30817" x="3302000" y="3173413"/>
          <p14:tracePt t="30825" x="3273425" y="3173413"/>
          <p14:tracePt t="30833" x="3249613" y="3179763"/>
          <p14:tracePt t="30840" x="3208338" y="3190875"/>
          <p14:tracePt t="30848" x="3167063" y="3208338"/>
          <p14:tracePt t="30856" x="3125788" y="3221038"/>
          <p14:tracePt t="30864" x="3073400" y="3249613"/>
          <p14:tracePt t="30871" x="3019425" y="3273425"/>
          <p14:tracePt t="30880" x="2967038" y="3302000"/>
          <p14:tracePt t="30887" x="2901950" y="3338513"/>
          <p14:tracePt t="30895" x="2838450" y="3367088"/>
          <p14:tracePt t="30905" x="2779713" y="3397250"/>
          <p14:tracePt t="30910" x="2714625" y="3432175"/>
          <p14:tracePt t="30918" x="2655888" y="3460750"/>
          <p14:tracePt t="30927" x="2603500" y="3490913"/>
          <p14:tracePt t="30934" x="2538413" y="3519488"/>
          <p14:tracePt t="30941" x="2486025" y="3556000"/>
          <p14:tracePt t="30949" x="2432050" y="3590925"/>
          <p14:tracePt t="30957" x="2386013" y="3619500"/>
          <p14:tracePt t="30964" x="2332038" y="3649663"/>
          <p14:tracePt t="30972" x="2290763" y="3673475"/>
          <p14:tracePt t="30980" x="2262188" y="3702050"/>
          <p14:tracePt t="30989" x="2238375" y="3714750"/>
          <p14:tracePt t="30996" x="2220913" y="3719513"/>
          <p14:tracePt t="31003" x="2209800" y="3725863"/>
          <p14:tracePt t="31128" x="2209800" y="3719513"/>
          <p14:tracePt t="31135" x="2209800" y="3708400"/>
          <p14:tracePt t="31143" x="2209800" y="3690938"/>
          <p14:tracePt t="31151" x="2209800" y="3667125"/>
          <p14:tracePt t="31158" x="2209800" y="3656013"/>
          <p14:tracePt t="31166" x="2209800" y="3625850"/>
          <p14:tracePt t="31174" x="2209800" y="3602038"/>
          <p14:tracePt t="31182" x="2209800" y="3578225"/>
          <p14:tracePt t="31190" x="2209800" y="3560763"/>
          <p14:tracePt t="31197" x="2209800" y="3536950"/>
          <p14:tracePt t="31205" x="2209800" y="3519488"/>
          <p14:tracePt t="31213" x="2203450" y="3502025"/>
          <p14:tracePt t="31221" x="2203450" y="3497263"/>
          <p14:tracePt t="31228" x="2203450" y="3484563"/>
          <p14:tracePt t="31236" x="2203450" y="3478213"/>
          <p14:tracePt t="31253" x="2203450" y="3473450"/>
          <p14:tracePt t="31408" x="2203450" y="3467100"/>
          <p14:tracePt t="31422" x="2209800" y="3467100"/>
          <p14:tracePt t="31430" x="2227263" y="3467100"/>
          <p14:tracePt t="31438" x="2244725" y="3467100"/>
          <p14:tracePt t="31446" x="2273300" y="3467100"/>
          <p14:tracePt t="31453" x="2314575" y="3467100"/>
          <p14:tracePt t="31461" x="2344738" y="3467100"/>
          <p14:tracePt t="31469" x="2386013" y="3467100"/>
          <p14:tracePt t="31477" x="2427288" y="3467100"/>
          <p14:tracePt t="31484" x="2449513" y="3467100"/>
          <p14:tracePt t="31493" x="2479675" y="3467100"/>
          <p14:tracePt t="31500" x="2508250" y="3467100"/>
          <p14:tracePt t="31508" x="2520950" y="3467100"/>
          <p14:tracePt t="31516" x="2544763" y="3467100"/>
          <p14:tracePt t="31523" x="2562225" y="3467100"/>
          <p14:tracePt t="31531" x="2586038" y="3467100"/>
          <p14:tracePt t="31539" x="2603500" y="3467100"/>
          <p14:tracePt t="31547" x="2620963" y="3467100"/>
          <p14:tracePt t="31554" x="2644775" y="3467100"/>
          <p14:tracePt t="31562" x="2679700" y="3467100"/>
          <p14:tracePt t="31572" x="2720975" y="3467100"/>
          <p14:tracePt t="31578" x="2762250" y="3467100"/>
          <p14:tracePt t="31585" x="2808288" y="3467100"/>
          <p14:tracePt t="31593" x="2867025" y="3478213"/>
          <p14:tracePt t="31601" x="2938463" y="3478213"/>
          <p14:tracePt t="31609" x="3008313" y="3478213"/>
          <p14:tracePt t="31616" x="3084513" y="3478213"/>
          <p14:tracePt t="31624" x="3160713" y="3478213"/>
          <p14:tracePt t="31632" x="3219450" y="3473450"/>
          <p14:tracePt t="31640" x="3290888" y="3473450"/>
          <p14:tracePt t="31647" x="3349625" y="3473450"/>
          <p14:tracePt t="31657" x="3402013" y="3467100"/>
          <p14:tracePt t="31663" x="3460750" y="3467100"/>
          <p14:tracePt t="31671" x="3508375" y="3467100"/>
          <p14:tracePt t="31678" x="3578225" y="3467100"/>
          <p14:tracePt t="31686" x="3654425" y="3467100"/>
          <p14:tracePt t="31694" x="3743325" y="3467100"/>
          <p14:tracePt t="31703" x="3830638" y="3467100"/>
          <p14:tracePt t="31710" x="3930650" y="3460750"/>
          <p14:tracePt t="31718" x="4024313" y="3460750"/>
          <p14:tracePt t="31725" x="4124325" y="3449638"/>
          <p14:tracePt t="31734" x="4217988" y="3443288"/>
          <p14:tracePt t="31741" x="4318000" y="3425825"/>
          <p14:tracePt t="31748" x="4418013" y="3419475"/>
          <p14:tracePt t="31756" x="4506913" y="3402013"/>
          <p14:tracePt t="31765" x="4594225" y="3397250"/>
          <p14:tracePt t="31772" x="4665663" y="3373438"/>
          <p14:tracePt t="31780" x="4735513" y="3373438"/>
          <p14:tracePt t="31787" x="4794250" y="3355975"/>
          <p14:tracePt t="31795" x="4852988" y="3349625"/>
          <p14:tracePt t="31803" x="4918075" y="3332163"/>
          <p14:tracePt t="31811" x="4976813" y="3314700"/>
          <p14:tracePt t="31818" x="5029200" y="3308350"/>
          <p14:tracePt t="31827" x="5100638" y="3297238"/>
          <p14:tracePt t="31834" x="5146675" y="3279775"/>
          <p14:tracePt t="31841" x="5211763" y="3260725"/>
          <p14:tracePt t="31849" x="5246688" y="3260725"/>
          <p14:tracePt t="31857" x="5276850" y="3249613"/>
          <p14:tracePt t="31865" x="5299075" y="3232150"/>
          <p14:tracePt t="31872" x="5322888" y="3232150"/>
          <p14:tracePt t="31880" x="5329238" y="3225800"/>
          <p14:tracePt t="31889" x="5340350" y="3225800"/>
          <p14:tracePt t="31910" x="5340350" y="3221038"/>
          <p14:tracePt t="31912" x="5346700" y="3221038"/>
          <p14:tracePt t="31919" x="5353050" y="3221038"/>
          <p14:tracePt t="31927" x="5357813" y="3214688"/>
          <p14:tracePt t="31934" x="5370513" y="3208338"/>
          <p14:tracePt t="31942" x="5381625" y="3208338"/>
          <p14:tracePt t="31950" x="5399088" y="3197225"/>
          <p14:tracePt t="31959" x="5418138" y="3190875"/>
          <p14:tracePt t="31966" x="5440363" y="3179763"/>
          <p14:tracePt t="31973" x="5457825" y="3173413"/>
          <p14:tracePt t="31981" x="5494338" y="3162300"/>
          <p14:tracePt t="31989" x="5511800" y="3155950"/>
          <p14:tracePt t="31997" x="5540375" y="3138488"/>
          <p14:tracePt t="32004" x="5575300" y="3125788"/>
          <p14:tracePt t="32012" x="5616575" y="3114675"/>
          <p14:tracePt t="32020" x="5653088" y="3103563"/>
          <p14:tracePt t="32028" x="5699125" y="3084513"/>
          <p14:tracePt t="32035" x="5751513" y="3073400"/>
          <p14:tracePt t="32043" x="5805488" y="3055938"/>
          <p14:tracePt t="32051" x="5864225" y="3032125"/>
          <p14:tracePt t="32059" x="5929313" y="3021013"/>
          <p14:tracePt t="32066" x="5988050" y="3003550"/>
          <p14:tracePt t="32074" x="6040438" y="2986088"/>
          <p14:tracePt t="32082" x="6092825" y="2973388"/>
          <p14:tracePt t="32090" x="6134100" y="2962275"/>
          <p14:tracePt t="32098" x="6169025" y="2944813"/>
          <p14:tracePt t="32105" x="6199188" y="2938463"/>
          <p14:tracePt t="32113" x="6223000" y="2932113"/>
          <p14:tracePt t="32121" x="6245225" y="2921000"/>
          <p14:tracePt t="32129" x="6275388" y="2914650"/>
          <p14:tracePt t="32136" x="6316663" y="2908300"/>
          <p14:tracePt t="32144" x="6369050" y="2903538"/>
          <p14:tracePt t="32152" x="6410325" y="2886075"/>
          <p14:tracePt t="32159" x="6462713" y="2873375"/>
          <p14:tracePt t="32167" x="6516688" y="2867025"/>
          <p14:tracePt t="32175" x="6557963" y="2844800"/>
          <p14:tracePt t="32183" x="6597650" y="2820988"/>
          <p14:tracePt t="32191" x="6651625" y="2808288"/>
          <p14:tracePt t="32198" x="6692900" y="2790825"/>
          <p14:tracePt t="32207" x="6727825" y="2779713"/>
          <p14:tracePt t="32214" x="6769100" y="2768600"/>
          <p14:tracePt t="32222" x="6792913" y="2749550"/>
          <p14:tracePt t="32229" x="6815138" y="2749550"/>
          <p14:tracePt t="32237" x="6821488" y="2738438"/>
          <p14:tracePt t="32245" x="6838950" y="2738438"/>
          <p14:tracePt t="32331" x="6834188" y="2738438"/>
          <p14:tracePt t="32338" x="6821488" y="2738438"/>
          <p14:tracePt t="32346" x="6792913" y="2738438"/>
          <p14:tracePt t="32353" x="6715125" y="2738438"/>
          <p14:tracePt t="32361" x="6592888" y="2744788"/>
          <p14:tracePt t="32369" x="6392863" y="2744788"/>
          <p14:tracePt t="32377" x="6164263" y="2768600"/>
          <p14:tracePt t="32384" x="5875338" y="2797175"/>
          <p14:tracePt t="32392" x="5553075" y="2820988"/>
          <p14:tracePt t="32400" x="5205413" y="2862263"/>
          <p14:tracePt t="32408" x="4859338" y="2921000"/>
          <p14:tracePt t="32416" x="4524375" y="2973388"/>
          <p14:tracePt t="32423" x="4213225" y="3044825"/>
          <p14:tracePt t="32431" x="3919538" y="3097213"/>
          <p14:tracePt t="32439" x="3671888" y="3132138"/>
          <p14:tracePt t="32447" x="3460750" y="3167063"/>
          <p14:tracePt t="32454" x="3267075" y="3201988"/>
          <p14:tracePt t="32462" x="3078163" y="3225800"/>
          <p14:tracePt t="32470" x="2938463" y="3255963"/>
          <p14:tracePt t="32478" x="2843213" y="3260725"/>
          <p14:tracePt t="32486" x="2762250" y="3284538"/>
          <p14:tracePt t="32493" x="2690813" y="3302000"/>
          <p14:tracePt t="32501" x="2649538" y="3314700"/>
          <p14:tracePt t="32510" x="2597150" y="3338513"/>
          <p14:tracePt t="32516" x="2562225" y="3349625"/>
          <p14:tracePt t="32524" x="2538413" y="3373438"/>
          <p14:tracePt t="32532" x="2520950" y="3384550"/>
          <p14:tracePt t="32541" x="2508250" y="3397250"/>
          <p14:tracePt t="32547" x="2490788" y="3408363"/>
          <p14:tracePt t="32555" x="2486025" y="3425825"/>
          <p14:tracePt t="32564" x="2473325" y="3449638"/>
          <p14:tracePt t="32571" x="2462213" y="3473450"/>
          <p14:tracePt t="32578" x="2455863" y="3497263"/>
          <p14:tracePt t="32586" x="2455863" y="3514725"/>
          <p14:tracePt t="32594" x="2449513" y="3525838"/>
          <p14:tracePt t="32602" x="2444750" y="3536950"/>
          <p14:tracePt t="32609" x="2444750" y="3543300"/>
          <p14:tracePt t="32617" x="2444750" y="3549650"/>
          <p14:tracePt t="32625" x="2444750" y="3556000"/>
          <p14:tracePt t="32641" x="2449513" y="3560763"/>
          <p14:tracePt t="32648" x="2462213" y="3567113"/>
          <p14:tracePt t="32656" x="2479675" y="3567113"/>
          <p14:tracePt t="32664" x="2503488" y="3573463"/>
          <p14:tracePt t="32672" x="2562225" y="3573463"/>
          <p14:tracePt t="32679" x="2638425" y="3573463"/>
          <p14:tracePt t="32687" x="2738438" y="3573463"/>
          <p14:tracePt t="32695" x="2843213" y="3573463"/>
          <p14:tracePt t="32703" x="2973388" y="3543300"/>
          <p14:tracePt t="32710" x="3119438" y="3536950"/>
          <p14:tracePt t="32718" x="3236913" y="3508375"/>
          <p14:tracePt t="32726" x="3336925" y="3484563"/>
          <p14:tracePt t="32734" x="3425825" y="3460750"/>
          <p14:tracePt t="32741" x="3484563" y="3438525"/>
          <p14:tracePt t="32749" x="3519488" y="3408363"/>
          <p14:tracePt t="32757" x="3549650" y="3390900"/>
          <p14:tracePt t="32765" x="3549650" y="3379788"/>
          <p14:tracePt t="32772" x="3554413" y="3367088"/>
          <p14:tracePt t="32780" x="3554413" y="3360738"/>
          <p14:tracePt t="32788" x="3560763" y="3349625"/>
          <p14:tracePt t="32796" x="3560763" y="3332163"/>
          <p14:tracePt t="32803" x="3560763" y="3308350"/>
          <p14:tracePt t="32812" x="3554413" y="3290888"/>
          <p14:tracePt t="32819" x="3536950" y="3260725"/>
          <p14:tracePt t="32827" x="3519488" y="3243263"/>
          <p14:tracePt t="32834" x="3484563" y="3201988"/>
          <p14:tracePt t="32842" x="3419475" y="3155950"/>
          <p14:tracePt t="32850" x="3313113" y="3108325"/>
          <p14:tracePt t="32858" x="3155950" y="3067050"/>
          <p14:tracePt t="32865" x="2960688" y="3021013"/>
          <p14:tracePt t="32874" x="2725738" y="2986088"/>
          <p14:tracePt t="32881" x="2544763" y="2973388"/>
          <p14:tracePt t="32889" x="2379663" y="2973388"/>
          <p14:tracePt t="32910" x="2168525" y="3021013"/>
          <p14:tracePt t="32913" x="2074863" y="3049588"/>
          <p14:tracePt t="32920" x="2003425" y="3084513"/>
          <p14:tracePt t="32929" x="1951038" y="3121025"/>
          <p14:tracePt t="32935" x="1909763" y="3167063"/>
          <p14:tracePt t="32943" x="1879600" y="3214688"/>
          <p14:tracePt t="32951" x="1851025" y="3255963"/>
          <p14:tracePt t="32959" x="1838325" y="3297238"/>
          <p14:tracePt t="32966" x="1816100" y="3360738"/>
          <p14:tracePt t="32974" x="1809750" y="3408363"/>
          <p14:tracePt t="32982" x="1809750" y="3460750"/>
          <p14:tracePt t="32990" x="1809750" y="3508375"/>
          <p14:tracePt t="32997" x="1809750" y="3549650"/>
          <p14:tracePt t="33005" x="1809750" y="3597275"/>
          <p14:tracePt t="33013" x="1809750" y="3619500"/>
          <p14:tracePt t="33021" x="1820863" y="3660775"/>
          <p14:tracePt t="33028" x="1827213" y="3695700"/>
          <p14:tracePt t="33036" x="1838325" y="3719513"/>
          <p14:tracePt t="33044" x="1851025" y="3743325"/>
          <p14:tracePt t="33052" x="1868488" y="3760788"/>
          <p14:tracePt t="33061" x="1885950" y="3773488"/>
          <p14:tracePt t="33067" x="1897063" y="3784600"/>
          <p14:tracePt t="33075" x="1916113" y="3790950"/>
          <p14:tracePt t="33083" x="1933575" y="3795713"/>
          <p14:tracePt t="33090" x="1968500" y="3795713"/>
          <p14:tracePt t="33098" x="2003425" y="3795713"/>
          <p14:tracePt t="33106" x="2062163" y="3795713"/>
          <p14:tracePt t="33114" x="2133600" y="3795713"/>
          <p14:tracePt t="33122" x="2203450" y="3790950"/>
          <p14:tracePt t="33129" x="2290763" y="3778250"/>
          <p14:tracePt t="33137" x="2390775" y="3749675"/>
          <p14:tracePt t="33145" x="2490788" y="3725863"/>
          <p14:tracePt t="33153" x="2590800" y="3690938"/>
          <p14:tracePt t="33160" x="2703513" y="3649663"/>
          <p14:tracePt t="33168" x="2773363" y="3590925"/>
          <p14:tracePt t="33177" x="2855913" y="3543300"/>
          <p14:tracePt t="33184" x="2901950" y="3497263"/>
          <p14:tracePt t="33191" x="2938463" y="3460750"/>
          <p14:tracePt t="33199" x="2943225" y="3419475"/>
          <p14:tracePt t="33207" x="2955925" y="3384550"/>
          <p14:tracePt t="33215" x="2960688" y="3355975"/>
          <p14:tracePt t="33222" x="2960688" y="3332163"/>
          <p14:tracePt t="33230" x="2955925" y="3297238"/>
          <p14:tracePt t="33238" x="2943225" y="3267075"/>
          <p14:tracePt t="33246" x="2925763" y="3243263"/>
          <p14:tracePt t="33253" x="2897188" y="3214688"/>
          <p14:tracePt t="33261" x="2855913" y="3184525"/>
          <p14:tracePt t="33269" x="2801938" y="3162300"/>
          <p14:tracePt t="33277" x="2732088" y="3138488"/>
          <p14:tracePt t="33286" x="2644775" y="3132138"/>
          <p14:tracePt t="33292" x="2544763" y="3121025"/>
          <p14:tracePt t="33300" x="2449513" y="3121025"/>
          <p14:tracePt t="33308" x="2349500" y="3121025"/>
          <p14:tracePt t="33316" x="2268538" y="3138488"/>
          <p14:tracePt t="33323" x="2197100" y="3173413"/>
          <p14:tracePt t="33331" x="2155825" y="3208338"/>
          <p14:tracePt t="33339" x="2114550" y="3238500"/>
          <p14:tracePt t="33347" x="2097088" y="3279775"/>
          <p14:tracePt t="33354" x="2085975" y="3314700"/>
          <p14:tracePt t="33362" x="2068513" y="3349625"/>
          <p14:tracePt t="33372" x="2068513" y="3379788"/>
          <p14:tracePt t="33378" x="2068513" y="3419475"/>
          <p14:tracePt t="33385" x="2085975" y="3455988"/>
          <p14:tracePt t="33393" x="2114550" y="3497263"/>
          <p14:tracePt t="33401" x="2151063" y="3532188"/>
          <p14:tracePt t="33409" x="2220913" y="3573463"/>
          <p14:tracePt t="33416" x="2338388" y="3608388"/>
          <p14:tracePt t="33424" x="2490788" y="3636963"/>
          <p14:tracePt t="33432" x="2725738" y="3678238"/>
          <p14:tracePt t="33440" x="3008313" y="3702050"/>
          <p14:tracePt t="33447" x="3390900" y="3714750"/>
          <p14:tracePt t="33456" x="3789363" y="3714750"/>
          <p14:tracePt t="33463" x="4248150" y="3690938"/>
          <p14:tracePt t="33471" x="4752975" y="3649663"/>
          <p14:tracePt t="33478" x="5281613" y="3556000"/>
          <p14:tracePt t="33486" x="5829300" y="3473450"/>
          <p14:tracePt t="33494" x="6357938" y="3349625"/>
          <p14:tracePt t="33502" x="6856413" y="3208338"/>
          <p14:tracePt t="33511" x="7332663" y="3055938"/>
          <p14:tracePt t="33517" x="7773988" y="2921000"/>
          <p14:tracePt t="33525" x="8150225" y="2790825"/>
          <p14:tracePt t="33533" x="8472488" y="2662238"/>
          <p14:tracePt t="33541" x="8742363" y="2555875"/>
          <p14:tracePt t="33548" x="8913813" y="2473325"/>
          <p14:tracePt t="33556" x="9024938" y="2420938"/>
          <p14:tracePt t="33564" x="9090025" y="2379663"/>
          <p14:tracePt t="33572" x="9124950" y="2344738"/>
          <p14:tracePt t="33579" x="9136063" y="2320925"/>
          <p14:tracePt t="33587" x="9148763" y="2303463"/>
          <p14:tracePt t="33595" x="9153525" y="2286000"/>
          <p14:tracePt t="33603" x="9153525" y="2262188"/>
          <p14:tracePt t="33610" x="9153525" y="2251075"/>
          <p14:tracePt t="33618" x="9153525" y="2227263"/>
          <p14:tracePt t="33626" x="9153525" y="2197100"/>
          <p14:tracePt t="33634" x="9153525" y="2157413"/>
          <p14:tracePt t="33641" x="9153525" y="2116138"/>
          <p14:tracePt t="33649" x="9153525" y="2074863"/>
          <p14:tracePt t="33657" x="9148763" y="2033588"/>
          <p14:tracePt t="33665" x="9142413" y="1985963"/>
          <p14:tracePt t="33674" x="9124950" y="1933575"/>
          <p14:tracePt t="33680" x="9107488" y="1892300"/>
          <p14:tracePt t="33688" x="9083675" y="1857375"/>
          <p14:tracePt t="33696" x="9066213" y="1809750"/>
          <p14:tracePt t="33704" x="9048750" y="1785938"/>
          <p14:tracePt t="33711" x="9036050" y="1768475"/>
          <p14:tracePt t="33719" x="9031288" y="1757363"/>
          <p14:tracePt t="33727" x="9018588" y="1744663"/>
          <p14:tracePt t="33735" x="9007475" y="1739900"/>
          <p14:tracePt t="33742" x="8996363" y="1733550"/>
          <p14:tracePt t="33750" x="8983663" y="1727200"/>
          <p14:tracePt t="33759" x="8942388" y="1727200"/>
          <p14:tracePt t="33766" x="8901113" y="1722438"/>
          <p14:tracePt t="33773" x="8866188" y="1722438"/>
          <p14:tracePt t="33781" x="8813800" y="1722438"/>
          <p14:tracePt t="33789" x="8759825" y="1739900"/>
          <p14:tracePt t="33797" x="8707438" y="1763713"/>
          <p14:tracePt t="33805" x="8666163" y="1798638"/>
          <p14:tracePt t="33813" x="8624888" y="1833563"/>
          <p14:tracePt t="33820" x="8589963" y="1868488"/>
          <p14:tracePt t="33828" x="8543925" y="1927225"/>
          <p14:tracePt t="33835" x="8513763" y="2003425"/>
          <p14:tracePt t="33844" x="8472488" y="2085975"/>
          <p14:tracePt t="33851" x="8448675" y="2185988"/>
          <p14:tracePt t="33859" x="8413750" y="2303463"/>
          <p14:tracePt t="33866" x="8385175" y="2420938"/>
          <p14:tracePt t="33874" x="8348663" y="2544763"/>
          <p14:tracePt t="33882" x="8320088" y="2679700"/>
          <p14:tracePt t="33893" x="8285163" y="2832100"/>
          <p14:tracePt t="33898" x="8267700" y="2967038"/>
          <p14:tracePt t="33906" x="8243888" y="3062288"/>
          <p14:tracePt t="33913" x="8226425" y="3173413"/>
          <p14:tracePt t="33921" x="8220075" y="3260725"/>
          <p14:tracePt t="33929" x="8202613" y="3325813"/>
          <p14:tracePt t="33936" x="8202613" y="3360738"/>
          <p14:tracePt t="33944" x="8202613" y="3384550"/>
          <p14:tracePt t="33952" x="8202613" y="3390900"/>
          <p14:tracePt t="33999" x="8202613" y="3384550"/>
          <p14:tracePt t="34006" x="8202613" y="3367088"/>
          <p14:tracePt t="34014" x="8196263" y="3321050"/>
          <p14:tracePt t="34022" x="8196263" y="3255963"/>
          <p14:tracePt t="34029" x="8178800" y="3167063"/>
          <p14:tracePt t="34037" x="8161338" y="3025775"/>
          <p14:tracePt t="34045" x="8131175" y="2849563"/>
          <p14:tracePt t="34053" x="8108950" y="2644775"/>
          <p14:tracePt t="34060" x="8072438" y="2433638"/>
          <p14:tracePt t="34068" x="8050213" y="2244725"/>
          <p14:tracePt t="34077" x="8013700" y="2027238"/>
          <p14:tracePt t="34084" x="7991475" y="1881188"/>
          <p14:tracePt t="34091" x="7961313" y="1722438"/>
          <p14:tracePt t="34099" x="7943850" y="1609725"/>
          <p14:tracePt t="34107" x="7937500" y="1516063"/>
          <p14:tracePt t="34115" x="7920038" y="1450975"/>
          <p14:tracePt t="34124" x="7915275" y="1404938"/>
          <p14:tracePt t="34130" x="7915275" y="1387475"/>
          <p14:tracePt t="34138" x="7908925" y="1387475"/>
          <p14:tracePt t="34178" x="7908925" y="1392238"/>
          <p14:tracePt t="34186" x="7908925" y="1433513"/>
          <p14:tracePt t="34193" x="7908925" y="1516063"/>
          <p14:tracePt t="34200" x="7908925" y="1646238"/>
          <p14:tracePt t="34208" x="7908925" y="1827213"/>
          <p14:tracePt t="34216" x="7896225" y="2068513"/>
          <p14:tracePt t="34223" x="7896225" y="2351088"/>
          <p14:tracePt t="34231" x="7896225" y="2627313"/>
          <p14:tracePt t="34239" x="7902575" y="2890838"/>
          <p14:tracePt t="34248" x="7902575" y="3132138"/>
          <p14:tracePt t="34254" x="7902575" y="3314700"/>
          <p14:tracePt t="34262" x="7902575" y="3408363"/>
          <p14:tracePt t="34270" x="7902575" y="3478213"/>
          <p14:tracePt t="34278" x="7902575" y="3525838"/>
          <p14:tracePt t="34286" x="7902575" y="3543300"/>
          <p14:tracePt t="34293" x="7902575" y="3549650"/>
          <p14:tracePt t="34783" x="7896225" y="3549650"/>
          <p14:tracePt t="34799" x="7891463" y="3549650"/>
          <p14:tracePt t="36357" x="7885113" y="3549650"/>
          <p14:tracePt t="36365" x="7861300" y="3549650"/>
          <p14:tracePt t="36374" x="7837488" y="3556000"/>
          <p14:tracePt t="36380" x="7815263" y="3560763"/>
          <p14:tracePt t="36389" x="7785100" y="3567113"/>
          <p14:tracePt t="36396" x="7743825" y="3573463"/>
          <p14:tracePt t="36404" x="7702550" y="3590925"/>
          <p14:tracePt t="36411" x="7643813" y="3597275"/>
          <p14:tracePt t="36419" x="7561263" y="3602038"/>
          <p14:tracePt t="36427" x="7473950" y="3619500"/>
          <p14:tracePt t="36435" x="7385050" y="3636963"/>
          <p14:tracePt t="36442" x="7273925" y="3656013"/>
          <p14:tracePt t="36450" x="7121525" y="3684588"/>
          <p14:tracePt t="36458" x="6980238" y="3714750"/>
          <p14:tracePt t="36466" x="6815138" y="3736975"/>
          <p14:tracePt t="36474" x="6621463" y="3767138"/>
          <p14:tracePt t="36481" x="6469063" y="3790950"/>
          <p14:tracePt t="36489" x="6316663" y="3819525"/>
          <p14:tracePt t="36497" x="6164263" y="3843338"/>
          <p14:tracePt t="36504" x="6016625" y="3849688"/>
          <p14:tracePt t="36512" x="5870575" y="3860800"/>
          <p14:tracePt t="36520" x="5729288" y="3871913"/>
          <p14:tracePt t="36528" x="5594350" y="3890963"/>
          <p14:tracePt t="36535" x="5476875" y="3890963"/>
          <p14:tracePt t="36543" x="5346700" y="3895725"/>
          <p14:tracePt t="36551" x="5240338" y="3908425"/>
          <p14:tracePt t="36559" x="5141913" y="3913188"/>
          <p14:tracePt t="36567" x="5041900" y="3919538"/>
          <p14:tracePt t="36574" x="4953000" y="3932238"/>
          <p14:tracePt t="36582" x="4876800" y="3949700"/>
          <p14:tracePt t="36590" x="4794250" y="3954463"/>
          <p14:tracePt t="36597" x="4724400" y="3971925"/>
          <p14:tracePt t="36605" x="4652963" y="3984625"/>
          <p14:tracePt t="36613" x="4576763" y="3995738"/>
          <p14:tracePt t="36621" x="4489450" y="4008438"/>
          <p14:tracePt t="36629" x="4389438" y="4025900"/>
          <p14:tracePt t="36636" x="4300538" y="4049713"/>
          <p14:tracePt t="36645" x="4200525" y="4067175"/>
          <p14:tracePt t="36652" x="4100513" y="4089400"/>
          <p14:tracePt t="36660" x="4006850" y="4108450"/>
          <p14:tracePt t="36667" x="3913188" y="4130675"/>
          <p14:tracePt t="36675" x="3824288" y="4154488"/>
          <p14:tracePt t="36683" x="3743325" y="4171950"/>
          <p14:tracePt t="36692" x="3654425" y="4189413"/>
          <p14:tracePt t="36698" x="3578225" y="4213225"/>
          <p14:tracePt t="36706" x="3495675" y="4237038"/>
          <p14:tracePt t="36714" x="3432175" y="4260850"/>
          <p14:tracePt t="36722" x="3371850" y="4284663"/>
          <p14:tracePt t="36729" x="3308350" y="4306888"/>
          <p14:tracePt t="36737" x="3249613" y="4330700"/>
          <p14:tracePt t="36745" x="3190875" y="4343400"/>
          <p14:tracePt t="36753" x="3136900" y="4365625"/>
          <p14:tracePt t="36760" x="3073400" y="4389438"/>
          <p14:tracePt t="36768" x="3001963" y="4413250"/>
          <p14:tracePt t="36777" x="2943225" y="4437063"/>
          <p14:tracePt t="36784" x="2879725" y="4465638"/>
          <p14:tracePt t="36791" x="2825750" y="4489450"/>
          <p14:tracePt t="36799" x="2784475" y="4513263"/>
          <p14:tracePt t="36807" x="2749550" y="4524375"/>
          <p14:tracePt t="36815" x="2725738" y="4530725"/>
          <p14:tracePt t="36822" x="2708275" y="4541838"/>
          <p14:tracePt t="36830" x="2703513" y="4548188"/>
          <p14:tracePt t="36838" x="2690813" y="4548188"/>
          <p14:tracePt t="36846" x="2684463" y="4548188"/>
          <p14:tracePt t="36908" x="2684463" y="4554538"/>
          <p14:tracePt t="37003" x="2690813" y="4554538"/>
          <p14:tracePt t="37009" x="2697163" y="4554538"/>
          <p14:tracePt t="37016" x="2714625" y="4560888"/>
          <p14:tracePt t="37024" x="2743200" y="4565650"/>
          <p14:tracePt t="37032" x="2784475" y="4565650"/>
          <p14:tracePt t="37040" x="2843213" y="4565650"/>
          <p14:tracePt t="37047" x="2914650" y="4565650"/>
          <p14:tracePt t="37056" x="3001963" y="4578350"/>
          <p14:tracePt t="37063" x="3090863" y="4578350"/>
          <p14:tracePt t="37071" x="3208338" y="4578350"/>
          <p14:tracePt t="37079" x="3371850" y="4572000"/>
          <p14:tracePt t="37086" x="3560763" y="4548188"/>
          <p14:tracePt t="37094" x="3765550" y="4537075"/>
          <p14:tracePt t="37102" x="4037013" y="4502150"/>
          <p14:tracePt t="37110" x="4300538" y="4471988"/>
          <p14:tracePt t="37117" x="4589463" y="4448175"/>
          <p14:tracePt t="37125" x="4829175" y="4437063"/>
          <p14:tracePt t="37133" x="5076825" y="4424363"/>
          <p14:tracePt t="37141" x="5299075" y="4413250"/>
          <p14:tracePt t="37148" x="5440363" y="4413250"/>
          <p14:tracePt t="37156" x="5546725" y="4413250"/>
          <p14:tracePt t="37164" x="5616575" y="4413250"/>
          <p14:tracePt t="37171" x="5657850" y="4413250"/>
          <p14:tracePt t="37179" x="5670550" y="4413250"/>
          <p14:tracePt t="37187" x="5675313" y="4419600"/>
          <p14:tracePt t="37474" x="5675313" y="4406900"/>
          <p14:tracePt t="37482" x="5670550" y="4389438"/>
          <p14:tracePt t="37489" x="5657850" y="4371975"/>
          <p14:tracePt t="37497" x="5653088" y="4348163"/>
          <p14:tracePt t="37505" x="5646738" y="4330700"/>
          <p14:tracePt t="37513" x="5629275" y="4313238"/>
          <p14:tracePt t="37522" x="5616575" y="4289425"/>
          <p14:tracePt t="37528" x="5605463" y="4271963"/>
          <p14:tracePt t="37536" x="5588000" y="4254500"/>
          <p14:tracePt t="37544" x="5570538" y="4248150"/>
          <p14:tracePt t="37552" x="5557838" y="4237038"/>
          <p14:tracePt t="37560" x="5557838" y="4230688"/>
          <p14:tracePt t="37567" x="5546725" y="4225925"/>
          <p14:tracePt t="37575" x="5535613" y="4219575"/>
          <p14:tracePt t="37583" x="5529263" y="4213225"/>
          <p14:tracePt t="37590" x="5516563" y="4213225"/>
          <p14:tracePt t="37598" x="5499100" y="4206875"/>
          <p14:tracePt t="37607" x="5481638" y="4202113"/>
          <p14:tracePt t="37621" x="5435600" y="4178300"/>
          <p14:tracePt t="37629" x="5422900" y="4178300"/>
          <p14:tracePt t="37645" x="5411788" y="4178300"/>
          <p14:tracePt t="37668" x="5405438" y="4178300"/>
          <p14:tracePt t="37676" x="5399088" y="4178300"/>
          <p14:tracePt t="37683" x="5394325" y="4178300"/>
          <p14:tracePt t="37693" x="5387975" y="4178300"/>
          <p14:tracePt t="37699" x="5376863" y="4178300"/>
          <p14:tracePt t="37707" x="5353050" y="4178300"/>
          <p14:tracePt t="37716" x="5335588" y="4184650"/>
          <p14:tracePt t="37722" x="5305425" y="4189413"/>
          <p14:tracePt t="37731" x="5276850" y="4189413"/>
          <p14:tracePt t="37738" x="5253038" y="4189413"/>
          <p14:tracePt t="37745" x="5222875" y="4189413"/>
          <p14:tracePt t="37753" x="5194300" y="4195763"/>
          <p14:tracePt t="37761" x="5170488" y="4195763"/>
          <p14:tracePt t="37769" x="5135563" y="4195763"/>
          <p14:tracePt t="37777" x="5111750" y="4195763"/>
          <p14:tracePt t="37784" x="5087938" y="4195763"/>
          <p14:tracePt t="37792" x="5064125" y="4195763"/>
          <p14:tracePt t="37800" x="5035550" y="4195763"/>
          <p14:tracePt t="37808" x="5018088" y="4195763"/>
          <p14:tracePt t="37815" x="5000625" y="4202113"/>
          <p14:tracePt t="37823" x="4970463" y="4202113"/>
          <p14:tracePt t="37831" x="4929188" y="4206875"/>
          <p14:tracePt t="37839" x="4887913" y="4213225"/>
          <p14:tracePt t="37846" x="4835525" y="4219575"/>
          <p14:tracePt t="37854" x="4787900" y="4225925"/>
          <p14:tracePt t="37862" x="4718050" y="4237038"/>
          <p14:tracePt t="37870" x="4648200" y="4243388"/>
          <p14:tracePt t="37877" x="4576763" y="4243388"/>
          <p14:tracePt t="37892" x="4500563" y="4243388"/>
          <p14:tracePt t="37894" x="4430713" y="4243388"/>
          <p14:tracePt t="37901" x="4365625" y="4243388"/>
          <p14:tracePt t="37908" x="4306888" y="4243388"/>
          <p14:tracePt t="37916" x="4265613" y="4243388"/>
          <p14:tracePt t="37924" x="4217988" y="4243388"/>
          <p14:tracePt t="37932" x="4183063" y="4243388"/>
          <p14:tracePt t="37939" x="4165600" y="4243388"/>
          <p14:tracePt t="37947" x="4148138" y="4248150"/>
          <p14:tracePt t="37955" x="4130675" y="4248150"/>
          <p14:tracePt t="37963" x="4124325" y="4254500"/>
          <p14:tracePt t="37970" x="4119563" y="4254500"/>
          <p14:tracePt t="37978" x="4095750" y="4260850"/>
          <p14:tracePt t="37986" x="4095750" y="4267200"/>
          <p14:tracePt t="37994" x="4083050" y="4278313"/>
          <p14:tracePt t="38002" x="4078288" y="4278313"/>
          <p14:tracePt t="38009" x="4078288" y="4302125"/>
          <p14:tracePt t="38017" x="4071938" y="4306888"/>
          <p14:tracePt t="38025" x="4065588" y="4319588"/>
          <p14:tracePt t="38033" x="4060825" y="4337050"/>
          <p14:tracePt t="38040" x="4060825" y="4354513"/>
          <p14:tracePt t="38048" x="4054475" y="4365625"/>
          <p14:tracePt t="38056" x="4054475" y="4384675"/>
          <p14:tracePt t="38064" x="4054475" y="4402138"/>
          <p14:tracePt t="38071" x="4054475" y="4406900"/>
          <p14:tracePt t="38080" x="4060825" y="4430713"/>
          <p14:tracePt t="38087" x="4065588" y="4437063"/>
          <p14:tracePt t="38095" x="4071938" y="4448175"/>
          <p14:tracePt t="38102" x="4083050" y="4460875"/>
          <p14:tracePt t="38110" x="4100513" y="4478338"/>
          <p14:tracePt t="38118" x="4124325" y="4489450"/>
          <p14:tracePt t="38126" x="4154488" y="4489450"/>
          <p14:tracePt t="38133" x="4195763" y="4495800"/>
          <p14:tracePt t="38142" x="4237038" y="4502150"/>
          <p14:tracePt t="38149" x="4276725" y="4502150"/>
          <p14:tracePt t="38157" x="4306888" y="4502150"/>
          <p14:tracePt t="38164" x="4330700" y="4502150"/>
          <p14:tracePt t="38172" x="4348163" y="4502150"/>
          <p14:tracePt t="38180" x="4348163" y="4495800"/>
          <p14:tracePt t="38189" x="4348163" y="4489450"/>
          <p14:tracePt t="38195" x="4348163" y="4483100"/>
          <p14:tracePt t="38203" x="4348163" y="4478338"/>
          <p14:tracePt t="38211" x="4348163" y="4471988"/>
          <p14:tracePt t="38219" x="4348163" y="4460875"/>
          <p14:tracePt t="38227" x="4348163" y="4443413"/>
          <p14:tracePt t="38234" x="4335463" y="4413250"/>
          <p14:tracePt t="38242" x="4330700" y="4378325"/>
          <p14:tracePt t="38250" x="4313238" y="4354513"/>
          <p14:tracePt t="38257" x="4283075" y="4306888"/>
          <p14:tracePt t="38266" x="4248150" y="4271963"/>
          <p14:tracePt t="38274" x="4206875" y="4230688"/>
          <p14:tracePt t="38281" x="4154488" y="4189413"/>
          <p14:tracePt t="38288" x="4083050" y="4130675"/>
          <p14:tracePt t="38296" x="4002088" y="4089400"/>
          <p14:tracePt t="38304" x="3895725" y="4037013"/>
          <p14:tracePt t="38312" x="3771900" y="4002088"/>
          <p14:tracePt t="38320" x="3643313" y="3984625"/>
          <p14:tracePt t="38329" x="3471863" y="3960813"/>
          <p14:tracePt t="38335" x="3308350" y="3949700"/>
          <p14:tracePt t="38343" x="3125788" y="3949700"/>
          <p14:tracePt t="38351" x="2925763" y="3949700"/>
          <p14:tracePt t="38359" x="2743200" y="3949700"/>
          <p14:tracePt t="38366" x="2586038" y="3949700"/>
          <p14:tracePt t="38374" x="2444750" y="3949700"/>
          <p14:tracePt t="38382" x="2344738" y="3949700"/>
          <p14:tracePt t="38389" x="2238375" y="3954463"/>
          <p14:tracePt t="38397" x="2162175" y="3960813"/>
          <p14:tracePt t="38405" x="2097088" y="3978275"/>
          <p14:tracePt t="38413" x="2051050" y="3984625"/>
          <p14:tracePt t="38420" x="1997075" y="3995738"/>
          <p14:tracePt t="38428" x="1962150" y="4013200"/>
          <p14:tracePt t="38436" x="1927225" y="4025900"/>
          <p14:tracePt t="38444" x="1903413" y="4037013"/>
          <p14:tracePt t="38451" x="1879600" y="4049713"/>
          <p14:tracePt t="38459" x="1857375" y="4067175"/>
          <p14:tracePt t="38467" x="1820863" y="4095750"/>
          <p14:tracePt t="38475" x="1785938" y="4130675"/>
          <p14:tracePt t="38482" x="1751013" y="4167188"/>
          <p14:tracePt t="38490" x="1703388" y="4206875"/>
          <p14:tracePt t="38498" x="1657350" y="4260850"/>
          <p14:tracePt t="38506" x="1622425" y="4306888"/>
          <p14:tracePt t="38513" x="1581150" y="4371975"/>
          <p14:tracePt t="38521" x="1533525" y="4424363"/>
          <p14:tracePt t="38529" x="1492250" y="4478338"/>
          <p14:tracePt t="38537" x="1463675" y="4530725"/>
          <p14:tracePt t="38544" x="1450975" y="4565650"/>
          <p14:tracePt t="38552" x="1439863" y="4595813"/>
          <p14:tracePt t="38560" x="1433513" y="4619625"/>
          <p14:tracePt t="38568" x="1433513" y="4648200"/>
          <p14:tracePt t="38577" x="1433513" y="4672013"/>
          <p14:tracePt t="38583" x="1439863" y="4695825"/>
          <p14:tracePt t="38591" x="1450975" y="4719638"/>
          <p14:tracePt t="38599" x="1468438" y="4754563"/>
          <p14:tracePt t="38606" x="1492250" y="4778375"/>
          <p14:tracePt t="38614" x="1509713" y="4806950"/>
          <p14:tracePt t="38622" x="1527175" y="4830763"/>
          <p14:tracePt t="38631" x="1563688" y="4854575"/>
          <p14:tracePt t="38637" x="1598613" y="4865688"/>
          <p14:tracePt t="38645" x="1627188" y="4876800"/>
          <p14:tracePt t="38653" x="1681163" y="4883150"/>
          <p14:tracePt t="38661" x="1727200" y="4895850"/>
          <p14:tracePt t="38669" x="1798638" y="4895850"/>
          <p14:tracePt t="38676" x="1868488" y="4900613"/>
          <p14:tracePt t="38684" x="1957388" y="4906963"/>
          <p14:tracePt t="38692" x="2044700" y="4906963"/>
          <p14:tracePt t="38699" x="2133600" y="4906963"/>
          <p14:tracePt t="38707" x="2238375" y="4906963"/>
          <p14:tracePt t="38716" x="2332038" y="4906963"/>
          <p14:tracePt t="38723" x="2432050" y="4906963"/>
          <p14:tracePt t="38731" x="2520950" y="4906963"/>
          <p14:tracePt t="38738" x="2608263" y="4900613"/>
          <p14:tracePt t="38746" x="2684463" y="4889500"/>
          <p14:tracePt t="38754" x="2755900" y="4876800"/>
          <p14:tracePt t="38762" x="2820988" y="4859338"/>
          <p14:tracePt t="38769" x="2860675" y="4848225"/>
          <p14:tracePt t="38777" x="2884488" y="4830763"/>
          <p14:tracePt t="38785" x="2901950" y="4830763"/>
          <p14:tracePt t="38793" x="2908300" y="4818063"/>
          <p14:tracePt t="38801" x="2914650" y="4813300"/>
          <p14:tracePt t="38808" x="2919413" y="4806950"/>
          <p14:tracePt t="38825" x="2925763" y="4806950"/>
          <p14:tracePt t="38831" x="2925763" y="4800600"/>
          <p14:tracePt t="38839" x="2925763" y="4795838"/>
          <p14:tracePt t="38847" x="2932113" y="4789488"/>
          <p14:tracePt t="38856" x="2938463" y="4778375"/>
          <p14:tracePt t="38862" x="2943225" y="4754563"/>
          <p14:tracePt t="38870" x="2949575" y="4730750"/>
          <p14:tracePt t="38878" x="2949575" y="4689475"/>
          <p14:tracePt t="38893" x="2949575" y="4619625"/>
          <p14:tracePt t="38901" x="2949575" y="4578350"/>
          <p14:tracePt t="38909" x="2949575" y="4548188"/>
          <p14:tracePt t="38917" x="2943225" y="4524375"/>
          <p14:tracePt t="38924" x="2943225" y="4506913"/>
          <p14:tracePt t="38932" x="2938463" y="4489450"/>
          <p14:tracePt t="38940" x="2938463" y="4478338"/>
          <p14:tracePt t="38948" x="2938463" y="4471988"/>
          <p14:tracePt t="38955" x="2938463" y="4460875"/>
          <p14:tracePt t="38963" x="2938463" y="4454525"/>
          <p14:tracePt t="38979" x="2938463" y="4448175"/>
          <p14:tracePt t="38987" x="2938463" y="4437063"/>
          <p14:tracePt t="38995" x="2943225" y="4437063"/>
          <p14:tracePt t="39002" x="2960688" y="4424363"/>
          <p14:tracePt t="39010" x="2973388" y="4419600"/>
          <p14:tracePt t="39017" x="3008313" y="4413250"/>
          <p14:tracePt t="39025" x="3055938" y="4402138"/>
          <p14:tracePt t="39033" x="3125788" y="4389438"/>
          <p14:tracePt t="39041" x="3214688" y="4378325"/>
          <p14:tracePt t="39049" x="3325813" y="4360863"/>
          <p14:tracePt t="39057" x="3454400" y="4337050"/>
          <p14:tracePt t="39064" x="3613150" y="4306888"/>
          <p14:tracePt t="39072" x="3784600" y="4278313"/>
          <p14:tracePt t="39080" x="3965575" y="4230688"/>
          <p14:tracePt t="39087" x="4159250" y="4195763"/>
          <p14:tracePt t="39095" x="4318000" y="4154488"/>
          <p14:tracePt t="39104" x="4500563" y="4084638"/>
          <p14:tracePt t="39111" x="4641850" y="4043363"/>
          <p14:tracePt t="39118" x="4752975" y="4002088"/>
          <p14:tracePt t="39126" x="4900613" y="3937000"/>
          <p14:tracePt t="39134" x="4987925" y="3902075"/>
          <p14:tracePt t="39142" x="5083175" y="3871913"/>
          <p14:tracePt t="39149" x="5170488" y="3832225"/>
          <p14:tracePt t="39157" x="5253038" y="3790950"/>
          <p14:tracePt t="39165" x="5340350" y="3767138"/>
          <p14:tracePt t="39173" x="5422900" y="3725863"/>
          <p14:tracePt t="39180" x="5511800" y="3684588"/>
          <p14:tracePt t="39189" x="5594350" y="3649663"/>
          <p14:tracePt t="39196" x="5670550" y="3602038"/>
          <p14:tracePt t="39204" x="5722938" y="3573463"/>
          <p14:tracePt t="39211" x="5764213" y="3543300"/>
          <p14:tracePt t="39219" x="5799138" y="3508375"/>
          <p14:tracePt t="39227" x="5810250" y="3490913"/>
          <p14:tracePt t="39235" x="5834063" y="3455988"/>
          <p14:tracePt t="39243" x="5834063" y="3432175"/>
          <p14:tracePt t="39250" x="5840413" y="3414713"/>
          <p14:tracePt t="39258" x="5846763" y="3390900"/>
          <p14:tracePt t="39266" x="5851525" y="3355975"/>
          <p14:tracePt t="39274" x="5864225" y="3314700"/>
          <p14:tracePt t="39281" x="5864225" y="3284538"/>
          <p14:tracePt t="39289" x="5864225" y="3255963"/>
          <p14:tracePt t="39298" x="5864225" y="3225800"/>
          <p14:tracePt t="39305" x="5851525" y="3190875"/>
          <p14:tracePt t="39312" x="5846763" y="3162300"/>
          <p14:tracePt t="39320" x="5834063" y="3138488"/>
          <p14:tracePt t="39328" x="5816600" y="3103563"/>
          <p14:tracePt t="39336" x="5788025" y="3073400"/>
          <p14:tracePt t="39343" x="5751513" y="3044825"/>
          <p14:tracePt t="39351" x="5711825" y="3014663"/>
          <p14:tracePt t="39359" x="5657850" y="2979738"/>
          <p14:tracePt t="39367" x="5605463" y="2955925"/>
          <p14:tracePt t="39374" x="5553075" y="2932113"/>
          <p14:tracePt t="39382" x="5516563" y="2921000"/>
          <p14:tracePt t="39391" x="5487988" y="2914650"/>
          <p14:tracePt t="39398" x="5470525" y="2914650"/>
          <p14:tracePt t="39405" x="5457825" y="2914650"/>
          <p14:tracePt t="39413" x="5446713" y="2914650"/>
          <p14:tracePt t="39421" x="5435600" y="2914650"/>
          <p14:tracePt t="39429" x="5418138" y="2914650"/>
          <p14:tracePt t="39436" x="5394325" y="2921000"/>
          <p14:tracePt t="39444" x="5381625" y="2938463"/>
          <p14:tracePt t="39452" x="5353050" y="2962275"/>
          <p14:tracePt t="39460" x="5322888" y="2997200"/>
          <p14:tracePt t="39468" x="5294313" y="3044825"/>
          <p14:tracePt t="39475" x="5276850" y="3079750"/>
          <p14:tracePt t="39483" x="5253038" y="3125788"/>
          <p14:tracePt t="39492" x="5235575" y="3179763"/>
          <p14:tracePt t="39499" x="5222875" y="3232150"/>
          <p14:tracePt t="39506" x="5222875" y="3290888"/>
          <p14:tracePt t="39514" x="5218113" y="3349625"/>
          <p14:tracePt t="39522" x="5218113" y="3408363"/>
          <p14:tracePt t="39530" x="5218113" y="3460750"/>
          <p14:tracePt t="39537" x="5240338" y="3502025"/>
          <p14:tracePt t="39545" x="5259388" y="3536950"/>
          <p14:tracePt t="39553" x="5270500" y="3573463"/>
          <p14:tracePt t="39561" x="5299075" y="3590925"/>
          <p14:tracePt t="39568" x="5305425" y="3602038"/>
          <p14:tracePt t="39577" x="5311775" y="3608388"/>
          <p14:tracePt t="39584" x="5318125" y="3608388"/>
          <p14:tracePt t="39592" x="5322888" y="3608388"/>
          <p14:tracePt t="39615" x="5335588" y="3608388"/>
          <p14:tracePt t="39623" x="5346700" y="3608388"/>
          <p14:tracePt t="39630" x="5357813" y="3608388"/>
          <p14:tracePt t="39638" x="5376863" y="3608388"/>
          <p14:tracePt t="39654" x="5381625" y="3608388"/>
          <p14:tracePt t="45177" x="5364163" y="3619500"/>
          <p14:tracePt t="45185" x="5322888" y="3625850"/>
          <p14:tracePt t="45192" x="5276850" y="3643313"/>
          <p14:tracePt t="45200" x="5222875" y="3649663"/>
          <p14:tracePt t="45208" x="5146675" y="3656013"/>
          <p14:tracePt t="45216" x="5064125" y="3667125"/>
          <p14:tracePt t="45223" x="4976813" y="3667125"/>
          <p14:tracePt t="45231" x="4876800" y="3678238"/>
          <p14:tracePt t="45239" x="4783138" y="3695700"/>
          <p14:tracePt t="45247" x="4694238" y="3714750"/>
          <p14:tracePt t="45254" x="4594225" y="3719513"/>
          <p14:tracePt t="45262" x="4494213" y="3736975"/>
          <p14:tracePt t="45270" x="4395788" y="3754438"/>
          <p14:tracePt t="45278" x="4289425" y="3773488"/>
          <p14:tracePt t="45286" x="4171950" y="3790950"/>
          <p14:tracePt t="45293" x="4078288" y="3813175"/>
          <p14:tracePt t="45301" x="3995738" y="3832225"/>
          <p14:tracePt t="45311" x="3913188" y="3854450"/>
          <p14:tracePt t="45316" x="3854450" y="3867150"/>
          <p14:tracePt t="45324" x="3813175" y="3890963"/>
          <p14:tracePt t="45332" x="3778250" y="3895725"/>
          <p14:tracePt t="45340" x="3754438" y="3902075"/>
          <p14:tracePt t="45347" x="3730625" y="3908425"/>
          <p14:tracePt t="45355" x="3719513" y="3908425"/>
          <p14:tracePt t="45363" x="3702050" y="3908425"/>
          <p14:tracePt t="45371" x="3689350" y="3913188"/>
          <p14:tracePt t="45378" x="3684588" y="3913188"/>
          <p14:tracePt t="45386" x="3660775" y="3919538"/>
          <p14:tracePt t="45394" x="3643313" y="3925888"/>
          <p14:tracePt t="45402" x="3619500" y="3932238"/>
          <p14:tracePt t="45409" x="3589338" y="3937000"/>
          <p14:tracePt t="45417" x="3549650" y="3949700"/>
          <p14:tracePt t="45425" x="3513138" y="3954463"/>
          <p14:tracePt t="45433" x="3471863" y="3971925"/>
          <p14:tracePt t="45440" x="3432175" y="3990975"/>
          <p14:tracePt t="45448" x="3390900" y="4002088"/>
          <p14:tracePt t="45457" x="3343275" y="4019550"/>
          <p14:tracePt t="45464" x="3313113" y="4025900"/>
          <p14:tracePt t="45471" x="3249613" y="4049713"/>
          <p14:tracePt t="45480" x="3195638" y="4078288"/>
          <p14:tracePt t="45487" x="3143250" y="4113213"/>
          <p14:tracePt t="45495" x="3090863" y="4143375"/>
          <p14:tracePt t="45502" x="3038475" y="4167188"/>
          <p14:tracePt t="45510" x="2997200" y="4184650"/>
          <p14:tracePt t="45518" x="2955925" y="4206875"/>
          <p14:tracePt t="45526" x="2919413" y="4219575"/>
          <p14:tracePt t="45533" x="2897188" y="4243388"/>
          <p14:tracePt t="45542" x="2860675" y="4254500"/>
          <p14:tracePt t="45549" x="2838450" y="4267200"/>
          <p14:tracePt t="45557" x="2808288" y="4284663"/>
          <p14:tracePt t="45565" x="2784475" y="4295775"/>
          <p14:tracePt t="45572" x="2762250" y="4313238"/>
          <p14:tracePt t="45580" x="2738438" y="4330700"/>
          <p14:tracePt t="45589" x="2714625" y="4343400"/>
          <p14:tracePt t="45596" x="2690813" y="4354513"/>
          <p14:tracePt t="45603" x="2673350" y="4365625"/>
          <p14:tracePt t="45611" x="2662238" y="4371975"/>
          <p14:tracePt t="45619" x="2655888" y="4371975"/>
          <p14:tracePt t="45937" x="2655888" y="4365625"/>
          <p14:tracePt t="45944" x="2649538" y="4360863"/>
          <p14:tracePt t="45953" x="2638425" y="4343400"/>
          <p14:tracePt t="45960" x="2632075" y="4330700"/>
          <p14:tracePt t="45968" x="2625725" y="4313238"/>
          <p14:tracePt t="45975" x="2620963" y="4302125"/>
          <p14:tracePt t="45984" x="2614613" y="4289425"/>
          <p14:tracePt t="45991" x="2603500" y="4271963"/>
          <p14:tracePt t="45999" x="2590800" y="4254500"/>
          <p14:tracePt t="46006" x="2586038" y="4243388"/>
          <p14:tracePt t="46014" x="2573338" y="4237038"/>
          <p14:tracePt t="46022" x="2562225" y="4219575"/>
          <p14:tracePt t="46030" x="2555875" y="4202113"/>
          <p14:tracePt t="46038" x="2532063" y="4189413"/>
          <p14:tracePt t="46045" x="2532063" y="4178300"/>
          <p14:tracePt t="46053" x="2520950" y="4171950"/>
          <p14:tracePt t="46062" x="2514600" y="4167188"/>
          <p14:tracePt t="46077" x="2508250" y="4167188"/>
          <p14:tracePt t="46084" x="2508250" y="4160838"/>
          <p14:tracePt t="46092" x="2497138" y="4154488"/>
          <p14:tracePt t="46100" x="2490788" y="4154488"/>
          <p14:tracePt t="46107" x="2479675" y="4154488"/>
          <p14:tracePt t="46116" x="2468563" y="4154488"/>
          <p14:tracePt t="46123" x="2449513" y="4148138"/>
          <p14:tracePt t="46131" x="2427288" y="4148138"/>
          <p14:tracePt t="46139" x="2397125" y="4148138"/>
          <p14:tracePt t="46146" x="2355850" y="4148138"/>
          <p14:tracePt t="46155" x="2332038" y="4154488"/>
          <p14:tracePt t="46162" x="2303463" y="4154488"/>
          <p14:tracePt t="46169" x="2268538" y="4171950"/>
          <p14:tracePt t="46177" x="2227263" y="4178300"/>
          <p14:tracePt t="46186" x="2203450" y="4184650"/>
          <p14:tracePt t="46193" x="2185988" y="4189413"/>
          <p14:tracePt t="46201" x="2162175" y="4195763"/>
          <p14:tracePt t="46208" x="2144713" y="4206875"/>
          <p14:tracePt t="46216" x="2114550" y="4213225"/>
          <p14:tracePt t="46225" x="2097088" y="4230688"/>
          <p14:tracePt t="46231" x="2062163" y="4237038"/>
          <p14:tracePt t="46239" x="2033588" y="4248150"/>
          <p14:tracePt t="46248" x="2003425" y="4267200"/>
          <p14:tracePt t="46255" x="1985963" y="4271963"/>
          <p14:tracePt t="46262" x="1957388" y="4289425"/>
          <p14:tracePt t="46270" x="1933575" y="4295775"/>
          <p14:tracePt t="46278" x="1916113" y="4313238"/>
          <p14:tracePt t="46286" x="1903413" y="4319588"/>
          <p14:tracePt t="46293" x="1892300" y="4325938"/>
          <p14:tracePt t="46301" x="1879600" y="4337050"/>
          <p14:tracePt t="46310" x="1862138" y="4343400"/>
          <p14:tracePt t="46317" x="1851025" y="4354513"/>
          <p14:tracePt t="46324" x="1838325" y="4354513"/>
          <p14:tracePt t="46332" x="1827213" y="4365625"/>
          <p14:tracePt t="46340" x="1816100" y="4371975"/>
          <p14:tracePt t="46348" x="1816100" y="4378325"/>
          <p14:tracePt t="46355" x="1803400" y="4384675"/>
          <p14:tracePt t="46363" x="1798638" y="4389438"/>
          <p14:tracePt t="46371" x="1798638" y="4402138"/>
          <p14:tracePt t="46379" x="1792288" y="4406900"/>
          <p14:tracePt t="46387" x="1785938" y="4424363"/>
          <p14:tracePt t="46394" x="1774825" y="4443413"/>
          <p14:tracePt t="46402" x="1768475" y="4465638"/>
          <p14:tracePt t="46410" x="1762125" y="4478338"/>
          <p14:tracePt t="46417" x="1757363" y="4502150"/>
          <p14:tracePt t="46425" x="1757363" y="4524375"/>
          <p14:tracePt t="46433" x="1751013" y="4548188"/>
          <p14:tracePt t="46441" x="1751013" y="4572000"/>
          <p14:tracePt t="46448" x="1751013" y="4583113"/>
          <p14:tracePt t="46456" x="1751013" y="4606925"/>
          <p14:tracePt t="46464" x="1744663" y="4624388"/>
          <p14:tracePt t="46472" x="1744663" y="4637088"/>
          <p14:tracePt t="46480" x="1744663" y="4648200"/>
          <p14:tracePt t="46487" x="1744663" y="4665663"/>
          <p14:tracePt t="46495" x="1744663" y="4678363"/>
          <p14:tracePt t="46503" x="1744663" y="4695825"/>
          <p14:tracePt t="46511" x="1744663" y="4713288"/>
          <p14:tracePt t="46518" x="1751013" y="4730750"/>
          <p14:tracePt t="46526" x="1762125" y="4737100"/>
          <p14:tracePt t="46534" x="1762125" y="4748213"/>
          <p14:tracePt t="46542" x="1768475" y="4765675"/>
          <p14:tracePt t="46549" x="1774825" y="4772025"/>
          <p14:tracePt t="46557" x="1779588" y="4783138"/>
          <p14:tracePt t="46565" x="1779588" y="4795838"/>
          <p14:tracePt t="46573" x="1785938" y="4800600"/>
          <p14:tracePt t="46580" x="1798638" y="4818063"/>
          <p14:tracePt t="46589" x="1798638" y="4824413"/>
          <p14:tracePt t="46596" x="1809750" y="4837113"/>
          <p14:tracePt t="46604" x="1820863" y="4848225"/>
          <p14:tracePt t="46611" x="1827213" y="4859338"/>
          <p14:tracePt t="46619" x="1838325" y="4872038"/>
          <p14:tracePt t="46627" x="1851025" y="4889500"/>
          <p14:tracePt t="46635" x="1857375" y="4889500"/>
          <p14:tracePt t="46643" x="1857375" y="4895850"/>
          <p14:tracePt t="46650" x="1868488" y="4906963"/>
          <p14:tracePt t="46658" x="1879600" y="4906963"/>
          <p14:tracePt t="46666" x="1885950" y="4913313"/>
          <p14:tracePt t="46674" x="1903413" y="4924425"/>
          <p14:tracePt t="46681" x="1920875" y="4924425"/>
          <p14:tracePt t="46689" x="1938338" y="4930775"/>
          <p14:tracePt t="46697" x="1957388" y="4937125"/>
          <p14:tracePt t="46704" x="1979613" y="4941888"/>
          <p14:tracePt t="46712" x="2003425" y="4941888"/>
          <p14:tracePt t="46720" x="2033588" y="4941888"/>
          <p14:tracePt t="46728" x="2055813" y="4948238"/>
          <p14:tracePt t="46735" x="2085975" y="4948238"/>
          <p14:tracePt t="46744" x="2114550" y="4948238"/>
          <p14:tracePt t="46751" x="2138363" y="4948238"/>
          <p14:tracePt t="46759" x="2155825" y="4948238"/>
          <p14:tracePt t="46766" x="2173288" y="4954588"/>
          <p14:tracePt t="46774" x="2197100" y="4954588"/>
          <p14:tracePt t="46783" x="2214563" y="4954588"/>
          <p14:tracePt t="46790" x="2220913" y="4954588"/>
          <p14:tracePt t="46797" x="2232025" y="4959350"/>
          <p14:tracePt t="46805" x="2238375" y="4959350"/>
          <p14:tracePt t="46814" x="2244725" y="4959350"/>
          <p14:tracePt t="46821" x="2244725" y="4965700"/>
          <p14:tracePt t="46828" x="2251075" y="4965700"/>
          <p14:tracePt t="46859" x="2262188" y="4965700"/>
          <p14:tracePt t="46867" x="2268538" y="4965700"/>
          <p14:tracePt t="46875" x="2273300" y="4965700"/>
          <p14:tracePt t="46893" x="2279650" y="4965700"/>
          <p14:tracePt t="46898" x="2290763" y="4965700"/>
          <p14:tracePt t="46907" x="2297113" y="4965700"/>
          <p14:tracePt t="46929" x="2303463" y="4954588"/>
          <p14:tracePt t="46937" x="2314575" y="4948238"/>
          <p14:tracePt t="46945" x="2320925" y="4948238"/>
          <p14:tracePt t="46952" x="2320925" y="4941888"/>
          <p14:tracePt t="46960" x="2332038" y="4930775"/>
          <p14:tracePt t="46968" x="2338388" y="4930775"/>
          <p14:tracePt t="46977" x="2338388" y="4918075"/>
          <p14:tracePt t="46983" x="2349500" y="4900613"/>
          <p14:tracePt t="46992" x="2355850" y="4895850"/>
          <p14:tracePt t="46999" x="2362200" y="4876800"/>
          <p14:tracePt t="47007" x="2362200" y="4854575"/>
          <p14:tracePt t="47014" x="2368550" y="4830763"/>
          <p14:tracePt t="47022" x="2368550" y="4813300"/>
          <p14:tracePt t="47031" x="2373313" y="4795838"/>
          <p14:tracePt t="47038" x="2373313" y="4778375"/>
          <p14:tracePt t="47045" x="2379663" y="4759325"/>
          <p14:tracePt t="47053" x="2379663" y="4754563"/>
          <p14:tracePt t="47061" x="2379663" y="4730750"/>
          <p14:tracePt t="47069" x="2379663" y="4713288"/>
          <p14:tracePt t="47076" x="2379663" y="4706938"/>
          <p14:tracePt t="47084" x="2379663" y="4683125"/>
          <p14:tracePt t="47093" x="2368550" y="4660900"/>
          <p14:tracePt t="47100" x="2362200" y="4641850"/>
          <p14:tracePt t="47107" x="2349500" y="4619625"/>
          <p14:tracePt t="47115" x="2338388" y="4602163"/>
          <p14:tracePt t="47123" x="2320925" y="4572000"/>
          <p14:tracePt t="47131" x="2290763" y="4537075"/>
          <p14:tracePt t="47138" x="2262188" y="4506913"/>
          <p14:tracePt t="47146" x="2227263" y="4483100"/>
          <p14:tracePt t="47154" x="2185988" y="4443413"/>
          <p14:tracePt t="47162" x="2151063" y="4406900"/>
          <p14:tracePt t="47171" x="2103438" y="4378325"/>
          <p14:tracePt t="47177" x="2051050" y="4354513"/>
          <p14:tracePt t="47186" x="2009775" y="4325938"/>
          <p14:tracePt t="47193" x="1957388" y="4302125"/>
          <p14:tracePt t="47202" x="1916113" y="4289425"/>
          <p14:tracePt t="47208" x="1862138" y="4271963"/>
          <p14:tracePt t="47216" x="1820863" y="4267200"/>
          <p14:tracePt t="47224" x="1792288" y="4267200"/>
          <p14:tracePt t="47231" x="1757363" y="4267200"/>
          <p14:tracePt t="47239" x="1720850" y="4267200"/>
          <p14:tracePt t="47247" x="1681163" y="4267200"/>
          <p14:tracePt t="47256" x="1627188" y="4271963"/>
          <p14:tracePt t="47263" x="1574800" y="4284663"/>
          <p14:tracePt t="47270" x="1527175" y="4302125"/>
          <p14:tracePt t="47278" x="1492250" y="4319588"/>
          <p14:tracePt t="47286" x="1457325" y="4330700"/>
          <p14:tracePt t="47294" x="1433513" y="4354513"/>
          <p14:tracePt t="47301" x="1416050" y="4378325"/>
          <p14:tracePt t="47310" x="1404938" y="4402138"/>
          <p14:tracePt t="47317" x="1392238" y="4419600"/>
          <p14:tracePt t="47326" x="1381125" y="4448175"/>
          <p14:tracePt t="47332" x="1368425" y="4471988"/>
          <p14:tracePt t="47340" x="1357313" y="4513263"/>
          <p14:tracePt t="47348" x="1357313" y="4541838"/>
          <p14:tracePt t="47356" x="1350963" y="4583113"/>
          <p14:tracePt t="47363" x="1350963" y="4619625"/>
          <p14:tracePt t="47371" x="1350963" y="4637088"/>
          <p14:tracePt t="47379" x="1350963" y="4660900"/>
          <p14:tracePt t="47387" x="1350963" y="4683125"/>
          <p14:tracePt t="47394" x="1357313" y="4713288"/>
          <p14:tracePt t="47402" x="1368425" y="4737100"/>
          <p14:tracePt t="47410" x="1374775" y="4759325"/>
          <p14:tracePt t="47418" x="1392238" y="4795838"/>
          <p14:tracePt t="47425" x="1404938" y="4830763"/>
          <p14:tracePt t="47433" x="1409700" y="4848225"/>
          <p14:tracePt t="47441" x="1422400" y="4876800"/>
          <p14:tracePt t="47449" x="1433513" y="4900613"/>
          <p14:tracePt t="47457" x="1450975" y="4924425"/>
          <p14:tracePt t="47464" x="1468438" y="4941888"/>
          <p14:tracePt t="47472" x="1485900" y="4965700"/>
          <p14:tracePt t="47480" x="1504950" y="4983163"/>
          <p14:tracePt t="47487" x="1522413" y="4995863"/>
          <p14:tracePt t="47495" x="1563688" y="5013325"/>
          <p14:tracePt t="47503" x="1609725" y="5024438"/>
          <p14:tracePt t="47511" x="1681163" y="5035550"/>
          <p14:tracePt t="47518" x="1779588" y="5035550"/>
          <p14:tracePt t="47526" x="1885950" y="5035550"/>
          <p14:tracePt t="47534" x="2009775" y="5035550"/>
          <p14:tracePt t="47542" x="2162175" y="5006975"/>
          <p14:tracePt t="47550" x="2290763" y="4983163"/>
          <p14:tracePt t="47557" x="2432050" y="4954588"/>
          <p14:tracePt t="47565" x="2508250" y="4924425"/>
          <p14:tracePt t="47573" x="2579688" y="4900613"/>
          <p14:tracePt t="47581" x="2632075" y="4876800"/>
          <p14:tracePt t="47589" x="2662238" y="4848225"/>
          <p14:tracePt t="47596" x="2679700" y="4841875"/>
          <p14:tracePt t="47604" x="2684463" y="4824413"/>
          <p14:tracePt t="47612" x="2690813" y="4806950"/>
          <p14:tracePt t="47619" x="2697163" y="4783138"/>
          <p14:tracePt t="47627" x="2697163" y="4759325"/>
          <p14:tracePt t="47635" x="2697163" y="4741863"/>
          <p14:tracePt t="47643" x="2697163" y="4713288"/>
          <p14:tracePt t="47650" x="2697163" y="4683125"/>
          <p14:tracePt t="47658" x="2690813" y="4637088"/>
          <p14:tracePt t="47666" x="2667000" y="4595813"/>
          <p14:tracePt t="47674" x="2649538" y="4541838"/>
          <p14:tracePt t="47681" x="2625725" y="4502150"/>
          <p14:tracePt t="47689" x="2597150" y="4471988"/>
          <p14:tracePt t="47697" x="2566988" y="4437063"/>
          <p14:tracePt t="47705" x="2532063" y="4406900"/>
          <p14:tracePt t="47712" x="2508250" y="4389438"/>
          <p14:tracePt t="47720" x="2468563" y="4384675"/>
          <p14:tracePt t="47728" x="2432050" y="4371975"/>
          <p14:tracePt t="47736" x="2414588" y="4371975"/>
          <p14:tracePt t="47743" x="2390775" y="4371975"/>
          <p14:tracePt t="47751" x="2362200" y="4371975"/>
          <p14:tracePt t="47759" x="2332038" y="4371975"/>
          <p14:tracePt t="47767" x="2297113" y="4371975"/>
          <p14:tracePt t="47774" x="2279650" y="4378325"/>
          <p14:tracePt t="47782" x="2255838" y="4384675"/>
          <p14:tracePt t="47790" x="2232025" y="4395788"/>
          <p14:tracePt t="47798" x="2227263" y="4406900"/>
          <p14:tracePt t="47805" x="2220913" y="4406900"/>
          <p14:tracePt t="47813" x="2214563" y="4413250"/>
          <p14:tracePt t="47821" x="2214563" y="4419600"/>
          <p14:tracePt t="47829" x="2209800" y="4419600"/>
          <p14:tracePt t="47837" x="2209800" y="4430713"/>
          <p14:tracePt t="47844" x="2203450" y="4448175"/>
          <p14:tracePt t="47852" x="2197100" y="4454525"/>
          <p14:tracePt t="47860" x="2197100" y="4471988"/>
          <p14:tracePt t="47867" x="2192338" y="4489450"/>
          <p14:tracePt t="47875" x="2192338" y="4506913"/>
          <p14:tracePt t="47892" x="2192338" y="4554538"/>
          <p14:tracePt t="47899" x="2192338" y="4578350"/>
          <p14:tracePt t="47906" x="2192338" y="4595813"/>
          <p14:tracePt t="47914" x="2192338" y="4613275"/>
          <p14:tracePt t="47922" x="2192338" y="4630738"/>
          <p14:tracePt t="47929" x="2197100" y="4648200"/>
          <p14:tracePt t="47937" x="2197100" y="4654550"/>
          <p14:tracePt t="47945" x="2203450" y="4665663"/>
          <p14:tracePt t="47953" x="2209800" y="4678363"/>
          <p14:tracePt t="47961" x="2209800" y="4689475"/>
          <p14:tracePt t="47968" x="2214563" y="4700588"/>
          <p14:tracePt t="47977" x="2220913" y="4719638"/>
          <p14:tracePt t="47984" x="2220913" y="4730750"/>
          <p14:tracePt t="47992" x="2232025" y="4748213"/>
          <p14:tracePt t="47999" x="2238375" y="4765675"/>
          <p14:tracePt t="48007" x="2251075" y="4778375"/>
          <p14:tracePt t="48015" x="2255838" y="4789488"/>
          <p14:tracePt t="48023" x="2268538" y="4789488"/>
          <p14:tracePt t="48031" x="2268538" y="4800600"/>
          <p14:tracePt t="48038" x="2273300" y="4806950"/>
          <p14:tracePt t="48046" x="2286000" y="4813300"/>
          <p14:tracePt t="48070" x="2303463" y="4818063"/>
          <p14:tracePt t="48079" x="2314575" y="4824413"/>
          <p14:tracePt t="48085" x="2320925" y="4824413"/>
          <p14:tracePt t="48092" x="2332038" y="4830763"/>
          <p14:tracePt t="48100" x="2355850" y="4830763"/>
          <p14:tracePt t="48108" x="2362200" y="4830763"/>
          <p14:tracePt t="48116" x="2379663" y="4830763"/>
          <p14:tracePt t="48123" x="2397125" y="4830763"/>
          <p14:tracePt t="48131" x="2414588" y="4824413"/>
          <p14:tracePt t="48139" x="2432050" y="4818063"/>
          <p14:tracePt t="48147" x="2455863" y="4818063"/>
          <p14:tracePt t="48154" x="2479675" y="4813300"/>
          <p14:tracePt t="48162" x="2503488" y="4806950"/>
          <p14:tracePt t="48170" x="2527300" y="4795838"/>
          <p14:tracePt t="48178" x="2555875" y="4783138"/>
          <p14:tracePt t="48186" x="2603500" y="4759325"/>
          <p14:tracePt t="48193" x="2644775" y="4748213"/>
          <p14:tracePt t="48201" x="2684463" y="4730750"/>
          <p14:tracePt t="48209" x="2749550" y="4719638"/>
          <p14:tracePt t="48216" x="2820988" y="4683125"/>
          <p14:tracePt t="48224" x="2890838" y="4641850"/>
          <p14:tracePt t="48232" x="2973388" y="4613275"/>
          <p14:tracePt t="48240" x="3043238" y="4565650"/>
          <p14:tracePt t="48247" x="3108325" y="4506913"/>
          <p14:tracePt t="48256" x="3184525" y="4460875"/>
          <p14:tracePt t="48263" x="3249613" y="4395788"/>
          <p14:tracePt t="48271" x="3302000" y="4319588"/>
          <p14:tracePt t="48279" x="3367088" y="4248150"/>
          <p14:tracePt t="48286" x="3449638" y="4160838"/>
          <p14:tracePt t="48294" x="3513138" y="4060825"/>
          <p14:tracePt t="48302" x="3560763" y="3995738"/>
          <p14:tracePt t="48310" x="3595688" y="3932238"/>
          <p14:tracePt t="48317" x="3636963" y="3878263"/>
          <p14:tracePt t="48325" x="3660775" y="3825875"/>
          <p14:tracePt t="48334" x="3671888" y="3767138"/>
          <p14:tracePt t="48341" x="3689350" y="3714750"/>
          <p14:tracePt t="48348" x="3702050" y="3656013"/>
          <p14:tracePt t="48356" x="3719513" y="3602038"/>
          <p14:tracePt t="48364" x="3719513" y="3560763"/>
          <p14:tracePt t="48372" x="3719513" y="3519488"/>
          <p14:tracePt t="48379" x="3719513" y="3473450"/>
          <p14:tracePt t="48387" x="3719513" y="3432175"/>
          <p14:tracePt t="48395" x="3719513" y="3390900"/>
          <p14:tracePt t="48403" x="3702050" y="3332163"/>
          <p14:tracePt t="48410" x="3689350" y="3273425"/>
          <p14:tracePt t="48418" x="3667125" y="3197225"/>
          <p14:tracePt t="48426" x="3643313" y="3138488"/>
          <p14:tracePt t="48434" x="3608388" y="3084513"/>
          <p14:tracePt t="48442" x="3589338" y="3044825"/>
          <p14:tracePt t="48449" x="3567113" y="3008313"/>
          <p14:tracePt t="48457" x="3549650" y="2979738"/>
          <p14:tracePt t="48465" x="3525838" y="2955925"/>
          <p14:tracePt t="48472" x="3495675" y="2925763"/>
          <p14:tracePt t="48480" x="3471863" y="2914650"/>
          <p14:tracePt t="48488" x="3449638" y="2903538"/>
          <p14:tracePt t="48496" x="3425825" y="2897188"/>
          <p14:tracePt t="48503" x="3384550" y="2890838"/>
          <p14:tracePt t="48511" x="3360738" y="2886075"/>
          <p14:tracePt t="48519" x="3319463" y="2873375"/>
          <p14:tracePt t="48528" x="3295650" y="2873375"/>
          <p14:tracePt t="48535" x="3267075" y="2873375"/>
          <p14:tracePt t="48542" x="3243263" y="2873375"/>
          <p14:tracePt t="48550" x="3214688" y="2873375"/>
          <p14:tracePt t="48558" x="3184525" y="2867025"/>
          <p14:tracePt t="48566" x="3155950" y="2867025"/>
          <p14:tracePt t="48573" x="3114675" y="2867025"/>
          <p14:tracePt t="48581" x="3073400" y="2867025"/>
          <p14:tracePt t="48589" x="3025775" y="2867025"/>
          <p14:tracePt t="48597" x="2973388" y="2873375"/>
          <p14:tracePt t="48604" x="2919413" y="2879725"/>
          <p14:tracePt t="48612" x="2879725" y="2886075"/>
          <p14:tracePt t="48620" x="2832100" y="2903538"/>
          <p14:tracePt t="48628" x="2797175" y="2932113"/>
          <p14:tracePt t="48635" x="2749550" y="2944813"/>
          <p14:tracePt t="48643" x="2714625" y="2973388"/>
          <p14:tracePt t="48651" x="2679700" y="3003550"/>
          <p14:tracePt t="48659" x="2662238" y="3021013"/>
          <p14:tracePt t="48666" x="2638425" y="3044825"/>
          <p14:tracePt t="48674" x="2620963" y="3062288"/>
          <p14:tracePt t="48682" x="2608263" y="3084513"/>
          <p14:tracePt t="48690" x="2597150" y="3097213"/>
          <p14:tracePt t="48697" x="2597150" y="3108325"/>
          <p14:tracePt t="48713" x="2597150" y="3114675"/>
          <p14:tracePt t="48753" x="2597150" y="3121025"/>
          <p14:tracePt t="48760" x="2597150" y="3132138"/>
          <p14:tracePt t="48767" x="2597150" y="3167063"/>
          <p14:tracePt t="48775" x="2590800" y="3232150"/>
          <p14:tracePt t="48783" x="2590800" y="3297238"/>
          <p14:tracePt t="48790" x="2590800" y="3379788"/>
          <p14:tracePt t="48798" x="2590800" y="3467100"/>
          <p14:tracePt t="48808" x="2590800" y="3532188"/>
          <p14:tracePt t="48814" x="2590800" y="3619500"/>
          <p14:tracePt t="48822" x="2590800" y="3690938"/>
          <p14:tracePt t="48829" x="2590800" y="3754438"/>
          <p14:tracePt t="48837" x="2590800" y="3808413"/>
          <p14:tracePt t="48845" x="2586038" y="3849688"/>
          <p14:tracePt t="48853" x="2586038" y="3871913"/>
          <p14:tracePt t="48860" x="2586038" y="3902075"/>
          <p14:tracePt t="48868" x="2590800" y="3925888"/>
          <p14:tracePt t="48876" x="2590800" y="3932238"/>
          <p14:tracePt t="48893" x="2603500" y="3967163"/>
          <p14:tracePt t="48899" x="2608263" y="3978275"/>
          <p14:tracePt t="48907" x="2608263" y="3984625"/>
          <p14:tracePt t="48915" x="2620963" y="3990975"/>
          <p14:tracePt t="48922" x="2620963" y="4002088"/>
          <p14:tracePt t="48930" x="2638425" y="4008438"/>
          <p14:tracePt t="48938" x="2644775" y="4013200"/>
          <p14:tracePt t="48946" x="2655888" y="4030663"/>
          <p14:tracePt t="48953" x="2667000" y="4037013"/>
          <p14:tracePt t="48961" x="2690813" y="4049713"/>
          <p14:tracePt t="48969" x="2708275" y="4060825"/>
          <p14:tracePt t="48977" x="2738438" y="4067175"/>
          <p14:tracePt t="48985" x="2762250" y="4078288"/>
          <p14:tracePt t="48992" x="2801938" y="4089400"/>
          <p14:tracePt t="49001" x="2849563" y="4089400"/>
          <p14:tracePt t="49008" x="2908300" y="4089400"/>
          <p14:tracePt t="49016" x="2979738" y="4089400"/>
          <p14:tracePt t="49023" x="3055938" y="4089400"/>
          <p14:tracePt t="49031" x="3143250" y="4084638"/>
          <p14:tracePt t="49039" x="3260725" y="4060825"/>
          <p14:tracePt t="49047" x="3349625" y="4043363"/>
          <p14:tracePt t="49054" x="3478213" y="4008438"/>
          <p14:tracePt t="49062" x="3619500" y="3967163"/>
          <p14:tracePt t="49070" x="3743325" y="3919538"/>
          <p14:tracePt t="49078" x="3836988" y="3884613"/>
          <p14:tracePt t="49085" x="3937000" y="3849688"/>
          <p14:tracePt t="49093" x="4019550" y="3819525"/>
          <p14:tracePt t="49101" x="4089400" y="3784600"/>
          <p14:tracePt t="49109" x="4159250" y="3754438"/>
          <p14:tracePt t="49116" x="4206875" y="3725863"/>
          <p14:tracePt t="49124" x="4248150" y="3695700"/>
          <p14:tracePt t="49132" x="4283075" y="3673475"/>
          <p14:tracePt t="49140" x="4313238" y="3649663"/>
          <p14:tracePt t="49147" x="4330700" y="3625850"/>
          <p14:tracePt t="49155" x="4348163" y="3597275"/>
          <p14:tracePt t="49163" x="4354513" y="3578225"/>
          <p14:tracePt t="49171" x="4359275" y="3560763"/>
          <p14:tracePt t="49179" x="4365625" y="3543300"/>
          <p14:tracePt t="49187" x="4365625" y="3508375"/>
          <p14:tracePt t="49194" x="4365625" y="3484563"/>
          <p14:tracePt t="49202" x="4365625" y="3443288"/>
          <p14:tracePt t="49209" x="4348163" y="3397250"/>
          <p14:tracePt t="49217" x="4324350" y="3343275"/>
          <p14:tracePt t="49225" x="4295775" y="3267075"/>
          <p14:tracePt t="49233" x="4254500" y="3197225"/>
          <p14:tracePt t="49240" x="4213225" y="3132138"/>
          <p14:tracePt t="49249" x="4159250" y="3062288"/>
          <p14:tracePt t="49257" x="4119563" y="2997200"/>
          <p14:tracePt t="49264" x="4060825" y="2944813"/>
          <p14:tracePt t="49271" x="4019550" y="2897188"/>
          <p14:tracePt t="49280" x="3971925" y="2849563"/>
          <p14:tracePt t="49287" x="3924300" y="2803525"/>
          <p14:tracePt t="49295" x="3889375" y="2786063"/>
          <p14:tracePt t="49302" x="3854450" y="2762250"/>
          <p14:tracePt t="49311" x="3824288" y="2755900"/>
          <p14:tracePt t="49318" x="3789363" y="2744788"/>
          <p14:tracePt t="49326" x="3760788" y="2744788"/>
          <p14:tracePt t="49334" x="3736975" y="2744788"/>
          <p14:tracePt t="49341" x="3695700" y="2744788"/>
          <p14:tracePt t="49349" x="3643313" y="2744788"/>
          <p14:tracePt t="49357" x="3595688" y="2755900"/>
          <p14:tracePt t="49365" x="3543300" y="2768600"/>
          <p14:tracePt t="49373" x="3502025" y="2773363"/>
          <p14:tracePt t="49380" x="3460750" y="2790825"/>
          <p14:tracePt t="49390" x="3432175" y="2803525"/>
          <p14:tracePt t="49396" x="3419475" y="2814638"/>
          <p14:tracePt t="49403" x="3408363" y="2820988"/>
          <p14:tracePt t="49411" x="3395663" y="2838450"/>
          <p14:tracePt t="49419" x="3390900" y="2862263"/>
          <p14:tracePt t="49427" x="3371850" y="2897188"/>
          <p14:tracePt t="49434" x="3360738" y="2925763"/>
          <p14:tracePt t="49442" x="3349625" y="2979738"/>
          <p14:tracePt t="49450" x="3349625" y="3021013"/>
          <p14:tracePt t="49458" x="3332163" y="3073400"/>
          <p14:tracePt t="49465" x="3319463" y="3121025"/>
          <p14:tracePt t="49474" x="3313113" y="3173413"/>
          <p14:tracePt t="49481" x="3313113" y="3214688"/>
          <p14:tracePt t="49489" x="3308350" y="3243263"/>
          <p14:tracePt t="49496" x="3308350" y="3273425"/>
          <p14:tracePt t="49504" x="3308350" y="3314700"/>
          <p14:tracePt t="49512" x="3308350" y="3343275"/>
          <p14:tracePt t="49520" x="3308350" y="3373438"/>
          <p14:tracePt t="49527" x="3313113" y="3408363"/>
          <p14:tracePt t="49535" x="3319463" y="3438525"/>
          <p14:tracePt t="49543" x="3325813" y="3473450"/>
          <p14:tracePt t="49551" x="3336925" y="3508375"/>
          <p14:tracePt t="49560" x="3354388" y="3536950"/>
          <p14:tracePt t="49566" x="3367088" y="3560763"/>
          <p14:tracePt t="49574" x="3378200" y="3597275"/>
          <p14:tracePt t="49582" x="3395663" y="3608388"/>
          <p14:tracePt t="49590" x="3408363" y="3632200"/>
          <p14:tracePt t="49597" x="3419475" y="3656013"/>
          <p14:tracePt t="49605" x="3436938" y="3673475"/>
          <p14:tracePt t="49613" x="3460750" y="3695700"/>
          <p14:tracePt t="49621" x="3495675" y="3719513"/>
          <p14:tracePt t="49628" x="3549650" y="3749675"/>
          <p14:tracePt t="49636" x="3602038" y="3773488"/>
          <p14:tracePt t="49644" x="3671888" y="3802063"/>
          <p14:tracePt t="49652" x="3760788" y="3825875"/>
          <p14:tracePt t="49659" x="3878263" y="3867150"/>
          <p14:tracePt t="49667" x="3978275" y="3890963"/>
          <p14:tracePt t="49675" x="4089400" y="3913188"/>
          <p14:tracePt t="49683" x="4206875" y="3943350"/>
          <p14:tracePt t="49690" x="4318000" y="3949700"/>
          <p14:tracePt t="49698" x="4400550" y="3949700"/>
          <p14:tracePt t="49706" x="4489450" y="3949700"/>
          <p14:tracePt t="49714" x="4572000" y="3949700"/>
          <p14:tracePt t="49722" x="4630738" y="3925888"/>
          <p14:tracePt t="49729" x="4694238" y="3895725"/>
          <p14:tracePt t="49737" x="4759325" y="3854450"/>
          <p14:tracePt t="49745" x="4811713" y="3808413"/>
          <p14:tracePt t="49752" x="4859338" y="3743325"/>
          <p14:tracePt t="49760" x="4906963" y="3678238"/>
          <p14:tracePt t="49768" x="4946650" y="3608388"/>
          <p14:tracePt t="49777" x="4970463" y="3543300"/>
          <p14:tracePt t="49783" x="4976813" y="3467100"/>
          <p14:tracePt t="49791" x="4987925" y="3397250"/>
          <p14:tracePt t="49799" x="4987925" y="3321050"/>
          <p14:tracePt t="49807" x="4987925" y="3260725"/>
          <p14:tracePt t="49815" x="4983163" y="3221038"/>
          <p14:tracePt t="49822" x="4976813" y="3179763"/>
          <p14:tracePt t="49831" x="4946650" y="3125788"/>
          <p14:tracePt t="49838" x="4929188" y="3090863"/>
          <p14:tracePt t="49846" x="4887913" y="3044825"/>
          <p14:tracePt t="49853" x="4824413" y="2990850"/>
          <p14:tracePt t="49861" x="4752975" y="2932113"/>
          <p14:tracePt t="49869" x="4670425" y="2890838"/>
          <p14:tracePt t="49877" x="4583113" y="2862263"/>
          <p14:tracePt t="49893" x="4430713" y="2827338"/>
          <p14:tracePt t="49900" x="4359275" y="2808288"/>
          <p14:tracePt t="49908" x="4300538" y="2808288"/>
          <p14:tracePt t="49916" x="4259263" y="2808288"/>
          <p14:tracePt t="49923" x="4230688" y="2808288"/>
          <p14:tracePt t="49931" x="4200525" y="2814638"/>
          <p14:tracePt t="49939" x="4178300" y="2827338"/>
          <p14:tracePt t="49946" x="4148138" y="2849563"/>
          <p14:tracePt t="49954" x="4100513" y="2890838"/>
          <p14:tracePt t="49962" x="4071938" y="2932113"/>
          <p14:tracePt t="49970" x="4024313" y="2986088"/>
          <p14:tracePt t="49978" x="3995738" y="3049588"/>
          <p14:tracePt t="49985" x="3948113" y="3121025"/>
          <p14:tracePt t="49993" x="3919538" y="3184525"/>
          <p14:tracePt t="50001" x="3878263" y="3267075"/>
          <p14:tracePt t="50008" x="3854450" y="3338513"/>
          <p14:tracePt t="50017" x="3824288" y="3419475"/>
          <p14:tracePt t="50024" x="3806825" y="3478213"/>
          <p14:tracePt t="50032" x="3795713" y="3536950"/>
          <p14:tracePt t="50039" x="3789363" y="3608388"/>
          <p14:tracePt t="50047" x="3784600" y="3660775"/>
          <p14:tracePt t="50055" x="3784600" y="3719513"/>
          <p14:tracePt t="50063" x="3784600" y="3760788"/>
          <p14:tracePt t="50071" x="3789363" y="3808413"/>
          <p14:tracePt t="50078" x="3795713" y="3860800"/>
          <p14:tracePt t="50086" x="3813175" y="3895725"/>
          <p14:tracePt t="50094" x="3830638" y="3925888"/>
          <p14:tracePt t="50101" x="3843338" y="3954463"/>
          <p14:tracePt t="50110" x="3871913" y="3978275"/>
          <p14:tracePt t="50117" x="3878263" y="3995738"/>
          <p14:tracePt t="50125" x="3902075" y="4013200"/>
          <p14:tracePt t="50132" x="3924300" y="4025900"/>
          <p14:tracePt t="50140" x="3965575" y="4037013"/>
          <p14:tracePt t="50148" x="4019550" y="4049713"/>
          <p14:tracePt t="50156" x="4078288" y="4049713"/>
          <p14:tracePt t="50164" x="4141788" y="4049713"/>
          <p14:tracePt t="50171" x="4206875" y="4043363"/>
          <p14:tracePt t="50179" x="4248150" y="4025900"/>
          <p14:tracePt t="50187" x="4271963" y="4002088"/>
          <p14:tracePt t="50195" x="4295775" y="3978275"/>
          <p14:tracePt t="50202" x="4300538" y="3954463"/>
          <p14:tracePt t="50210" x="4306888" y="3925888"/>
          <p14:tracePt t="50219" x="4313238" y="3884613"/>
          <p14:tracePt t="50226" x="4313238" y="3843338"/>
          <p14:tracePt t="50233" x="4313238" y="3795713"/>
          <p14:tracePt t="50241" x="4300538" y="3732213"/>
          <p14:tracePt t="50249" x="4283075" y="3695700"/>
          <p14:tracePt t="50257" x="4259263" y="3643313"/>
          <p14:tracePt t="50264" x="4224338" y="3602038"/>
          <p14:tracePt t="50272" x="4178300" y="3556000"/>
          <p14:tracePt t="50280" x="4113213" y="3508375"/>
          <p14:tracePt t="50288" x="4030663" y="3455988"/>
          <p14:tracePt t="50295" x="3913188" y="3414713"/>
          <p14:tracePt t="50303" x="3778250" y="3384550"/>
          <p14:tracePt t="50311" x="3619500" y="3343275"/>
          <p14:tracePt t="50319" x="3449638" y="3332163"/>
          <p14:tracePt t="50326" x="3332163" y="3332163"/>
          <p14:tracePt t="50334" x="3232150" y="3332163"/>
          <p14:tracePt t="50342" x="3143250" y="3367088"/>
          <p14:tracePt t="50350" x="3073400" y="3397250"/>
          <p14:tracePt t="50357" x="2997200" y="3432175"/>
          <p14:tracePt t="50365" x="2943225" y="3478213"/>
          <p14:tracePt t="50373" x="2890838" y="3514725"/>
          <p14:tracePt t="50381" x="2843213" y="3556000"/>
          <p14:tracePt t="50389" x="2825750" y="3584575"/>
          <p14:tracePt t="50396" x="2814638" y="3619500"/>
          <p14:tracePt t="50404" x="2801938" y="3660775"/>
          <p14:tracePt t="50413" x="2797175" y="3702050"/>
          <p14:tracePt t="50419" x="2797175" y="3725863"/>
          <p14:tracePt t="50427" x="2797175" y="3754438"/>
          <p14:tracePt t="50435" x="2814638" y="3790950"/>
          <p14:tracePt t="50443" x="2825750" y="3819525"/>
          <p14:tracePt t="50451" x="2838450" y="3843338"/>
          <p14:tracePt t="50458" x="2855913" y="3871913"/>
          <p14:tracePt t="50466" x="2884488" y="3895725"/>
          <p14:tracePt t="50474" x="2919413" y="3925888"/>
          <p14:tracePt t="50481" x="2973388" y="3949700"/>
          <p14:tracePt t="50489" x="3025775" y="3971925"/>
          <p14:tracePt t="50497" x="3073400" y="3984625"/>
          <p14:tracePt t="50505" x="3125788" y="3990975"/>
          <p14:tracePt t="50512" x="3155950" y="4002088"/>
          <p14:tracePt t="50520" x="3167063" y="4002088"/>
          <p14:tracePt t="50528" x="3173413" y="4002088"/>
          <p14:tracePt t="50692" x="3173413" y="3990975"/>
          <p14:tracePt t="50699" x="3173413" y="3984625"/>
          <p14:tracePt t="50706" x="3173413" y="3967163"/>
          <p14:tracePt t="50714" x="3173413" y="3960813"/>
          <p14:tracePt t="50753" x="3178175" y="3954463"/>
          <p14:tracePt t="50807" x="3178175" y="3943350"/>
          <p14:tracePt t="50815" x="3178175" y="3937000"/>
          <p14:tracePt t="50823" x="3178175" y="3925888"/>
          <p14:tracePt t="50831" x="3178175" y="3919538"/>
          <p14:tracePt t="50838" x="3178175" y="3902075"/>
          <p14:tracePt t="50846" x="3178175" y="3895725"/>
          <p14:tracePt t="50854" x="3184525" y="3890963"/>
          <p14:tracePt t="50862" x="3184525" y="3878263"/>
          <p14:tracePt t="50869" x="3190875" y="3867150"/>
          <p14:tracePt t="50877" x="3190875" y="3860800"/>
          <p14:tracePt t="50885" x="3190875" y="3854450"/>
          <p14:tracePt t="50893" x="3190875" y="3849688"/>
          <p14:tracePt t="50900" x="3190875" y="3836988"/>
          <p14:tracePt t="50932" x="3190875" y="3832225"/>
          <p14:tracePt t="53026" x="3167063" y="3825875"/>
          <p14:tracePt t="53034" x="3132138" y="3819525"/>
          <p14:tracePt t="53041" x="3108325" y="3808413"/>
          <p14:tracePt t="53049" x="3090863" y="3802063"/>
          <p14:tracePt t="53057" x="3084513" y="3802063"/>
          <p14:tracePt t="53065" x="3067050" y="3795713"/>
          <p14:tracePt t="53072" x="3060700" y="3795713"/>
          <p14:tracePt t="53119" x="3049588" y="3795713"/>
          <p14:tracePt t="53128" x="3019425" y="3778250"/>
          <p14:tracePt t="53135" x="2967038" y="3773488"/>
          <p14:tracePt t="53143" x="2897188" y="3773488"/>
          <p14:tracePt t="53150" x="2820988" y="3767138"/>
          <p14:tracePt t="53159" x="2749550" y="3760788"/>
          <p14:tracePt t="53166" x="2708275" y="3749675"/>
          <p14:tracePt t="53173" x="2697163" y="3749675"/>
          <p14:tracePt t="53399" x="2697163" y="3743325"/>
          <p14:tracePt t="53406" x="2697163" y="3732213"/>
          <p14:tracePt t="53414" x="2697163" y="3714750"/>
          <p14:tracePt t="53422" x="2697163" y="3684588"/>
          <p14:tracePt t="53429" x="2684463" y="3649663"/>
          <p14:tracePt t="53437" x="2684463" y="3619500"/>
          <p14:tracePt t="53445" x="2679700" y="3590925"/>
          <p14:tracePt t="53452" x="2667000" y="3549650"/>
          <p14:tracePt t="53461" x="2662238" y="3525838"/>
          <p14:tracePt t="53468" x="2638425" y="3478213"/>
          <p14:tracePt t="53476" x="2625725" y="3449638"/>
          <p14:tracePt t="53484" x="2608263" y="3432175"/>
          <p14:tracePt t="53492" x="2590800" y="3402013"/>
          <p14:tracePt t="53499" x="2586038" y="3384550"/>
          <p14:tracePt t="53507" x="2573338" y="3379788"/>
          <p14:tracePt t="53516" x="2566988" y="3367088"/>
          <p14:tracePt t="53538" x="2562225" y="3360738"/>
          <p14:tracePt t="53570" x="2555875" y="3360738"/>
          <p14:tracePt t="53585" x="2538413" y="3360738"/>
          <p14:tracePt t="53592" x="2520950" y="3367088"/>
          <p14:tracePt t="53600" x="2508250" y="3373438"/>
          <p14:tracePt t="53609" x="2490788" y="3390900"/>
          <p14:tracePt t="53615" x="2479675" y="3397250"/>
          <p14:tracePt t="53623" x="2462213" y="3419475"/>
          <p14:tracePt t="53631" x="2449513" y="3443288"/>
          <p14:tracePt t="53639" x="2432050" y="3460750"/>
          <p14:tracePt t="53647" x="2420938" y="3484563"/>
          <p14:tracePt t="53654" x="2408238" y="3502025"/>
          <p14:tracePt t="53662" x="2403475" y="3525838"/>
          <p14:tracePt t="53670" x="2390775" y="3549650"/>
          <p14:tracePt t="53677" x="2379663" y="3573463"/>
          <p14:tracePt t="53685" x="2373313" y="3602038"/>
          <p14:tracePt t="53693" x="2368550" y="3636963"/>
          <p14:tracePt t="53702" x="2362200" y="3660775"/>
          <p14:tracePt t="53710" x="2349500" y="3690938"/>
          <p14:tracePt t="53716" x="2349500" y="3714750"/>
          <p14:tracePt t="53724" x="2344738" y="3736975"/>
          <p14:tracePt t="53732" x="2344738" y="3760788"/>
          <p14:tracePt t="53740" x="2344738" y="3790950"/>
          <p14:tracePt t="53747" x="2344738" y="3825875"/>
          <p14:tracePt t="53755" x="2344738" y="3867150"/>
          <p14:tracePt t="53763" x="2344738" y="3919538"/>
          <p14:tracePt t="53771" x="2349500" y="3960813"/>
          <p14:tracePt t="53778" x="2362200" y="4013200"/>
          <p14:tracePt t="53786" x="2386013" y="4060825"/>
          <p14:tracePt t="53794" x="2403475" y="4108450"/>
          <p14:tracePt t="53802" x="2420938" y="4137025"/>
          <p14:tracePt t="53809" x="2438400" y="4167188"/>
          <p14:tracePt t="53817" x="2449513" y="4184650"/>
          <p14:tracePt t="53827" x="2462213" y="4189413"/>
          <p14:tracePt t="53833" x="2473325" y="4202113"/>
          <p14:tracePt t="53840" x="2497138" y="4206875"/>
          <p14:tracePt t="53848" x="2520950" y="4219575"/>
          <p14:tracePt t="53857" x="2549525" y="4219575"/>
          <p14:tracePt t="53864" x="2608263" y="4225925"/>
          <p14:tracePt t="53871" x="2667000" y="4225925"/>
          <p14:tracePt t="53879" x="2738438" y="4237038"/>
          <p14:tracePt t="53892" x="2814638" y="4237038"/>
          <p14:tracePt t="53895" x="2884488" y="4237038"/>
          <p14:tracePt t="53902" x="2955925" y="4237038"/>
          <p14:tracePt t="53910" x="3032125" y="4230688"/>
          <p14:tracePt t="53918" x="3090863" y="4230688"/>
          <p14:tracePt t="53926" x="3160713" y="4225925"/>
          <p14:tracePt t="53934" x="3214688" y="4219575"/>
          <p14:tracePt t="53941" x="3260725" y="4213225"/>
          <p14:tracePt t="53949" x="3302000" y="4206875"/>
          <p14:tracePt t="53957" x="3332163" y="4206875"/>
          <p14:tracePt t="53965" x="3371850" y="4195763"/>
          <p14:tracePt t="53972" x="3390900" y="4195763"/>
          <p14:tracePt t="53980" x="3402013" y="4195763"/>
          <p14:tracePt t="53989" x="3408363" y="4195763"/>
          <p14:tracePt t="53996" x="3413125" y="4195763"/>
          <p14:tracePt t="55370" x="3413125" y="4189413"/>
          <p14:tracePt t="55376" x="3413125" y="4171950"/>
          <p14:tracePt t="55384" x="3413125" y="4154488"/>
          <p14:tracePt t="55392" x="3413125" y="4125913"/>
          <p14:tracePt t="55400" x="3413125" y="4095750"/>
          <p14:tracePt t="55408" x="3413125" y="4060825"/>
          <p14:tracePt t="55415" x="3419475" y="4030663"/>
          <p14:tracePt t="55423" x="3419475" y="3990975"/>
          <p14:tracePt t="55432" x="3432175" y="3949700"/>
          <p14:tracePt t="55438" x="3432175" y="3919538"/>
          <p14:tracePt t="55446" x="3443288" y="3884613"/>
          <p14:tracePt t="55454" x="3443288" y="3854450"/>
          <p14:tracePt t="55462" x="3449638" y="3832225"/>
          <p14:tracePt t="55470" x="3454400" y="3808413"/>
          <p14:tracePt t="55478" x="3460750" y="3778250"/>
          <p14:tracePt t="55485" x="3460750" y="3754438"/>
          <p14:tracePt t="55493" x="3467100" y="3732213"/>
          <p14:tracePt t="55501" x="3467100" y="3719513"/>
          <p14:tracePt t="55508" x="3467100" y="3714750"/>
          <p14:tracePt t="55516" x="3467100" y="3708400"/>
          <p14:tracePt t="55524" x="3467100" y="3702050"/>
          <p14:tracePt t="55625" x="3454400" y="3702050"/>
          <p14:tracePt t="55632" x="3454400" y="3695700"/>
          <p14:tracePt t="55640" x="3436938" y="3695700"/>
          <p14:tracePt t="55649" x="3413125" y="3690938"/>
          <p14:tracePt t="55656" x="3390900" y="3684588"/>
          <p14:tracePt t="55664" x="3360738" y="3684588"/>
          <p14:tracePt t="55671" x="3343275" y="3684588"/>
          <p14:tracePt t="55679" x="3319463" y="3678238"/>
          <p14:tracePt t="55687" x="3295650" y="3678238"/>
          <p14:tracePt t="55694" x="3284538" y="3678238"/>
          <p14:tracePt t="55703" x="3278188" y="3678238"/>
          <p14:tracePt t="55711" x="3273425" y="3678238"/>
          <p14:tracePt t="55718" x="3267075" y="3678238"/>
          <p14:tracePt t="55734" x="3267075" y="3684588"/>
          <p14:tracePt t="55741" x="3267075" y="3690938"/>
          <p14:tracePt t="55749" x="3260725" y="3695700"/>
          <p14:tracePt t="55756" x="3260725" y="3702050"/>
          <p14:tracePt t="55765" x="3260725" y="3719513"/>
          <p14:tracePt t="55772" x="3260725" y="3743325"/>
          <p14:tracePt t="55780" x="3260725" y="3767138"/>
          <p14:tracePt t="55789" x="3260725" y="3795713"/>
          <p14:tracePt t="55795" x="3260725" y="3825875"/>
          <p14:tracePt t="55803" x="3260725" y="3860800"/>
          <p14:tracePt t="55812" x="3260725" y="3913188"/>
          <p14:tracePt t="55819" x="3278188" y="3954463"/>
          <p14:tracePt t="55826" x="3290888" y="3995738"/>
          <p14:tracePt t="55834" x="3302000" y="4030663"/>
          <p14:tracePt t="55843" x="3319463" y="4054475"/>
          <p14:tracePt t="55850" x="3332163" y="4071938"/>
          <p14:tracePt t="55857" x="3343275" y="4089400"/>
          <p14:tracePt t="55865" x="3349625" y="4095750"/>
          <p14:tracePt t="55873" x="3349625" y="4102100"/>
          <p14:tracePt t="55881" x="3360738" y="4102100"/>
          <p14:tracePt t="55910" x="3371850" y="4108450"/>
          <p14:tracePt t="55912" x="3395663" y="4113213"/>
          <p14:tracePt t="55919" x="3419475" y="4119563"/>
          <p14:tracePt t="55928" x="3443288" y="4119563"/>
          <p14:tracePt t="55936" x="3478213" y="4119563"/>
          <p14:tracePt t="55943" x="3519488" y="4119563"/>
          <p14:tracePt t="55950" x="3560763" y="4119563"/>
          <p14:tracePt t="55959" x="3608388" y="4119563"/>
          <p14:tracePt t="55966" x="3660775" y="4119563"/>
          <p14:tracePt t="55974" x="3689350" y="4119563"/>
          <p14:tracePt t="55981" x="3719513" y="4119563"/>
          <p14:tracePt t="55989" x="3736975" y="4113213"/>
          <p14:tracePt t="55997" x="3743325" y="4108450"/>
          <p14:tracePt t="56013" x="3748088" y="4108450"/>
          <p14:tracePt t="56020" x="3754438" y="4102100"/>
          <p14:tracePt t="56028" x="3760788" y="4095750"/>
          <p14:tracePt t="56036" x="3765550" y="4084638"/>
          <p14:tracePt t="56044" x="3771900" y="4084638"/>
          <p14:tracePt t="56051" x="3784600" y="4067175"/>
          <p14:tracePt t="56059" x="3789363" y="4049713"/>
          <p14:tracePt t="56067" x="3795713" y="4037013"/>
          <p14:tracePt t="56075" x="3806825" y="4002088"/>
          <p14:tracePt t="56082" x="3824288" y="3971925"/>
          <p14:tracePt t="56090" x="3836988" y="3937000"/>
          <p14:tracePt t="56098" x="3843338" y="3895725"/>
          <p14:tracePt t="56106" x="3860800" y="3843338"/>
          <p14:tracePt t="56113" x="3865563" y="3795713"/>
          <p14:tracePt t="56122" x="3871913" y="3743325"/>
          <p14:tracePt t="56129" x="3878263" y="3690938"/>
          <p14:tracePt t="56137" x="3889375" y="3643313"/>
          <p14:tracePt t="56144" x="3889375" y="3602038"/>
          <p14:tracePt t="56152" x="3889375" y="3573463"/>
          <p14:tracePt t="56160" x="3889375" y="3532188"/>
          <p14:tracePt t="56168" x="3889375" y="3508375"/>
          <p14:tracePt t="56175" x="3889375" y="3484563"/>
          <p14:tracePt t="56183" x="3889375" y="3455988"/>
          <p14:tracePt t="56191" x="3889375" y="3438525"/>
          <p14:tracePt t="56199" x="3889375" y="3419475"/>
          <p14:tracePt t="56207" x="3889375" y="3397250"/>
          <p14:tracePt t="56214" x="3889375" y="3384550"/>
          <p14:tracePt t="56222" x="3889375" y="3367088"/>
          <p14:tracePt t="56231" x="3889375" y="3349625"/>
          <p14:tracePt t="56238" x="3889375" y="3338513"/>
          <p14:tracePt t="56245" x="3878263" y="3314700"/>
          <p14:tracePt t="56253" x="3871913" y="3297238"/>
          <p14:tracePt t="56261" x="3865563" y="3279775"/>
          <p14:tracePt t="56269" x="3854450" y="3260725"/>
          <p14:tracePt t="56276" x="3848100" y="3238500"/>
          <p14:tracePt t="56284" x="3848100" y="3232150"/>
          <p14:tracePt t="56293" x="3848100" y="3221038"/>
          <p14:tracePt t="56300" x="3843338" y="3221038"/>
          <p14:tracePt t="56307" x="3843338" y="3214688"/>
          <p14:tracePt t="56316" x="3843338" y="3208338"/>
          <p14:tracePt t="56347" x="3836988" y="3208338"/>
          <p14:tracePt t="56354" x="3830638" y="3208338"/>
          <p14:tracePt t="56362" x="3824288" y="3208338"/>
          <p14:tracePt t="56377" x="3819525" y="3208338"/>
          <p14:tracePt t="56385" x="3806825" y="3214688"/>
          <p14:tracePt t="56393" x="3802063" y="3221038"/>
          <p14:tracePt t="56400" x="3795713" y="3225800"/>
          <p14:tracePt t="56408" x="3789363" y="3232150"/>
          <p14:tracePt t="56432" x="3789363" y="3238500"/>
          <p14:tracePt t="56439" x="3778250" y="3238500"/>
          <p14:tracePt t="56447" x="3778250" y="3243263"/>
          <p14:tracePt t="56470" x="3771900" y="3243263"/>
          <p14:tracePt t="56517" x="3760788" y="3243263"/>
          <p14:tracePt t="56524" x="3754438" y="3243263"/>
          <p14:tracePt t="56540" x="3748088" y="3243263"/>
          <p14:tracePt t="56548" x="3736975" y="3243263"/>
          <p14:tracePt t="56695" x="3730625" y="3243263"/>
          <p14:tracePt t="56704" x="3719513" y="3243263"/>
          <p14:tracePt t="56711" x="3695700" y="3243263"/>
          <p14:tracePt t="56718" x="3667125" y="3243263"/>
          <p14:tracePt t="56726" x="3643313" y="3243263"/>
          <p14:tracePt t="56734" x="3602038" y="3243263"/>
          <p14:tracePt t="56742" x="3567113" y="3249613"/>
          <p14:tracePt t="56749" x="3536950" y="3255963"/>
          <p14:tracePt t="56757" x="3502025" y="3260725"/>
          <p14:tracePt t="56765" x="3495675" y="3260725"/>
          <p14:tracePt t="56773" x="3484563" y="3267075"/>
          <p14:tracePt t="56781" x="3484563" y="3273425"/>
          <p14:tracePt t="56789" x="3484563" y="3279775"/>
          <p14:tracePt t="56796" x="3478213" y="3290888"/>
          <p14:tracePt t="56804" x="3478213" y="3308350"/>
          <p14:tracePt t="56812" x="3478213" y="3321050"/>
          <p14:tracePt t="56819" x="3478213" y="3343275"/>
          <p14:tracePt t="56828" x="3478213" y="3367088"/>
          <p14:tracePt t="56835" x="3478213" y="3373438"/>
          <p14:tracePt t="56843" x="3478213" y="3390900"/>
          <p14:tracePt t="56850" x="3478213" y="3397250"/>
          <p14:tracePt t="56859" x="3478213" y="3402013"/>
          <p14:tracePt t="56866" x="3484563" y="3419475"/>
          <p14:tracePt t="56874" x="3490913" y="3432175"/>
          <p14:tracePt t="56889" x="3490913" y="3449638"/>
          <p14:tracePt t="56897" x="3495675" y="3455988"/>
          <p14:tracePt t="56905" x="3502025" y="3473450"/>
          <p14:tracePt t="56912" x="3519488" y="3490913"/>
          <p14:tracePt t="56920" x="3525838" y="3514725"/>
          <p14:tracePt t="56928" x="3543300" y="3536950"/>
          <p14:tracePt t="56937" x="3571875" y="3567113"/>
          <p14:tracePt t="56943" x="3584575" y="3590925"/>
          <p14:tracePt t="56951" x="3602038" y="3608388"/>
          <p14:tracePt t="56959" x="3625850" y="3625850"/>
          <p14:tracePt t="56967" x="3643313" y="3636963"/>
          <p14:tracePt t="56974" x="3667125" y="3656013"/>
          <p14:tracePt t="56982" x="3684588" y="3660775"/>
          <p14:tracePt t="56990" x="3713163" y="3678238"/>
          <p14:tracePt t="56998" x="3736975" y="3684588"/>
          <p14:tracePt t="57005" x="3778250" y="3695700"/>
          <p14:tracePt t="57013" x="3819525" y="3695700"/>
          <p14:tracePt t="57021" x="3871913" y="3714750"/>
          <p14:tracePt t="57029" x="3913188" y="3719513"/>
          <p14:tracePt t="57037" x="3971925" y="3719513"/>
          <p14:tracePt t="57044" x="4030663" y="3719513"/>
          <p14:tracePt t="57052" x="4089400" y="3719513"/>
          <p14:tracePt t="57060" x="4137025" y="3719513"/>
          <p14:tracePt t="57067" x="4189413" y="3702050"/>
          <p14:tracePt t="57075" x="4241800" y="3690938"/>
          <p14:tracePt t="57083" x="4283075" y="3673475"/>
          <p14:tracePt t="57091" x="4318000" y="3660775"/>
          <p14:tracePt t="57099" x="4341813" y="3643313"/>
          <p14:tracePt t="57106" x="4359275" y="3614738"/>
          <p14:tracePt t="57114" x="4371975" y="3590925"/>
          <p14:tracePt t="57122" x="4383088" y="3567113"/>
          <p14:tracePt t="57130" x="4400550" y="3525838"/>
          <p14:tracePt t="57137" x="4406900" y="3497263"/>
          <p14:tracePt t="57145" x="4413250" y="3455988"/>
          <p14:tracePt t="57153" x="4418013" y="3419475"/>
          <p14:tracePt t="57161" x="4424363" y="3397250"/>
          <p14:tracePt t="57168" x="4424363" y="3367088"/>
          <p14:tracePt t="57176" x="4424363" y="3349625"/>
          <p14:tracePt t="57184" x="4424363" y="3338513"/>
          <p14:tracePt t="57192" x="4424363" y="3321050"/>
          <p14:tracePt t="57199" x="4418013" y="3308350"/>
          <p14:tracePt t="57207" x="4413250" y="3302000"/>
          <p14:tracePt t="57215" x="4406900" y="3290888"/>
          <p14:tracePt t="57223" x="4406900" y="3279775"/>
          <p14:tracePt t="57238" x="4395788" y="3267075"/>
          <p14:tracePt t="57246" x="4395788" y="3255963"/>
          <p14:tracePt t="57254" x="4389438" y="3255963"/>
          <p14:tracePt t="57262" x="4389438" y="3249613"/>
          <p14:tracePt t="57269" x="4383088" y="3238500"/>
          <p14:tracePt t="57285" x="4376738" y="3238500"/>
          <p14:tracePt t="57292" x="4371975" y="3232150"/>
          <p14:tracePt t="57300" x="4371975" y="3225800"/>
          <p14:tracePt t="57316" x="4365625" y="3221038"/>
          <p14:tracePt t="57331" x="4354513" y="3208338"/>
          <p14:tracePt t="57339" x="4354513" y="3201988"/>
          <p14:tracePt t="57347" x="4341813" y="3197225"/>
          <p14:tracePt t="57355" x="4341813" y="3184525"/>
          <p14:tracePt t="57362" x="4330700" y="3179763"/>
          <p14:tracePt t="57370" x="4318000" y="3173413"/>
          <p14:tracePt t="57378" x="4318000" y="3167063"/>
          <p14:tracePt t="57393" x="4318000" y="3162300"/>
          <p14:tracePt t="57471" x="4313238" y="3162300"/>
          <p14:tracePt t="57479" x="4306888" y="3162300"/>
          <p14:tracePt t="57486" x="4300538" y="3155950"/>
          <p14:tracePt t="57494" x="4289425" y="3155950"/>
          <p14:tracePt t="57502" x="4283075" y="3155950"/>
          <p14:tracePt t="57517" x="4265613" y="3155950"/>
          <p14:tracePt t="57525" x="4259263" y="3149600"/>
          <p14:tracePt t="57533" x="4254500" y="3149600"/>
          <p14:tracePt t="57541" x="4241800" y="3143250"/>
          <p14:tracePt t="57548" x="4237038" y="3143250"/>
          <p14:tracePt t="57556" x="4213225" y="3132138"/>
          <p14:tracePt t="57564" x="4195763" y="3114675"/>
          <p14:tracePt t="57572" x="4159250" y="3097213"/>
          <p14:tracePt t="57580" x="4124325" y="3067050"/>
          <p14:tracePt t="57588" x="4083050" y="3038475"/>
          <p14:tracePt t="57595" x="4024313" y="2997200"/>
          <p14:tracePt t="57603" x="3965575" y="2962275"/>
          <p14:tracePt t="57611" x="3906838" y="2921000"/>
          <p14:tracePt t="57618" x="3854450" y="2879725"/>
          <p14:tracePt t="57626" x="3784600" y="2832100"/>
          <p14:tracePt t="57634" x="3730625" y="2803525"/>
          <p14:tracePt t="57642" x="3684588" y="2773363"/>
          <p14:tracePt t="57649" x="3660775" y="2744788"/>
          <p14:tracePt t="57657" x="3643313" y="2738438"/>
          <p14:tracePt t="57665" x="3636963" y="2732088"/>
          <p14:tracePt t="57673" x="3630613" y="2732088"/>
          <p14:tracePt t="57704" x="3630613" y="2727325"/>
          <p14:tracePt t="57720" x="3619500" y="2727325"/>
          <p14:tracePt t="57728" x="3613150" y="2727325"/>
          <p14:tracePt t="57735" x="3608388" y="2727325"/>
          <p14:tracePt t="57742" x="3595688" y="2732088"/>
          <p14:tracePt t="57750" x="3578225" y="2744788"/>
          <p14:tracePt t="57758" x="3560763" y="2744788"/>
          <p14:tracePt t="57766" x="3549650" y="2755900"/>
          <p14:tracePt t="57773" x="3530600" y="2768600"/>
          <p14:tracePt t="57781" x="3519488" y="2786063"/>
          <p14:tracePt t="57790" x="3513138" y="2797175"/>
          <p14:tracePt t="57797" x="3502025" y="2814638"/>
          <p14:tracePt t="57805" x="3495675" y="2827338"/>
          <p14:tracePt t="57813" x="3490913" y="2844800"/>
          <p14:tracePt t="57820" x="3478213" y="2873375"/>
          <p14:tracePt t="57829" x="3471863" y="2897188"/>
          <p14:tracePt t="57837" x="3467100" y="2938463"/>
          <p14:tracePt t="57843" x="3460750" y="2979738"/>
          <p14:tracePt t="57851" x="3460750" y="3008313"/>
          <p14:tracePt t="57859" x="3460750" y="3049588"/>
          <p14:tracePt t="57867" x="3460750" y="3067050"/>
          <p14:tracePt t="57875" x="3460750" y="3073400"/>
          <p14:tracePt t="57976" x="3460750" y="3079750"/>
          <p14:tracePt t="57983" x="3467100" y="3090863"/>
          <p14:tracePt t="57991" x="3471863" y="3103563"/>
          <p14:tracePt t="57998" x="3484563" y="3114675"/>
          <p14:tracePt t="58006" x="3484563" y="3121025"/>
          <p14:tracePt t="58193" x="3484563" y="3125788"/>
          <p14:tracePt t="58201" x="3490913" y="3155950"/>
          <p14:tracePt t="58208" x="3490913" y="3197225"/>
          <p14:tracePt t="58216" x="3490913" y="3201988"/>
          <p14:tracePt t="59790" x="3490913" y="3208338"/>
          <p14:tracePt t="59799" x="3490913" y="3225800"/>
          <p14:tracePt t="59806" x="3490913" y="3243263"/>
          <p14:tracePt t="59814" x="3495675" y="3255963"/>
          <p14:tracePt t="59821" x="3495675" y="3273425"/>
          <p14:tracePt t="59830" x="3495675" y="3297238"/>
          <p14:tracePt t="59837" x="3495675" y="3314700"/>
          <p14:tracePt t="59845" x="3502025" y="3321050"/>
          <p14:tracePt t="59853" x="3502025" y="3332163"/>
          <p14:tracePt t="59861" x="3502025" y="3338513"/>
          <p14:tracePt t="60265" x="3502025" y="3343275"/>
          <p14:tracePt t="60271" x="3508375" y="3355975"/>
          <p14:tracePt t="60279" x="3519488" y="3373438"/>
          <p14:tracePt t="60287" x="3525838" y="3379788"/>
          <p14:tracePt t="60296" x="3536950" y="3397250"/>
          <p14:tracePt t="60303" x="3543300" y="3414713"/>
          <p14:tracePt t="60310" x="3554413" y="3438525"/>
          <p14:tracePt t="60318" x="3560763" y="3455988"/>
          <p14:tracePt t="60327" x="3567113" y="3473450"/>
          <p14:tracePt t="60334" x="3567113" y="3478213"/>
          <p14:tracePt t="60341" x="3571875" y="3490913"/>
          <p14:tracePt t="60699" x="3567113" y="3490913"/>
          <p14:tracePt t="60714" x="3560763" y="3490913"/>
          <p14:tracePt t="60729" x="3554413" y="3490913"/>
          <p14:tracePt t="60737" x="3549650" y="3490913"/>
          <p14:tracePt t="60746" x="3543300" y="3490913"/>
          <p14:tracePt t="60753" x="3536950" y="3497263"/>
          <p14:tracePt t="60760" x="3536950" y="3502025"/>
          <p14:tracePt t="60768" x="3530600" y="3508375"/>
          <p14:tracePt t="60776" x="3525838" y="3514725"/>
          <p14:tracePt t="60784" x="3525838" y="3525838"/>
          <p14:tracePt t="60792" x="3519488" y="3532188"/>
          <p14:tracePt t="60808" x="3513138" y="3536950"/>
          <p14:tracePt t="60822" x="3508375" y="3536950"/>
          <p14:tracePt t="60831" x="3502025" y="3536950"/>
          <p14:tracePt t="60846" x="3490913" y="3536950"/>
          <p14:tracePt t="60853" x="3484563" y="3536950"/>
          <p14:tracePt t="60870" x="3478213" y="3536950"/>
          <p14:tracePt t="60885" x="3471863" y="3536950"/>
          <p14:tracePt t="60940" x="3471863" y="3532188"/>
          <p14:tracePt t="60955" x="3467100" y="3532188"/>
          <p14:tracePt t="60962" x="3460750" y="3525838"/>
          <p14:tracePt t="60970" x="3454400" y="3519488"/>
          <p14:tracePt t="60977" x="3449638" y="3508375"/>
          <p14:tracePt t="60985" x="3443288" y="3502025"/>
          <p14:tracePt t="60993" x="3436938" y="3497263"/>
          <p14:tracePt t="61001" x="3432175" y="3497263"/>
          <p14:tracePt t="61126" x="3432175" y="3502025"/>
          <p14:tracePt t="61140" x="3432175" y="3508375"/>
          <p14:tracePt t="61148" x="3432175" y="3519488"/>
          <p14:tracePt t="61156" x="3432175" y="3525838"/>
          <p14:tracePt t="61164" x="3432175" y="3536950"/>
          <p14:tracePt t="61171" x="3432175" y="3556000"/>
          <p14:tracePt t="61179" x="3432175" y="3567113"/>
          <p14:tracePt t="61188" x="3432175" y="3584575"/>
          <p14:tracePt t="61195" x="3432175" y="3597275"/>
          <p14:tracePt t="61202" x="3432175" y="3602038"/>
          <p14:tracePt t="61210" x="3432175" y="3608388"/>
          <p14:tracePt t="61218" x="3432175" y="3614738"/>
          <p14:tracePt t="61296" x="3432175" y="3608388"/>
          <p14:tracePt t="62025" x="3432175" y="3614738"/>
          <p14:tracePt t="62032" x="3436938" y="3625850"/>
          <p14:tracePt t="62040" x="3460750" y="3660775"/>
          <p14:tracePt t="62048" x="3490913" y="3708400"/>
          <p14:tracePt t="62055" x="3513138" y="3760788"/>
          <p14:tracePt t="62063" x="3530600" y="3802063"/>
          <p14:tracePt t="62071" x="3549650" y="3819525"/>
          <p14:tracePt t="62080" x="3554413" y="3836988"/>
          <p14:tracePt t="62087" x="3571875" y="3849688"/>
          <p14:tracePt t="62094" x="3578225" y="3867150"/>
          <p14:tracePt t="62103" x="3584575" y="3867150"/>
          <p14:tracePt t="62165" x="3584575" y="3878263"/>
          <p14:tracePt t="62172" x="3589338" y="3884613"/>
          <p14:tracePt t="62180" x="3589338" y="3902075"/>
          <p14:tracePt t="62187" x="3602038" y="3925888"/>
          <p14:tracePt t="62195" x="3608388" y="3943350"/>
          <p14:tracePt t="62203" x="3613150" y="3954463"/>
          <p14:tracePt t="62212" x="3613150" y="3960813"/>
          <p14:tracePt t="62226" x="3613150" y="3967163"/>
          <p14:tracePt t="62234" x="3619500" y="3967163"/>
          <p14:tracePt t="62282" x="3619500" y="3971925"/>
          <p14:tracePt t="62296" x="3619500" y="3978275"/>
          <p14:tracePt t="62304" x="3613150" y="3995738"/>
          <p14:tracePt t="62313" x="3608388" y="4013200"/>
          <p14:tracePt t="62335" x="3595688" y="4013200"/>
          <p14:tracePt t="62343" x="3589338" y="4025900"/>
          <p14:tracePt t="62350" x="3589338" y="4037013"/>
          <p14:tracePt t="62358" x="3584575" y="4037013"/>
          <p14:tracePt t="62366" x="3584575" y="4049713"/>
          <p14:tracePt t="62374" x="3571875" y="4067175"/>
          <p14:tracePt t="62382" x="3567113" y="4084638"/>
          <p14:tracePt t="62389" x="3560763" y="4108450"/>
          <p14:tracePt t="62397" x="3549650" y="4119563"/>
          <p14:tracePt t="62405" x="3549650" y="4130675"/>
          <p14:tracePt t="62413" x="3543300" y="4148138"/>
          <p14:tracePt t="62420" x="3543300" y="4167188"/>
          <p14:tracePt t="62429" x="3536950" y="4171950"/>
          <p14:tracePt t="62437" x="3530600" y="4184650"/>
          <p14:tracePt t="62443" x="3530600" y="4195763"/>
          <p14:tracePt t="62451" x="3525838" y="4195763"/>
          <p14:tracePt t="62459" x="3525838" y="4206875"/>
          <p14:tracePt t="62482" x="3519488" y="4213225"/>
          <p14:tracePt t="62801" x="3525838" y="4213225"/>
          <p14:tracePt t="62808" x="3525838" y="4206875"/>
          <p14:tracePt t="62816" x="3530600" y="4202113"/>
          <p14:tracePt t="62839" x="3530600" y="4195763"/>
          <p14:tracePt t="62848" x="3536950" y="4189413"/>
          <p14:tracePt t="62854" x="3536950" y="4184650"/>
          <p14:tracePt t="62862" x="3536950" y="4167188"/>
          <p14:tracePt t="62870" x="3543300" y="4154488"/>
          <p14:tracePt t="62879" x="3543300" y="4143375"/>
          <p14:tracePt t="62892" x="3549650" y="4125913"/>
          <p14:tracePt t="62893" x="3560763" y="4102100"/>
          <p14:tracePt t="62902" x="3567113" y="4089400"/>
          <p14:tracePt t="62910" x="3571875" y="4071938"/>
          <p14:tracePt t="62916" x="3578225" y="4067175"/>
          <p14:tracePt t="62924" x="3584575" y="4049713"/>
          <p14:tracePt t="62932" x="3589338" y="4037013"/>
          <p14:tracePt t="62940" x="3595688" y="4025900"/>
          <p14:tracePt t="62947" x="3595688" y="4013200"/>
          <p14:tracePt t="62955" x="3602038" y="4008438"/>
          <p14:tracePt t="62963" x="3608388" y="3995738"/>
          <p14:tracePt t="62971" x="3608388" y="3990975"/>
          <p14:tracePt t="62979" x="3613150" y="3971925"/>
          <p14:tracePt t="62986" x="3619500" y="3967163"/>
          <p14:tracePt t="62994" x="3625850" y="3960813"/>
          <p14:tracePt t="63002" x="3625850" y="3949700"/>
          <p14:tracePt t="63010" x="3630613" y="3937000"/>
          <p14:tracePt t="63025" x="3630613" y="3925888"/>
          <p14:tracePt t="63033" x="3636963" y="3925888"/>
          <p14:tracePt t="63041" x="3636963" y="3919538"/>
          <p14:tracePt t="63049" x="3643313" y="3913188"/>
          <p14:tracePt t="63056" x="3643313" y="3908425"/>
          <p14:tracePt t="63064" x="3643313" y="3895725"/>
          <p14:tracePt t="63073" x="3643313" y="3890963"/>
          <p14:tracePt t="63079" x="3643313" y="3878263"/>
          <p14:tracePt t="63087" x="3643313" y="3867150"/>
          <p14:tracePt t="63095" x="3636963" y="3860800"/>
          <p14:tracePt t="63103" x="3625850" y="3843338"/>
          <p14:tracePt t="63110" x="3619500" y="3825875"/>
          <p14:tracePt t="63119" x="3608388" y="3802063"/>
          <p14:tracePt t="63127" x="3602038" y="3773488"/>
          <p14:tracePt t="63134" x="3578225" y="3725863"/>
          <p14:tracePt t="63142" x="3567113" y="3684588"/>
          <p14:tracePt t="63149" x="3554413" y="3643313"/>
          <p14:tracePt t="63158" x="3536950" y="3590925"/>
          <p14:tracePt t="63165" x="3525838" y="3536950"/>
          <p14:tracePt t="63172" x="3513138" y="3490913"/>
          <p14:tracePt t="63180" x="3508375" y="3438525"/>
          <p14:tracePt t="63189" x="3502025" y="3384550"/>
          <p14:tracePt t="63196" x="3502025" y="3349625"/>
          <p14:tracePt t="63204" x="3502025" y="3321050"/>
          <p14:tracePt t="63211" x="3502025" y="3302000"/>
          <p14:tracePt t="63219" x="3502025" y="3290888"/>
          <p14:tracePt t="63236" x="3502025" y="3284538"/>
          <p14:tracePt t="63243" x="3508375" y="3284538"/>
          <p14:tracePt t="63250" x="3513138" y="3284538"/>
          <p14:tracePt t="63259" x="3525838" y="3284538"/>
          <p14:tracePt t="63267" x="3543300" y="3284538"/>
          <p14:tracePt t="63273" x="3589338" y="3279775"/>
          <p14:tracePt t="63281" x="3648075" y="3279775"/>
          <p14:tracePt t="63289" x="3713163" y="3279775"/>
          <p14:tracePt t="63297" x="3802063" y="3279775"/>
          <p14:tracePt t="63304" x="3889375" y="3279775"/>
          <p14:tracePt t="63312" x="3989388" y="3279775"/>
          <p14:tracePt t="63320" x="4083050" y="3279775"/>
          <p14:tracePt t="63328" x="4195763" y="3279775"/>
          <p14:tracePt t="63335" x="4313238" y="3267075"/>
          <p14:tracePt t="63343" x="4441825" y="3260725"/>
          <p14:tracePt t="63351" x="4565650" y="3249613"/>
          <p14:tracePt t="63359" x="4706938" y="3221038"/>
          <p14:tracePt t="63367" x="4829175" y="3214688"/>
          <p14:tracePt t="63374" x="4965700" y="3184525"/>
          <p14:tracePt t="63382" x="5100638" y="3155950"/>
          <p14:tracePt t="63390" x="5200650" y="3125788"/>
          <p14:tracePt t="63397" x="5329238" y="3103563"/>
          <p14:tracePt t="63405" x="5411788" y="3067050"/>
          <p14:tracePt t="63413" x="5511800" y="3038475"/>
          <p14:tracePt t="63421" x="5622925" y="2990850"/>
          <p14:tracePt t="63429" x="5722938" y="2955925"/>
          <p14:tracePt t="63437" x="5834063" y="2908300"/>
          <p14:tracePt t="63444" x="5910263" y="2879725"/>
          <p14:tracePt t="63453" x="5992813" y="2838450"/>
          <p14:tracePt t="63461" x="6064250" y="2814638"/>
          <p14:tracePt t="63467" x="6127750" y="2790825"/>
          <p14:tracePt t="63475" x="6181725" y="2768600"/>
          <p14:tracePt t="63483" x="6223000" y="2755900"/>
          <p14:tracePt t="63492" x="6262688" y="2732088"/>
          <p14:tracePt t="63498" x="6299200" y="2720975"/>
          <p14:tracePt t="63506" x="6340475" y="2703513"/>
          <p14:tracePt t="63515" x="6386513" y="2686050"/>
          <p14:tracePt t="63522" x="6427788" y="2662238"/>
          <p14:tracePt t="63529" x="6451600" y="2644775"/>
          <p14:tracePt t="63537" x="6480175" y="2620963"/>
          <p14:tracePt t="63546" x="6486525" y="2614613"/>
          <p14:tracePt t="63553" x="6492875" y="2597150"/>
          <p14:tracePt t="63561" x="6499225" y="2586038"/>
          <p14:tracePt t="63568" x="6499225" y="2579688"/>
          <p14:tracePt t="63577" x="6503988" y="2555875"/>
          <p14:tracePt t="63584" x="6503988" y="2538413"/>
          <p14:tracePt t="63592" x="6503988" y="2527300"/>
          <p14:tracePt t="63599" x="6503988" y="2509838"/>
          <p14:tracePt t="63608" x="6503988" y="2492375"/>
          <p14:tracePt t="63615" x="6499225" y="2473325"/>
          <p14:tracePt t="63623" x="6480175" y="2451100"/>
          <p14:tracePt t="63631" x="6469063" y="2414588"/>
          <p14:tracePt t="63639" x="6445250" y="2374900"/>
          <p14:tracePt t="63646" x="6410325" y="2320925"/>
          <p14:tracePt t="63653" x="6369050" y="2255838"/>
          <p14:tracePt t="63661" x="6321425" y="2192338"/>
          <p14:tracePt t="63669" x="6275388" y="2127250"/>
          <p14:tracePt t="63677" x="6227763" y="2085975"/>
          <p14:tracePt t="63684" x="6181725" y="2057400"/>
          <p14:tracePt t="63692" x="6140450" y="2033588"/>
          <p14:tracePt t="63700" x="6099175" y="2020888"/>
          <p14:tracePt t="63708" x="6057900" y="2003425"/>
          <p14:tracePt t="63717" x="6005513" y="2003425"/>
          <p14:tracePt t="63723" x="5969000" y="2003425"/>
          <p14:tracePt t="63732" x="5929313" y="2003425"/>
          <p14:tracePt t="63741" x="5899150" y="2003425"/>
          <p14:tracePt t="63748" x="5881688" y="2003425"/>
          <p14:tracePt t="63754" x="5857875" y="2003425"/>
          <p14:tracePt t="63762" x="5846763" y="2003425"/>
          <p14:tracePt t="63770" x="5834063" y="2009775"/>
          <p14:tracePt t="63778" x="5810250" y="2016125"/>
          <p14:tracePt t="63785" x="5792788" y="2027238"/>
          <p14:tracePt t="63793" x="5770563" y="2033588"/>
          <p14:tracePt t="63801" x="5734050" y="2062163"/>
          <p14:tracePt t="63809" x="5699125" y="2079625"/>
          <p14:tracePt t="63816" x="5664200" y="2116138"/>
          <p14:tracePt t="63825" x="5629275" y="2151063"/>
          <p14:tracePt t="63832" x="5594350" y="2197100"/>
          <p14:tracePt t="63840" x="5553075" y="2244725"/>
          <p14:tracePt t="63847" x="5522913" y="2286000"/>
          <p14:tracePt t="63855" x="5494338" y="2333625"/>
          <p14:tracePt t="63863" x="5464175" y="2386013"/>
          <p14:tracePt t="63871" x="5435600" y="2438400"/>
          <p14:tracePt t="63879" x="5411788" y="2497138"/>
          <p14:tracePt t="63886" x="5399088" y="2532063"/>
          <p14:tracePt t="63894" x="5381625" y="2568575"/>
          <p14:tracePt t="63902" x="5370513" y="2609850"/>
          <p14:tracePt t="63910" x="5364163" y="2638425"/>
          <p14:tracePt t="63917" x="5357813" y="2679700"/>
          <p14:tracePt t="63925" x="5357813" y="2709863"/>
          <p14:tracePt t="63933" x="5357813" y="2744788"/>
          <p14:tracePt t="63940" x="5357813" y="2773363"/>
          <p14:tracePt t="63948" x="5353050" y="2803525"/>
          <p14:tracePt t="63956" x="5353050" y="2820988"/>
          <p14:tracePt t="63964" x="5353050" y="2832100"/>
          <p14:tracePt t="63972" x="5353050" y="2844800"/>
          <p14:tracePt t="63979" x="5353050" y="2849563"/>
          <p14:tracePt t="63995" x="5353050" y="2855913"/>
          <p14:tracePt t="64019" x="5357813" y="2855913"/>
          <p14:tracePt t="64026" x="5357813" y="2862263"/>
          <p14:tracePt t="64041" x="5357813" y="2867025"/>
          <p14:tracePt t="64049" x="5364163" y="2867025"/>
          <p14:tracePt t="64073" x="5364163" y="2873375"/>
          <p14:tracePt t="64080" x="5364163" y="2879725"/>
          <p14:tracePt t="64088" x="5370513" y="2886075"/>
          <p14:tracePt t="64096" x="5376863" y="2886075"/>
          <p14:tracePt t="64104" x="5381625" y="2897188"/>
          <p14:tracePt t="64111" x="5387975" y="2908300"/>
          <p14:tracePt t="64119" x="5399088" y="2921000"/>
          <p14:tracePt t="64128" x="5405438" y="2938463"/>
          <p14:tracePt t="64134" x="5422900" y="2955925"/>
          <p14:tracePt t="64142" x="5440363" y="2979738"/>
          <p14:tracePt t="64150" x="5453063" y="3008313"/>
          <p14:tracePt t="64158" x="5481638" y="3025775"/>
          <p14:tracePt t="64165" x="5499100" y="3062288"/>
          <p14:tracePt t="64173" x="5511800" y="3073400"/>
          <p14:tracePt t="64182" x="5522913" y="3090863"/>
          <p14:tracePt t="64189" x="5540375" y="3114675"/>
          <p14:tracePt t="64196" x="5570538" y="3162300"/>
          <p14:tracePt t="64204" x="5581650" y="3167063"/>
          <p14:tracePt t="64213" x="5588000" y="3179763"/>
          <p14:tracePt t="64220" x="5605463" y="3197225"/>
          <p14:tracePt t="64227" x="5605463" y="3208338"/>
          <p14:tracePt t="64236" x="5605463" y="3221038"/>
          <p14:tracePt t="64243" x="5611813" y="3225800"/>
          <p14:tracePt t="64251" x="5616575" y="3243263"/>
          <p14:tracePt t="64258" x="5616575" y="3255963"/>
          <p14:tracePt t="64267" x="5622925" y="3267075"/>
          <p14:tracePt t="64274" x="5629275" y="3284538"/>
          <p14:tracePt t="64282" x="5629275" y="3308350"/>
          <p14:tracePt t="64289" x="5634038" y="3332163"/>
          <p14:tracePt t="64298" x="5634038" y="3373438"/>
          <p14:tracePt t="64305" x="5634038" y="3408363"/>
          <p14:tracePt t="64313" x="5634038" y="3460750"/>
          <p14:tracePt t="64322" x="5634038" y="3519488"/>
          <p14:tracePt t="64328" x="5622925" y="3597275"/>
          <p14:tracePt t="64336" x="5616575" y="3678238"/>
          <p14:tracePt t="64344" x="5611813" y="3754438"/>
          <p14:tracePt t="64351" x="5611813" y="3843338"/>
          <p14:tracePt t="64359" x="5611813" y="3932238"/>
          <p14:tracePt t="64367" x="5611813" y="4008438"/>
          <p14:tracePt t="64376" x="5611813" y="4078288"/>
          <p14:tracePt t="64383" x="5611813" y="4148138"/>
          <p14:tracePt t="64390" x="5605463" y="4206875"/>
          <p14:tracePt t="64398" x="5605463" y="4248150"/>
          <p14:tracePt t="64407" x="5594350" y="4289425"/>
          <p14:tracePt t="64414" x="5588000" y="4302125"/>
          <p14:tracePt t="64421" x="5588000" y="4319588"/>
          <p14:tracePt t="64429" x="5588000" y="4325938"/>
          <p14:tracePt t="64895" x="5581650" y="4325938"/>
          <p14:tracePt t="64910" x="5581650" y="4319588"/>
          <p14:tracePt t="64918" x="5575300" y="4313238"/>
          <p14:tracePt t="64926" x="5575300" y="4306888"/>
          <p14:tracePt t="64934" x="5570538" y="4302125"/>
          <p14:tracePt t="64988" x="5564188" y="4302125"/>
          <p14:tracePt t="64995" x="5553075" y="4289425"/>
          <p14:tracePt t="65012" x="5553075" y="4278313"/>
          <p14:tracePt t="65019" x="5535613" y="4271963"/>
          <p14:tracePt t="65034" x="5522913" y="4260850"/>
          <p14:tracePt t="65043" x="5511800" y="4248150"/>
          <p14:tracePt t="65050" x="5505450" y="4243388"/>
          <p14:tracePt t="65065" x="5499100" y="4230688"/>
          <p14:tracePt t="65073" x="5487988" y="4230688"/>
          <p14:tracePt t="65081" x="5481638" y="4225925"/>
          <p14:tracePt t="65089" x="5476875" y="4213225"/>
          <p14:tracePt t="65097" x="5457825" y="4202113"/>
          <p14:tracePt t="65104" x="5446713" y="4195763"/>
          <p14:tracePt t="65112" x="5422900" y="4167188"/>
          <p14:tracePt t="65120" x="5399088" y="4148138"/>
          <p14:tracePt t="65127" x="5364163" y="4119563"/>
          <p14:tracePt t="65135" x="5329238" y="4095750"/>
          <p14:tracePt t="65143" x="5294313" y="4067175"/>
          <p14:tracePt t="65152" x="5259388" y="4037013"/>
          <p14:tracePt t="65158" x="5211763" y="4013200"/>
          <p14:tracePt t="65166" x="5181600" y="3978275"/>
          <p14:tracePt t="65174" x="5170488" y="3960813"/>
          <p14:tracePt t="65182" x="5141913" y="3943350"/>
          <p14:tracePt t="65189" x="5135563" y="3925888"/>
          <p14:tracePt t="65400" x="5141913" y="3925888"/>
          <p14:tracePt t="65414" x="5146675" y="3925888"/>
          <p14:tracePt t="65423" x="5159375" y="3925888"/>
          <p14:tracePt t="65431" x="5164138" y="3925888"/>
          <p14:tracePt t="65438" x="5176838" y="3925888"/>
          <p14:tracePt t="65445" x="5205413" y="3919538"/>
          <p14:tracePt t="65453" x="5235575" y="3919538"/>
          <p14:tracePt t="65462" x="5299075" y="3908425"/>
          <p14:tracePt t="65469" x="5364163" y="3902075"/>
          <p14:tracePt t="65476" x="5464175" y="3895725"/>
          <p14:tracePt t="65484" x="5553075" y="3884613"/>
          <p14:tracePt t="65493" x="5664200" y="3867150"/>
          <p14:tracePt t="65500" x="5775325" y="3849688"/>
          <p14:tracePt t="65507" x="5905500" y="3832225"/>
          <p14:tracePt t="65515" x="6005513" y="3813175"/>
          <p14:tracePt t="65523" x="6127750" y="3795713"/>
          <p14:tracePt t="65532" x="6210300" y="3784600"/>
          <p14:tracePt t="65540" x="6310313" y="3760788"/>
          <p14:tracePt t="65546" x="6386513" y="3732213"/>
          <p14:tracePt t="65554" x="6486525" y="3708400"/>
          <p14:tracePt t="65562" x="6580188" y="3684588"/>
          <p14:tracePt t="65569" x="6680200" y="3649663"/>
          <p14:tracePt t="65577" x="6769100" y="3619500"/>
          <p14:tracePt t="65585" x="6838950" y="3578225"/>
          <p14:tracePt t="65593" x="6921500" y="3536950"/>
          <p14:tracePt t="65600" x="6986588" y="3490913"/>
          <p14:tracePt t="65608" x="7038975" y="3449638"/>
          <p14:tracePt t="65616" x="7097713" y="3402013"/>
          <p14:tracePt t="65625" x="7150100" y="3349625"/>
          <p14:tracePt t="65632" x="7204075" y="3302000"/>
          <p14:tracePt t="65639" x="7267575" y="3243263"/>
          <p14:tracePt t="65647" x="7326313" y="3190875"/>
          <p14:tracePt t="65656" x="7380288" y="3138488"/>
          <p14:tracePt t="65663" x="7439025" y="3079750"/>
          <p14:tracePt t="65671" x="7491413" y="3032125"/>
          <p14:tracePt t="65679" x="7526338" y="2997200"/>
          <p14:tracePt t="65686" x="7561263" y="2962275"/>
          <p14:tracePt t="65694" x="7597775" y="2914650"/>
          <p14:tracePt t="65701" x="7632700" y="2886075"/>
          <p14:tracePt t="65711" x="7661275" y="2849563"/>
          <p14:tracePt t="65717" x="7691438" y="2814638"/>
          <p14:tracePt t="65725" x="7720013" y="2779713"/>
          <p14:tracePt t="65732" x="7756525" y="2755900"/>
          <p14:tracePt t="65740" x="7785100" y="2720975"/>
          <p14:tracePt t="65748" x="7815263" y="2686050"/>
          <p14:tracePt t="65756" x="7832725" y="2651125"/>
          <p14:tracePt t="65764" x="7861300" y="2620963"/>
          <p14:tracePt t="65771" x="7867650" y="2603500"/>
          <p14:tracePt t="65779" x="7878763" y="2590800"/>
          <p14:tracePt t="65787" x="7885113" y="2573338"/>
          <p14:tracePt t="65794" x="7896225" y="2555875"/>
          <p14:tracePt t="65802" x="7902575" y="2538413"/>
          <p14:tracePt t="65810" x="7902575" y="2520950"/>
          <p14:tracePt t="65818" x="7915275" y="2497138"/>
          <p14:tracePt t="65825" x="7926388" y="2451100"/>
          <p14:tracePt t="65833" x="7937500" y="2403475"/>
          <p14:tracePt t="65841" x="7950200" y="2362200"/>
          <p14:tracePt t="65849" x="7961313" y="2309813"/>
          <p14:tracePt t="65857" x="7978775" y="2255838"/>
          <p14:tracePt t="65864" x="7985125" y="2203450"/>
          <p14:tracePt t="65873" x="7991475" y="2162175"/>
          <p14:tracePt t="65880" x="8008938" y="2120900"/>
          <p14:tracePt t="65887" x="8008938" y="2092325"/>
          <p14:tracePt t="65895" x="8013700" y="2068513"/>
          <p14:tracePt t="65903" x="8013700" y="2057400"/>
          <p14:tracePt t="65911" x="8013700" y="2039938"/>
          <p14:tracePt t="65919" x="8013700" y="2020888"/>
          <p14:tracePt t="65926" x="8013700" y="2016125"/>
          <p14:tracePt t="65934" x="8013700" y="2009775"/>
          <p14:tracePt t="65942" x="8013700" y="1998663"/>
          <p14:tracePt t="65958" x="8008938" y="1998663"/>
          <p14:tracePt t="65973" x="8008938" y="1992313"/>
          <p14:tracePt t="66050" x="8002588" y="1985963"/>
          <p14:tracePt t="66067" x="7996238" y="1981200"/>
          <p14:tracePt t="66082" x="7991475" y="1974850"/>
          <p14:tracePt t="66089" x="7991475" y="1968500"/>
          <p14:tracePt t="66106" x="7985125" y="1968500"/>
          <p14:tracePt t="66160" x="7978775" y="1968500"/>
          <p14:tracePt t="66175" x="7974013" y="1968500"/>
          <p14:tracePt t="66222" x="7974013" y="1962150"/>
          <p14:tracePt t="66361" x="7974013" y="1968500"/>
          <p14:tracePt t="66447" x="7967663" y="1968500"/>
          <p14:tracePt t="66455" x="7961313" y="1957388"/>
          <p14:tracePt t="66462" x="7954963" y="1951038"/>
          <p14:tracePt t="66469" x="7943850" y="1933575"/>
          <p14:tracePt t="66477" x="7943850" y="1920875"/>
          <p14:tracePt t="66492" x="7943850" y="1916113"/>
          <p14:tracePt t="66509" x="7937500" y="1916113"/>
          <p14:tracePt t="66672" x="7937500" y="1920875"/>
          <p14:tracePt t="66686" x="7937500" y="1933575"/>
          <p14:tracePt t="66694" x="7937500" y="1939925"/>
          <p14:tracePt t="66703" x="7937500" y="1944688"/>
          <p14:tracePt t="66710" x="7937500" y="1957388"/>
          <p14:tracePt t="66717" x="7937500" y="1974850"/>
          <p14:tracePt t="66725" x="7937500" y="1998663"/>
          <p14:tracePt t="66733" x="7937500" y="2027238"/>
          <p14:tracePt t="66741" x="7937500" y="2074863"/>
          <p14:tracePt t="66749" x="7937500" y="2133600"/>
          <p14:tracePt t="66756" x="7950200" y="2216150"/>
          <p14:tracePt t="66764" x="7954963" y="2309813"/>
          <p14:tracePt t="66772" x="7961313" y="2409825"/>
          <p14:tracePt t="66780" x="7974013" y="2544763"/>
          <p14:tracePt t="66788" x="7991475" y="2697163"/>
          <p14:tracePt t="66795" x="7991475" y="2838450"/>
          <p14:tracePt t="66803" x="8002588" y="3021013"/>
          <p14:tracePt t="66812" x="8026400" y="3190875"/>
          <p14:tracePt t="66818" x="8050213" y="3402013"/>
          <p14:tracePt t="66826" x="8072438" y="3608388"/>
          <p14:tracePt t="66834" x="8085138" y="3790950"/>
          <p14:tracePt t="66844" x="8091488" y="3960813"/>
          <p14:tracePt t="66849" x="8113713" y="4108450"/>
          <p14:tracePt t="66857" x="8120063" y="4237038"/>
          <p14:tracePt t="66865" x="8131175" y="4360863"/>
          <p14:tracePt t="66874" x="8137525" y="4448175"/>
          <p14:tracePt t="66881" x="8154988" y="4530725"/>
          <p14:tracePt t="66888" x="8154988" y="4589463"/>
          <p14:tracePt t="66897" x="8161338" y="4630738"/>
          <p14:tracePt t="66910" x="8161338" y="4660900"/>
          <p14:tracePt t="66912" x="8167688" y="4678363"/>
          <p14:tracePt t="66920" x="8167688" y="4683125"/>
          <p14:tracePt t="67075" x="8172450" y="4683125"/>
          <p14:tracePt t="67082" x="8172450" y="4665663"/>
          <p14:tracePt t="67091" x="8172450" y="4637088"/>
          <p14:tracePt t="67098" x="8172450" y="4589463"/>
          <p14:tracePt t="67105" x="8172450" y="4530725"/>
          <p14:tracePt t="67113" x="8172450" y="4454525"/>
          <p14:tracePt t="67122" x="8167688" y="4371975"/>
          <p14:tracePt t="67129" x="8161338" y="4254500"/>
          <p14:tracePt t="67136" x="8143875" y="4119563"/>
          <p14:tracePt t="67144" x="8131175" y="3971925"/>
          <p14:tracePt t="67152" x="8096250" y="3784600"/>
          <p14:tracePt t="67160" x="8085138" y="3597275"/>
          <p14:tracePt t="67168" x="8061325" y="3390900"/>
          <p14:tracePt t="67175" x="8054975" y="3184525"/>
          <p14:tracePt t="67183" x="8032750" y="2997200"/>
          <p14:tracePt t="67191" x="8032750" y="2814638"/>
          <p14:tracePt t="67198" x="8020050" y="2632075"/>
          <p14:tracePt t="67207" x="7996238" y="2479675"/>
          <p14:tracePt t="67214" x="7978775" y="2351088"/>
          <p14:tracePt t="67222" x="7961313" y="2233613"/>
          <p14:tracePt t="67229" x="7950200" y="2138363"/>
          <p14:tracePt t="67237" x="7932738" y="2044700"/>
          <p14:tracePt t="67245" x="7920038" y="1981200"/>
          <p14:tracePt t="67253" x="7915275" y="1916113"/>
          <p14:tracePt t="67261" x="7908925" y="1885950"/>
          <p14:tracePt t="67268" x="7902575" y="1862138"/>
          <p14:tracePt t="67276" x="7896225" y="1839913"/>
          <p14:tracePt t="67284" x="7896225" y="1833563"/>
          <p14:tracePt t="67292" x="7891463" y="1822450"/>
          <p14:tracePt t="67299" x="7891463" y="1816100"/>
          <p14:tracePt t="67338" x="7891463" y="1803400"/>
          <p14:tracePt t="67346" x="7891463" y="1798638"/>
          <p14:tracePt t="67362" x="7885113" y="1792288"/>
          <p14:tracePt t="67370" x="7885113" y="1781175"/>
          <p14:tracePt t="67377" x="7885113" y="1774825"/>
          <p14:tracePt t="67385" x="7878763" y="1768475"/>
          <p14:tracePt t="67392" x="7878763" y="1763713"/>
          <p14:tracePt t="67518" x="7878763" y="1785938"/>
          <p14:tracePt t="67525" x="7878763" y="1809750"/>
          <p14:tracePt t="67533" x="7878763" y="1844675"/>
          <p14:tracePt t="67540" x="7878763" y="1892300"/>
          <p14:tracePt t="67547" x="7878763" y="1944688"/>
          <p14:tracePt t="67555" x="7878763" y="2009775"/>
          <p14:tracePt t="67563" x="7878763" y="2079625"/>
          <p14:tracePt t="67571" x="7878763" y="2157413"/>
          <p14:tracePt t="67579" x="7878763" y="2244725"/>
          <p14:tracePt t="67586" x="7878763" y="2333625"/>
          <p14:tracePt t="67594" x="7878763" y="2433638"/>
          <p14:tracePt t="67602" x="7878763" y="2527300"/>
          <p14:tracePt t="67610" x="7878763" y="2632075"/>
          <p14:tracePt t="67617" x="7878763" y="2755900"/>
          <p14:tracePt t="67625" x="7885113" y="2862263"/>
          <p14:tracePt t="67633" x="7891463" y="2986088"/>
          <p14:tracePt t="67641" x="7896225" y="3090863"/>
          <p14:tracePt t="67649" x="7908925" y="3214688"/>
          <p14:tracePt t="67656" x="7926388" y="3325813"/>
          <p14:tracePt t="67664" x="7926388" y="3419475"/>
          <p14:tracePt t="67673" x="7943850" y="3508375"/>
          <p14:tracePt t="67679" x="7943850" y="3578225"/>
          <p14:tracePt t="67687" x="7954963" y="3649663"/>
          <p14:tracePt t="67695" x="7967663" y="3702050"/>
          <p14:tracePt t="67703" x="7967663" y="3736975"/>
          <p14:tracePt t="67710" x="7974013" y="3778250"/>
          <p14:tracePt t="67718" x="7978775" y="3790950"/>
          <p14:tracePt t="67726" x="7978775" y="3802063"/>
          <p14:tracePt t="67997" x="8013700" y="3813175"/>
          <p14:tracePt t="68005" x="8054975" y="3832225"/>
          <p14:tracePt t="68013" x="8102600" y="3867150"/>
          <p14:tracePt t="68021" x="8131175" y="3902075"/>
          <p14:tracePt t="68028" x="8167688" y="3949700"/>
          <p14:tracePt t="68037" x="8196263" y="3990975"/>
          <p14:tracePt t="68044" x="8220075" y="4043363"/>
          <p14:tracePt t="68053" x="8226425" y="4102100"/>
          <p14:tracePt t="68059" x="8255000" y="4219575"/>
          <p14:tracePt t="68067" x="8267700" y="4443413"/>
          <p14:tracePt t="68075" x="8255000" y="4741863"/>
          <p14:tracePt t="68083" x="8126413" y="5106988"/>
          <p14:tracePt t="68090" x="7874000" y="5465763"/>
          <p14:tracePt t="68098" x="7550150" y="5846763"/>
          <p14:tracePt t="68106" x="7245350" y="6381750"/>
          <p14:tracePt t="68922" x="7191375" y="6388100"/>
          <p14:tracePt t="68928" x="7108825" y="6388100"/>
          <p14:tracePt t="68936" x="7038975" y="6394450"/>
          <p14:tracePt t="68944" x="7010400" y="6394450"/>
          <p14:tracePt t="68953" x="6986588" y="6364288"/>
          <p14:tracePt t="68959" x="6980238" y="6340475"/>
          <p14:tracePt t="68967" x="6980238" y="6329363"/>
          <p14:tracePt t="68975" x="6986588" y="6299200"/>
          <p14:tracePt t="68983" x="6997700" y="6281738"/>
          <p14:tracePt t="68990" x="7010400" y="6270625"/>
          <p14:tracePt t="68998" x="7015163" y="6257925"/>
          <p14:tracePt t="69014" x="7015163" y="6253163"/>
          <p14:tracePt t="69021" x="7004050" y="6235700"/>
          <p14:tracePt t="69030" x="6986588" y="6223000"/>
          <p14:tracePt t="69037" x="6986588" y="6218238"/>
          <p14:tracePt t="69045" x="6986588" y="6170613"/>
          <p14:tracePt t="69052" x="6986588" y="6122988"/>
          <p14:tracePt t="69061" x="6991350" y="6088063"/>
          <p14:tracePt t="69068" x="7010400" y="6053138"/>
          <p14:tracePt t="69076" x="7021513" y="6022975"/>
          <p14:tracePt t="69083" x="7032625" y="5981700"/>
          <p14:tracePt t="69091" x="7062788" y="5935663"/>
          <p14:tracePt t="69099" x="7086600" y="5900738"/>
          <p14:tracePt t="69108" x="7121525" y="5864225"/>
          <p14:tracePt t="69114" x="7145338" y="5829300"/>
          <p14:tracePt t="69122" x="7167563" y="5794375"/>
          <p14:tracePt t="69130" x="7191375" y="5770563"/>
          <p14:tracePt t="69138" x="7204075" y="5746750"/>
          <p14:tracePt t="69146" x="7208838" y="5724525"/>
          <p14:tracePt t="69153" x="7221538" y="5705475"/>
          <p14:tracePt t="69161" x="7221538" y="5683250"/>
          <p14:tracePt t="69170" x="7221538" y="5670550"/>
          <p14:tracePt t="69177" x="7226300" y="5659438"/>
          <p14:tracePt t="69184" x="7226300" y="5635625"/>
          <p14:tracePt t="69192" x="7232650" y="5624513"/>
          <p14:tracePt t="69200" x="7239000" y="5618163"/>
          <p14:tracePt t="69208" x="7245350" y="5607050"/>
          <p14:tracePt t="69215" x="7250113" y="5607050"/>
          <p14:tracePt t="69223" x="7256463" y="5600700"/>
          <p14:tracePt t="69231" x="7262813" y="5600700"/>
          <p14:tracePt t="69239" x="7267575" y="5600700"/>
          <p14:tracePt t="69277" x="7273925" y="5600700"/>
          <p14:tracePt t="69285" x="7280275" y="5594350"/>
          <p14:tracePt t="69293" x="7291388" y="5583238"/>
          <p14:tracePt t="69302" x="7304088" y="5559425"/>
          <p14:tracePt t="69308" x="7315200" y="5535613"/>
          <p14:tracePt t="69316" x="7326313" y="5500688"/>
          <p14:tracePt t="69324" x="7345363" y="5465763"/>
          <p14:tracePt t="69332" x="7367588" y="5441950"/>
          <p14:tracePt t="69340" x="7367588" y="5429250"/>
          <p14:tracePt t="69348" x="7373938" y="5429250"/>
          <p14:tracePt t="69451" x="7380288" y="5429250"/>
          <p14:tracePt t="69456" x="7385050" y="5429250"/>
          <p14:tracePt t="69463" x="7391400" y="5429250"/>
          <p14:tracePt t="69479" x="7397750" y="5429250"/>
          <p14:tracePt t="69635" x="7397750" y="5435600"/>
          <p14:tracePt t="69643" x="7404100" y="5441950"/>
          <p14:tracePt t="69650" x="7404100" y="5459413"/>
          <p14:tracePt t="69657" x="7421563" y="5483225"/>
          <p14:tracePt t="69665" x="7421563" y="5500688"/>
          <p14:tracePt t="69674" x="7439025" y="5529263"/>
          <p14:tracePt t="69681" x="7450138" y="5565775"/>
          <p14:tracePt t="69688" x="7456488" y="5594350"/>
          <p14:tracePt t="69697" x="7467600" y="5618163"/>
          <p14:tracePt t="69704" x="7473950" y="5635625"/>
          <p14:tracePt t="69712" x="7480300" y="5653088"/>
          <p14:tracePt t="69728" x="7480300" y="5659438"/>
          <p14:tracePt t="69743" x="7480300" y="5665788"/>
          <p14:tracePt t="69821" x="7480300" y="5670550"/>
          <p14:tracePt t="69891" x="7473950" y="5670550"/>
          <p14:tracePt t="70032" x="7473950" y="5665788"/>
          <p14:tracePt t="70037" x="7473950" y="5659438"/>
          <p14:tracePt t="70045" x="7473950" y="5653088"/>
          <p14:tracePt t="70054" x="7473950" y="5641975"/>
          <p14:tracePt t="70061" x="7467600" y="5641975"/>
          <p14:tracePt t="70068" x="7462838" y="5629275"/>
          <p14:tracePt t="70076" x="7456488" y="5618163"/>
          <p14:tracePt t="70084" x="7450138" y="5607050"/>
          <p14:tracePt t="70093" x="7443788" y="5600700"/>
          <p14:tracePt t="70099" x="7439025" y="5583238"/>
          <p14:tracePt t="70107" x="7432675" y="5570538"/>
          <p14:tracePt t="70115" x="7421563" y="5559425"/>
          <p14:tracePt t="70123" x="7415213" y="5541963"/>
          <p14:tracePt t="70131" x="7408863" y="5529263"/>
          <p14:tracePt t="70138" x="7397750" y="5511800"/>
          <p14:tracePt t="70232" x="7391400" y="5511800"/>
          <p14:tracePt t="70270" x="7391400" y="5507038"/>
          <p14:tracePt t="70340" x="7380288" y="5500688"/>
          <p14:tracePt t="70348" x="7373938" y="5494338"/>
          <p14:tracePt t="70355" x="7367588" y="5494338"/>
          <p14:tracePt t="70363" x="7362825" y="5494338"/>
          <p14:tracePt t="70371" x="7350125" y="5476875"/>
          <p14:tracePt t="70379" x="7339013" y="5465763"/>
          <p14:tracePt t="70386" x="7321550" y="5448300"/>
          <p14:tracePt t="70394" x="7304088" y="5418138"/>
          <p14:tracePt t="70402" x="7262813" y="5376863"/>
          <p14:tracePt t="70410" x="7226300" y="5324475"/>
          <p14:tracePt t="70417" x="7186613" y="5265738"/>
          <p14:tracePt t="70425" x="7150100" y="5207000"/>
          <p14:tracePt t="70433" x="7097713" y="5141913"/>
          <p14:tracePt t="70441" x="7062788" y="5089525"/>
          <p14:tracePt t="70449" x="7027863" y="5054600"/>
          <p14:tracePt t="70456" x="6997700" y="5013325"/>
          <p14:tracePt t="70464" x="6969125" y="4983163"/>
          <p14:tracePt t="70472" x="6951663" y="4965700"/>
          <p14:tracePt t="70480" x="6932613" y="4948238"/>
          <p14:tracePt t="70487" x="6932613" y="4941888"/>
          <p14:tracePt t="70495" x="6921500" y="4930775"/>
          <p14:tracePt t="70511" x="6921500" y="4924425"/>
          <p14:tracePt t="70526" x="6915150" y="4924425"/>
          <p14:tracePt t="70534" x="6915150" y="4918075"/>
          <p14:tracePt t="70542" x="6910388" y="4918075"/>
          <p14:tracePt t="70549" x="6910388" y="4913313"/>
          <p14:tracePt t="70558" x="6910388" y="4900613"/>
          <p14:tracePt t="70565" x="6904038" y="4895850"/>
          <p14:tracePt t="70573" x="6897688" y="4883150"/>
          <p14:tracePt t="70580" x="6897688" y="4872038"/>
          <p14:tracePt t="70588" x="6892925" y="4865688"/>
          <p14:tracePt t="70596" x="6886575" y="4854575"/>
          <p14:tracePt t="70604" x="6880225" y="4848225"/>
          <p14:tracePt t="70611" x="6880225" y="4841875"/>
          <p14:tracePt t="70619" x="6880225" y="4837113"/>
          <p14:tracePt t="70627" x="6880225" y="4830763"/>
          <p14:tracePt t="70635" x="6873875" y="4824413"/>
          <p14:tracePt t="70644" x="6873875" y="4818063"/>
          <p14:tracePt t="70682" x="6873875" y="4813300"/>
          <p14:tracePt t="70689" x="6873875" y="4806950"/>
          <p14:tracePt t="70697" x="6869113" y="4806950"/>
          <p14:tracePt t="70743" x="6869113" y="4800600"/>
          <p14:tracePt t="70791" x="6869113" y="4795838"/>
          <p14:tracePt t="70799" x="6862763" y="4789488"/>
          <p14:tracePt t="70805" x="6856413" y="4778375"/>
          <p14:tracePt t="70813" x="6838950" y="4754563"/>
          <p14:tracePt t="70821" x="6821488" y="4730750"/>
          <p14:tracePt t="70829" x="6773863" y="4683125"/>
          <p14:tracePt t="70836" x="6745288" y="4637088"/>
          <p14:tracePt t="70844" x="6710363" y="4595813"/>
          <p14:tracePt t="70852" x="6669088" y="4548188"/>
          <p14:tracePt t="70861" x="6638925" y="4513263"/>
          <p14:tracePt t="70867" x="6597650" y="4478338"/>
          <p14:tracePt t="70875" x="6551613" y="4419600"/>
          <p14:tracePt t="70883" x="6499225" y="4384675"/>
          <p14:tracePt t="70891" x="6451600" y="4337050"/>
          <p14:tracePt t="70910" x="6303963" y="4248150"/>
          <p14:tracePt t="70914" x="6181725" y="4184650"/>
          <p14:tracePt t="70922" x="6016625" y="4130675"/>
          <p14:tracePt t="70929" x="5834063" y="4060825"/>
          <p14:tracePt t="70937" x="5634038" y="4002088"/>
          <p14:tracePt t="70946" x="5418138" y="3937000"/>
          <p14:tracePt t="70953" x="5194300" y="3878263"/>
          <p14:tracePt t="70960" x="5000625" y="3832225"/>
          <p14:tracePt t="70968" x="4783138" y="3784600"/>
          <p14:tracePt t="70976" x="4524375" y="3719513"/>
          <p14:tracePt t="70984" x="4313238" y="3673475"/>
          <p14:tracePt t="70992" x="4078288" y="3636963"/>
          <p14:tracePt t="70999" x="3895725" y="3625850"/>
          <p14:tracePt t="71008" x="3706813" y="3614738"/>
          <p14:tracePt t="71016" x="3530600" y="3614738"/>
          <p14:tracePt t="71023" x="3349625" y="3614738"/>
          <p14:tracePt t="71030" x="3167063" y="3614738"/>
          <p14:tracePt t="71038" x="3019425" y="3619500"/>
          <p14:tracePt t="71046" x="2838450" y="3632200"/>
          <p14:tracePt t="71053" x="2673350" y="3636963"/>
          <p14:tracePt t="71062" x="2508250" y="3649663"/>
          <p14:tracePt t="71069" x="2355850" y="3667125"/>
          <p14:tracePt t="71077" x="2227263" y="3690938"/>
          <p14:tracePt t="71085" x="2127250" y="3702050"/>
          <p14:tracePt t="71093" x="2027238" y="3714750"/>
          <p14:tracePt t="71100" x="1933575" y="3732213"/>
          <p14:tracePt t="71108" x="1833563" y="3736975"/>
          <p14:tracePt t="71117" x="1751013" y="3754438"/>
          <p14:tracePt t="71123" x="1674813" y="3760788"/>
          <p14:tracePt t="71131" x="1616075" y="3767138"/>
          <p14:tracePt t="71140" x="1568450" y="3784600"/>
          <p14:tracePt t="71147" x="1550988" y="3790950"/>
          <p14:tracePt t="71154" x="1539875" y="3790950"/>
          <p14:tracePt t="71162" x="1527175" y="3795713"/>
          <p14:tracePt t="71178" x="1522413" y="3795713"/>
          <p14:tracePt t="71194" x="1516063" y="3795713"/>
          <p14:tracePt t="71202" x="1509713" y="3795713"/>
          <p14:tracePt t="71225" x="1509713" y="3802063"/>
          <p14:tracePt t="71240" x="1509713" y="3808413"/>
          <p14:tracePt t="71256" x="1527175" y="3808413"/>
          <p14:tracePt t="71263" x="1563688" y="3808413"/>
          <p14:tracePt t="71271" x="1622425" y="3808413"/>
          <p14:tracePt t="71278" x="1720850" y="3819525"/>
          <p14:tracePt t="71286" x="1851025" y="3819525"/>
          <p14:tracePt t="71294" x="2074863" y="3813175"/>
          <p14:tracePt t="71302" x="2355850" y="3802063"/>
          <p14:tracePt t="71310" x="2649538" y="3760788"/>
          <p14:tracePt t="71317" x="2932113" y="3732213"/>
          <p14:tracePt t="71325" x="3243263" y="3695700"/>
          <p14:tracePt t="71333" x="3513138" y="3643313"/>
          <p14:tracePt t="71340" x="3760788" y="3619500"/>
          <p14:tracePt t="71348" x="4006850" y="3590925"/>
          <p14:tracePt t="71356" x="4200525" y="3560763"/>
          <p14:tracePt t="71365" x="4354513" y="3536950"/>
          <p14:tracePt t="71373" x="4454525" y="3514725"/>
          <p14:tracePt t="71379" x="4541838" y="3497263"/>
          <p14:tracePt t="71387" x="4611688" y="3490913"/>
          <p14:tracePt t="71395" x="4652963" y="3484563"/>
          <p14:tracePt t="71403" x="4683125" y="3478213"/>
          <p14:tracePt t="71410" x="4706938" y="3473450"/>
          <p14:tracePt t="71418" x="4729163" y="3467100"/>
          <p14:tracePt t="71427" x="4752975" y="3455988"/>
          <p14:tracePt t="71434" x="4770438" y="3449638"/>
          <p14:tracePt t="71441" x="4770438" y="3443288"/>
          <p14:tracePt t="71449" x="4776788" y="3443288"/>
          <p14:tracePt t="71457" x="4783138" y="3443288"/>
          <p14:tracePt t="71465" x="4783138" y="3438525"/>
          <p14:tracePt t="71480" x="4783138" y="3432175"/>
          <p14:tracePt t="71488" x="4783138" y="3425825"/>
          <p14:tracePt t="71504" x="4783138" y="3419475"/>
          <p14:tracePt t="71528" x="4783138" y="3408363"/>
          <p14:tracePt t="71550" x="4783138" y="3397250"/>
          <p14:tracePt t="71558" x="4783138" y="3390900"/>
          <p14:tracePt t="71573" x="4776788" y="3384550"/>
          <p14:tracePt t="71582" x="4770438" y="3379788"/>
          <p14:tracePt t="71589" x="4770438" y="3373438"/>
          <p14:tracePt t="71604" x="4765675" y="3367088"/>
          <p14:tracePt t="71612" x="4759325" y="3367088"/>
          <p14:tracePt t="71620" x="4759325" y="3360738"/>
          <p14:tracePt t="71636" x="4759325" y="3355975"/>
          <p14:tracePt t="71644" x="4752975" y="3355975"/>
          <p14:tracePt t="71651" x="4748213" y="3343275"/>
          <p14:tracePt t="71659" x="4748213" y="3338513"/>
          <p14:tracePt t="71666" x="4741863" y="3338513"/>
          <p14:tracePt t="71674" x="4741863" y="3325813"/>
          <p14:tracePt t="71691" x="4741863" y="3321050"/>
          <p14:tracePt t="71697" x="4735513" y="3321050"/>
          <p14:tracePt t="71705" x="4729163" y="3314700"/>
          <p14:tracePt t="71713" x="4729163" y="3308350"/>
          <p14:tracePt t="71723" x="4729163" y="3302000"/>
          <p14:tracePt t="71728" x="4724400" y="3302000"/>
          <p14:tracePt t="71885" x="4735513" y="3302000"/>
          <p14:tracePt t="71891" x="4741863" y="3302000"/>
          <p14:tracePt t="71900" x="4765675" y="3302000"/>
          <p14:tracePt t="71907" x="4794250" y="3302000"/>
          <p14:tracePt t="71915" x="4841875" y="3302000"/>
          <p14:tracePt t="71922" x="4911725" y="3302000"/>
          <p14:tracePt t="71930" x="5011738" y="3308350"/>
          <p14:tracePt t="71938" x="5122863" y="3325813"/>
          <p14:tracePt t="71946" x="5287963" y="3338513"/>
          <p14:tracePt t="71953" x="5470525" y="3349625"/>
          <p14:tracePt t="71961" x="5657850" y="3360738"/>
          <p14:tracePt t="71969" x="5822950" y="3355975"/>
          <p14:tracePt t="71977" x="5992813" y="3332163"/>
          <p14:tracePt t="71984" x="6164263" y="3314700"/>
          <p14:tracePt t="71992" x="6292850" y="3297238"/>
          <p14:tracePt t="72000" x="6451600" y="3249613"/>
          <p14:tracePt t="72008" x="6592888" y="3214688"/>
          <p14:tracePt t="72015" x="6721475" y="3162300"/>
          <p14:tracePt t="72023" x="6845300" y="3114675"/>
          <p14:tracePt t="72032" x="6997700" y="3038475"/>
          <p14:tracePt t="72039" x="7162800" y="2908300"/>
          <p14:tracePt t="72046" x="7321550" y="2808288"/>
          <p14:tracePt t="72054" x="7473950" y="2732088"/>
          <p14:tracePt t="72062" x="7567613" y="2679700"/>
          <p14:tracePt t="72070" x="7615238" y="2638425"/>
          <p14:tracePt t="72077" x="7632700" y="2632075"/>
          <p14:tracePt t="72085" x="7632700" y="2627313"/>
          <p14:tracePt t="72109" x="7632700" y="2614613"/>
          <p14:tracePt t="72116" x="7626350" y="2586038"/>
          <p14:tracePt t="72124" x="7608888" y="2562225"/>
          <p14:tracePt t="72132" x="7573963" y="2527300"/>
          <p14:tracePt t="72141" x="7521575" y="2479675"/>
          <p14:tracePt t="72147" x="7467600" y="2438400"/>
          <p14:tracePt t="72155" x="7397750" y="2409825"/>
          <p14:tracePt t="72164" x="7315200" y="2368550"/>
          <p14:tracePt t="72171" x="7208838" y="2333625"/>
          <p14:tracePt t="72178" x="7115175" y="2309813"/>
          <p14:tracePt t="72186" x="7015163" y="2286000"/>
          <p14:tracePt t="72194" x="6921500" y="2262188"/>
          <p14:tracePt t="72202" x="6845300" y="2244725"/>
          <p14:tracePt t="72209" x="6773863" y="2233613"/>
          <p14:tracePt t="72217" x="6715125" y="2227263"/>
          <p14:tracePt t="72225" x="6656388" y="2227263"/>
          <p14:tracePt t="72233" x="6616700" y="2227263"/>
          <p14:tracePt t="72240" x="6586538" y="2227263"/>
          <p14:tracePt t="72248" x="6575425" y="2227263"/>
          <p14:tracePt t="72296" x="6575425" y="2233613"/>
          <p14:tracePt t="72302" x="6575425" y="2255838"/>
          <p14:tracePt t="72310" x="6597650" y="2303463"/>
          <p14:tracePt t="72318" x="6627813" y="2327275"/>
          <p14:tracePt t="72326" x="6662738" y="2379663"/>
          <p14:tracePt t="72333" x="6721475" y="2427288"/>
          <p14:tracePt t="72341" x="6792913" y="2492375"/>
          <p14:tracePt t="72349" x="6904038" y="2555875"/>
          <p14:tracePt t="72358" x="7056438" y="2644775"/>
          <p14:tracePt t="72364" x="7245350" y="2727325"/>
          <p14:tracePt t="72372" x="7491413" y="2820988"/>
          <p14:tracePt t="72380" x="7767638" y="2886075"/>
          <p14:tracePt t="72388" x="8096250" y="2938463"/>
          <p14:tracePt t="72395" x="8426450" y="2979738"/>
          <p14:tracePt t="72403" x="8766175" y="3008313"/>
          <p14:tracePt t="72412" x="9107488" y="3021013"/>
          <p14:tracePt t="72420" x="9453563" y="3003550"/>
          <p14:tracePt t="72427" x="9742488" y="2973388"/>
          <p14:tracePt t="72434" x="10029825" y="2932113"/>
          <p14:tracePt t="72444" x="10323513" y="2867025"/>
          <p14:tracePt t="72451" x="10558463" y="2803525"/>
          <p14:tracePt t="72457" x="10799763" y="2744788"/>
          <p14:tracePt t="72465" x="10963275" y="2690813"/>
          <p14:tracePt t="72473" x="11080750" y="2651125"/>
          <p14:tracePt t="72481" x="11176000" y="2609850"/>
          <p14:tracePt t="72488" x="11245850" y="2568575"/>
          <p14:tracePt t="72496" x="11293475" y="2538413"/>
          <p14:tracePt t="72504" x="11304588" y="2520950"/>
          <p14:tracePt t="72512" x="11317288" y="2509838"/>
          <p14:tracePt t="72520" x="11317288" y="2486025"/>
          <p14:tracePt t="72527" x="11317288" y="2468563"/>
          <p14:tracePt t="72535" x="11317288" y="2433638"/>
          <p14:tracePt t="72543" x="11298238" y="2392363"/>
          <p14:tracePt t="72552" x="11269663" y="2333625"/>
          <p14:tracePt t="72558" x="11228388" y="2274888"/>
          <p14:tracePt t="72566" x="11180763" y="2209800"/>
          <p14:tracePt t="72574" x="11117263" y="2133600"/>
          <p14:tracePt t="72583" x="11028363" y="2057400"/>
          <p14:tracePt t="72589" x="10899775" y="1951038"/>
          <p14:tracePt t="72597" x="10741025" y="1833563"/>
          <p14:tracePt t="72605" x="10523538" y="1709738"/>
          <p14:tracePt t="72614" x="10258425" y="1604963"/>
          <p14:tracePt t="72620" x="9977438" y="1509713"/>
          <p14:tracePt t="72628" x="9653588" y="1409700"/>
          <p14:tracePt t="72636" x="9283700" y="1339850"/>
          <p14:tracePt t="72644" x="8896350" y="1281113"/>
          <p14:tracePt t="72651" x="8472488" y="1239838"/>
          <p14:tracePt t="72659" x="8008938" y="1192213"/>
          <p14:tracePt t="72667" x="7508875" y="1174750"/>
          <p14:tracePt t="72675" x="7015163" y="1174750"/>
          <p14:tracePt t="72682" x="6492875" y="1187450"/>
          <p14:tracePt t="72690" x="5975350" y="1233488"/>
          <p14:tracePt t="72698" x="5446713" y="1311275"/>
          <p14:tracePt t="72706" x="4918075" y="1404938"/>
          <p14:tracePt t="72713" x="4400550" y="1563688"/>
          <p14:tracePt t="72722" x="3889375" y="1698625"/>
          <p14:tracePt t="72730" x="3390900" y="1857375"/>
          <p14:tracePt t="72737" x="2932113" y="2009775"/>
          <p14:tracePt t="72744" x="2490788" y="2174875"/>
          <p14:tracePt t="72752" x="2103438" y="2338388"/>
          <p14:tracePt t="72760" x="1798638" y="2462213"/>
          <p14:tracePt t="72768" x="1527175" y="2586038"/>
          <p14:tracePt t="72776" x="1322388" y="2686050"/>
          <p14:tracePt t="72783" x="1146175" y="2790825"/>
          <p14:tracePt t="72791" x="1022350" y="2867025"/>
          <p14:tracePt t="72799" x="933450" y="2938463"/>
          <p14:tracePt t="72807" x="869950" y="2997200"/>
          <p14:tracePt t="72814" x="822325" y="3062288"/>
          <p14:tracePt t="72822" x="787400" y="3121025"/>
          <p14:tracePt t="72830" x="746125" y="3197225"/>
          <p14:tracePt t="72838" x="711200" y="3255963"/>
          <p14:tracePt t="72845" x="687388" y="3321050"/>
          <p14:tracePt t="72853" x="676275" y="3379788"/>
          <p14:tracePt t="72861" x="652463" y="3443288"/>
          <p14:tracePt t="72869" x="646113" y="3502025"/>
          <p14:tracePt t="72876" x="639763" y="3543300"/>
          <p14:tracePt t="72884" x="628650" y="3573463"/>
          <p14:tracePt t="72892" x="628650" y="3608388"/>
          <p14:tracePt t="72909" x="628650" y="3660775"/>
          <p14:tracePt t="72915" x="635000" y="3678238"/>
          <p14:tracePt t="72923" x="639763" y="3702050"/>
          <p14:tracePt t="72931" x="652463" y="3725863"/>
          <p14:tracePt t="72938" x="663575" y="3743325"/>
          <p14:tracePt t="72946" x="676275" y="3760788"/>
          <p14:tracePt t="72954" x="711200" y="3784600"/>
          <p14:tracePt t="72962" x="735013" y="3808413"/>
          <p14:tracePt t="72970" x="776288" y="3836988"/>
          <p14:tracePt t="72977" x="839788" y="3867150"/>
          <p14:tracePt t="72985" x="911225" y="3895725"/>
          <p14:tracePt t="72993" x="993775" y="3919538"/>
          <p14:tracePt t="73000" x="1092200" y="3949700"/>
          <p14:tracePt t="73008" x="1222375" y="3984625"/>
          <p14:tracePt t="73016" x="1381125" y="4025900"/>
          <p14:tracePt t="73025" x="1557338" y="4060825"/>
          <p14:tracePt t="73032" x="1744663" y="4095750"/>
          <p14:tracePt t="73039" x="1962150" y="4143375"/>
          <p14:tracePt t="73047" x="2173288" y="4167188"/>
          <p14:tracePt t="73055" x="2344738" y="4195763"/>
          <p14:tracePt t="73062" x="2503488" y="4225925"/>
          <p14:tracePt t="73070" x="2625725" y="4237038"/>
          <p14:tracePt t="73078" x="2714625" y="4243388"/>
          <p14:tracePt t="73086" x="2801938" y="4254500"/>
          <p14:tracePt t="73094" x="2873375" y="4267200"/>
          <p14:tracePt t="73101" x="2943225" y="4278313"/>
          <p14:tracePt t="73110" x="3019425" y="4284663"/>
          <p14:tracePt t="73117" x="3101975" y="4289425"/>
          <p14:tracePt t="73125" x="3178175" y="4306888"/>
          <p14:tracePt t="73132" x="3267075" y="4313238"/>
          <p14:tracePt t="73140" x="3378200" y="4330700"/>
          <p14:tracePt t="73148" x="3549650" y="4354513"/>
          <p14:tracePt t="73155" x="3684588" y="4384675"/>
          <p14:tracePt t="73164" x="3819525" y="4413250"/>
          <p14:tracePt t="73171" x="3913188" y="4430713"/>
          <p14:tracePt t="73179" x="4002088" y="4454525"/>
          <p14:tracePt t="73187" x="4100513" y="4478338"/>
          <p14:tracePt t="73195" x="4189413" y="4502150"/>
          <p14:tracePt t="73202" x="4318000" y="4541838"/>
          <p14:tracePt t="73210" x="4476750" y="4583113"/>
          <p14:tracePt t="73218" x="4670425" y="4619625"/>
          <p14:tracePt t="73225" x="4800600" y="4637088"/>
          <p14:tracePt t="73233" x="4911725" y="4654550"/>
          <p14:tracePt t="73241" x="5011738" y="4654550"/>
          <p14:tracePt t="73249" x="5100638" y="4654550"/>
          <p14:tracePt t="73256" x="5159375" y="4641850"/>
          <p14:tracePt t="73264" x="5222875" y="4613275"/>
          <p14:tracePt t="73273" x="5287963" y="4572000"/>
          <p14:tracePt t="73280" x="5353050" y="4506913"/>
          <p14:tracePt t="73287" x="5422900" y="4406900"/>
          <p14:tracePt t="73295" x="5494338" y="4325938"/>
          <p14:tracePt t="73303" x="5575300" y="4184650"/>
          <p14:tracePt t="73311" x="5640388" y="4037013"/>
          <p14:tracePt t="73318" x="5692775" y="3890963"/>
          <p14:tracePt t="73326" x="5740400" y="3749675"/>
          <p14:tracePt t="73334" x="5751513" y="3584575"/>
          <p14:tracePt t="73342" x="5751513" y="3419475"/>
          <p14:tracePt t="73349" x="5751513" y="3260725"/>
          <p14:tracePt t="73358" x="5751513" y="3155950"/>
          <p14:tracePt t="73365" x="5740400" y="3044825"/>
          <p14:tracePt t="73373" x="5705475" y="2938463"/>
          <p14:tracePt t="73380" x="5664200" y="2832100"/>
          <p14:tracePt t="73388" x="5599113" y="2732088"/>
          <p14:tracePt t="73396" x="5494338" y="2603500"/>
          <p14:tracePt t="73404" x="5364163" y="2486025"/>
          <p14:tracePt t="73411" x="5164138" y="2362200"/>
          <p14:tracePt t="73419" x="4900613" y="2255838"/>
          <p14:tracePt t="73427" x="4583113" y="2157413"/>
          <p14:tracePt t="73437" x="4206875" y="2085975"/>
          <p14:tracePt t="73443" x="3806825" y="2057400"/>
          <p14:tracePt t="73450" x="3408363" y="2044700"/>
          <p14:tracePt t="73458" x="2960688" y="2068513"/>
          <p14:tracePt t="73466" x="2597150" y="2109788"/>
          <p14:tracePt t="73473" x="2262188" y="2192338"/>
          <p14:tracePt t="73481" x="1944688" y="2292350"/>
          <p14:tracePt t="73489" x="1657350" y="2397125"/>
          <p14:tracePt t="73497" x="1409700" y="2514600"/>
          <p14:tracePt t="73505" x="1192213" y="2644775"/>
          <p14:tracePt t="73512" x="1011238" y="2779713"/>
          <p14:tracePt t="73520" x="828675" y="2897188"/>
          <p14:tracePt t="73528" x="704850" y="3003550"/>
          <p14:tracePt t="73536" x="611188" y="3097213"/>
          <p14:tracePt t="73543" x="534988" y="3201988"/>
          <p14:tracePt t="73552" x="469900" y="3302000"/>
          <p14:tracePt t="73559" x="417513" y="3414713"/>
          <p14:tracePt t="73567" x="376238" y="3502025"/>
          <p14:tracePt t="73574" x="341313" y="3597275"/>
          <p14:tracePt t="73582" x="323850" y="3684588"/>
          <p14:tracePt t="73590" x="317500" y="3778250"/>
          <p14:tracePt t="73598" x="304800" y="3878263"/>
          <p14:tracePt t="73605" x="304800" y="3967163"/>
          <p14:tracePt t="73613" x="311150" y="4054475"/>
          <p14:tracePt t="73621" x="328613" y="4143375"/>
          <p14:tracePt t="73629" x="341313" y="4213225"/>
          <p14:tracePt t="73637" x="363538" y="4284663"/>
          <p14:tracePt t="73644" x="382588" y="4337050"/>
          <p14:tracePt t="73652" x="393700" y="4378325"/>
          <p14:tracePt t="73660" x="400050" y="4413250"/>
          <p14:tracePt t="73667" x="411163" y="4424363"/>
          <p14:tracePt t="73675" x="417513" y="4443413"/>
          <p14:tracePt t="73683" x="422275" y="4448175"/>
          <p14:tracePt t="73691" x="428625" y="4454525"/>
          <p14:tracePt t="73698" x="434975" y="4460875"/>
          <p14:tracePt t="73706" x="441325" y="4465638"/>
          <p14:tracePt t="73714" x="446088" y="4465638"/>
          <p14:tracePt t="73723" x="458788" y="4478338"/>
          <p14:tracePt t="73729" x="476250" y="4478338"/>
          <p14:tracePt t="73737" x="504825" y="4478338"/>
          <p14:tracePt t="73745" x="528638" y="4483100"/>
          <p14:tracePt t="73754" x="558800" y="4489450"/>
          <p14:tracePt t="73761" x="587375" y="4495800"/>
          <p14:tracePt t="73769" x="628650" y="4495800"/>
          <p14:tracePt t="73776" x="669925" y="4495800"/>
          <p14:tracePt t="73784" x="711200" y="4506913"/>
          <p14:tracePt t="73791" x="752475" y="4506913"/>
          <p14:tracePt t="73799" x="822325" y="4506913"/>
          <p14:tracePt t="73807" x="898525" y="4519613"/>
          <p14:tracePt t="73815" x="987425" y="4519613"/>
          <p14:tracePt t="73823" x="1104900" y="4519613"/>
          <p14:tracePt t="73830" x="1250950" y="4524375"/>
          <p14:tracePt t="73838" x="1409700" y="4524375"/>
          <p14:tracePt t="73846" x="1574800" y="4519613"/>
          <p14:tracePt t="73855" x="1762125" y="4513263"/>
          <p14:tracePt t="73861" x="1944688" y="4502150"/>
          <p14:tracePt t="73869" x="2133600" y="4489450"/>
          <p14:tracePt t="73891" x="2486025" y="4413250"/>
          <p14:tracePt t="73893" x="2679700" y="4365625"/>
          <p14:tracePt t="73900" x="2897188" y="4306888"/>
          <p14:tracePt t="73908" x="3119438" y="4243388"/>
          <p14:tracePt t="73916" x="3360738" y="4167188"/>
          <p14:tracePt t="73923" x="3643313" y="4071938"/>
          <p14:tracePt t="73931" x="3883025" y="3984625"/>
          <p14:tracePt t="73940" x="4130675" y="3878263"/>
          <p14:tracePt t="73947" x="4359275" y="3790950"/>
          <p14:tracePt t="73954" x="4524375" y="3725863"/>
          <p14:tracePt t="73962" x="4635500" y="3667125"/>
          <p14:tracePt t="73970" x="4689475" y="3636963"/>
          <p14:tracePt t="73978" x="4724400" y="3619500"/>
          <p14:tracePt t="73985" x="4752975" y="3590925"/>
          <p14:tracePt t="73993" x="4752975" y="3578225"/>
          <p14:tracePt t="74001" x="4765675" y="3567113"/>
          <p14:tracePt t="74009" x="4776788" y="3556000"/>
          <p14:tracePt t="74017" x="4783138" y="3543300"/>
          <p14:tracePt t="74024" x="4787900" y="3525838"/>
          <p14:tracePt t="74032" x="4794250" y="3514725"/>
          <p14:tracePt t="74040" x="4800600" y="3497263"/>
          <p14:tracePt t="74047" x="4800600" y="3467100"/>
          <p14:tracePt t="74055" x="4800600" y="3443288"/>
          <p14:tracePt t="74063" x="4800600" y="3414713"/>
          <p14:tracePt t="74071" x="4800600" y="3373438"/>
          <p14:tracePt t="74079" x="4794250" y="3332163"/>
          <p14:tracePt t="74086" x="4787900" y="3284538"/>
          <p14:tracePt t="74094" x="4783138" y="3243263"/>
          <p14:tracePt t="74102" x="4770438" y="3208338"/>
          <p14:tracePt t="74111" x="4748213" y="3167063"/>
          <p14:tracePt t="74117" x="4735513" y="3132138"/>
          <p14:tracePt t="74125" x="4724400" y="3103563"/>
          <p14:tracePt t="74133" x="4711700" y="3073400"/>
          <p14:tracePt t="74141" x="4700588" y="3062288"/>
          <p14:tracePt t="74148" x="4689475" y="3049588"/>
          <p14:tracePt t="74156" x="4676775" y="3038475"/>
          <p14:tracePt t="74164" x="4659313" y="3021013"/>
          <p14:tracePt t="74172" x="4641850" y="3008313"/>
          <p14:tracePt t="74179" x="4630738" y="3003550"/>
          <p14:tracePt t="74187" x="4606925" y="2997200"/>
          <p14:tracePt t="74195" x="4583113" y="2997200"/>
          <p14:tracePt t="74203" x="4565650" y="2997200"/>
          <p14:tracePt t="74210" x="4552950" y="2997200"/>
          <p14:tracePt t="74219" x="4535488" y="3014663"/>
          <p14:tracePt t="74226" x="4506913" y="3044825"/>
          <p14:tracePt t="74234" x="4489450" y="3084513"/>
          <p14:tracePt t="74241" x="4454525" y="3138488"/>
          <p14:tracePt t="74250" x="4424363" y="3190875"/>
          <p14:tracePt t="74257" x="4400550" y="3255963"/>
          <p14:tracePt t="74265" x="4389438" y="3302000"/>
          <p14:tracePt t="74272" x="4371975" y="3367088"/>
          <p14:tracePt t="74280" x="4365625" y="3414713"/>
          <p14:tracePt t="74288" x="4359275" y="3467100"/>
          <p14:tracePt t="74296" x="4354513" y="3508375"/>
          <p14:tracePt t="74303" x="4354513" y="3536950"/>
          <p14:tracePt t="74311" x="4348163" y="3560763"/>
          <p14:tracePt t="74319" x="4348163" y="3578225"/>
          <p14:tracePt t="74327" x="4348163" y="3584575"/>
          <p14:tracePt t="74335" x="4348163" y="3602038"/>
          <p14:tracePt t="74350" x="4348163" y="3608388"/>
          <p14:tracePt t="74436" x="4341813" y="3608388"/>
          <p14:tracePt t="74474" x="4335463" y="3608388"/>
          <p14:tracePt t="74482" x="4324350" y="3619500"/>
          <p14:tracePt t="74490" x="4276725" y="3632200"/>
          <p14:tracePt t="74497" x="4206875" y="3673475"/>
          <p14:tracePt t="74506" x="4095750" y="3725863"/>
          <p14:tracePt t="74513" x="3978275" y="3808413"/>
          <p14:tracePt t="74522" x="3871913" y="3895725"/>
          <p14:tracePt t="74528" x="3760788" y="3995738"/>
          <p14:tracePt t="74536" x="3667125" y="4089400"/>
          <p14:tracePt t="74544" x="3578225" y="4195763"/>
          <p14:tracePt t="74552" x="3502025" y="4271963"/>
          <p14:tracePt t="74560" x="3467100" y="4343400"/>
          <p14:tracePt t="74567" x="3425825" y="4413250"/>
          <p14:tracePt t="74576" x="3390900" y="4489450"/>
          <p14:tracePt t="74583" x="3360738" y="4548188"/>
          <p14:tracePt t="74590" x="3332163" y="4613275"/>
          <p14:tracePt t="74598" x="3308350" y="4665663"/>
          <p14:tracePt t="74607" x="3290888" y="4724400"/>
          <p14:tracePt t="74614" x="3278188" y="4759325"/>
          <p14:tracePt t="74621" x="3273425" y="4800600"/>
          <p14:tracePt t="74630" x="3273425" y="4824413"/>
          <p14:tracePt t="74637" x="3273425" y="4841875"/>
          <p14:tracePt t="74645" x="3273425" y="4854575"/>
          <p14:tracePt t="74653" x="3273425" y="4872038"/>
          <p14:tracePt t="74676" x="3273425" y="4876800"/>
          <p14:tracePt t="74699" x="3273425" y="4883150"/>
          <p14:tracePt t="74716" x="3284538" y="4883150"/>
          <p14:tracePt t="74722" x="3302000" y="4889500"/>
          <p14:tracePt t="74730" x="3332163" y="4895850"/>
          <p14:tracePt t="74738" x="3378200" y="4895850"/>
          <p14:tracePt t="74746" x="3449638" y="4895850"/>
          <p14:tracePt t="74753" x="3525838" y="4889500"/>
          <p14:tracePt t="74761" x="3613150" y="4872038"/>
          <p14:tracePt t="74770" x="3713163" y="4848225"/>
          <p14:tracePt t="74777" x="3806825" y="4813300"/>
          <p14:tracePt t="74784" x="3878263" y="4783138"/>
          <p14:tracePt t="74793" x="3943350" y="4741863"/>
          <p14:tracePt t="74800" x="3983038" y="4706938"/>
          <p14:tracePt t="74808" x="4013200" y="4660900"/>
          <p14:tracePt t="74815" x="4041775" y="4624388"/>
          <p14:tracePt t="74823" x="4048125" y="4602163"/>
          <p14:tracePt t="74831" x="4048125" y="4589463"/>
          <p14:tracePt t="74839" x="4048125" y="4572000"/>
          <p14:tracePt t="74871" x="4048125" y="4565650"/>
          <p14:tracePt t="74885" x="4041775" y="4560888"/>
          <p14:tracePt t="74893" x="4002088" y="4541838"/>
          <p14:tracePt t="74910" x="3860800" y="4519613"/>
          <p14:tracePt t="74916" x="3754438" y="4513263"/>
          <p14:tracePt t="74924" x="3630613" y="4506913"/>
          <p14:tracePt t="74932" x="3525838" y="4506913"/>
          <p14:tracePt t="74940" x="3413125" y="4524375"/>
          <p14:tracePt t="74947" x="3336925" y="4548188"/>
          <p14:tracePt t="74955" x="3273425" y="4578350"/>
          <p14:tracePt t="74964" x="3236913" y="4606925"/>
          <p14:tracePt t="74970" x="3208338" y="4641850"/>
          <p14:tracePt t="74978" x="3195638" y="4665663"/>
          <p14:tracePt t="74986" x="3190875" y="4700588"/>
          <p14:tracePt t="74994" x="3190875" y="4730750"/>
          <p14:tracePt t="75002" x="3190875" y="4741863"/>
          <p14:tracePt t="75009" x="3190875" y="4765675"/>
          <p14:tracePt t="75017" x="3190875" y="4778375"/>
          <p14:tracePt t="75025" x="3195638" y="4795838"/>
          <p14:tracePt t="75033" x="3214688" y="4813300"/>
          <p14:tracePt t="75040" x="3232150" y="4824413"/>
          <p14:tracePt t="75049" x="3260725" y="4841875"/>
          <p14:tracePt t="75056" x="3308350" y="4872038"/>
          <p14:tracePt t="75064" x="3378200" y="4883150"/>
          <p14:tracePt t="75071" x="3449638" y="4906963"/>
          <p14:tracePt t="75079" x="3519488" y="4918075"/>
          <p14:tracePt t="75088" x="3584575" y="4924425"/>
          <p14:tracePt t="75095" x="3648075" y="4941888"/>
          <p14:tracePt t="75103" x="3689350" y="4941888"/>
          <p14:tracePt t="75110" x="3719513" y="4941888"/>
          <p14:tracePt t="75119" x="3725863" y="4941888"/>
          <p14:tracePt t="75126" x="3736975" y="4941888"/>
          <p14:tracePt t="76027" x="3743325" y="4941888"/>
          <p14:tracePt t="76033" x="3760788" y="4941888"/>
          <p14:tracePt t="76041" x="3789363" y="4941888"/>
          <p14:tracePt t="76050" x="3813175" y="4941888"/>
          <p14:tracePt t="76056" x="3843338" y="4941888"/>
          <p14:tracePt t="76064" x="3854450" y="4941888"/>
          <p14:tracePt t="76073" x="3883025" y="4941888"/>
          <p14:tracePt t="76080" x="3913188" y="4941888"/>
          <p14:tracePt t="76088" x="3948113" y="4941888"/>
          <p14:tracePt t="76095" x="3995738" y="4941888"/>
          <p14:tracePt t="76103" x="4054475" y="4941888"/>
          <p14:tracePt t="76111" x="4113213" y="4937125"/>
          <p14:tracePt t="76120" x="4183063" y="4930775"/>
          <p14:tracePt t="76126" x="4254500" y="4924425"/>
          <p14:tracePt t="76134" x="4313238" y="4924425"/>
          <p14:tracePt t="76143" x="4383088" y="4913313"/>
          <p14:tracePt t="76151" x="4441825" y="4906963"/>
          <p14:tracePt t="76159" x="4500563" y="4900613"/>
          <p14:tracePt t="76165" x="4552950" y="4895850"/>
          <p14:tracePt t="76173" x="4594225" y="4883150"/>
          <p14:tracePt t="76182" x="4641850" y="4883150"/>
          <p14:tracePt t="76189" x="4683125" y="4883150"/>
          <p14:tracePt t="76196" x="4711700" y="4883150"/>
          <p14:tracePt t="76204" x="4748213" y="4876800"/>
          <p14:tracePt t="76212" x="4765675" y="4876800"/>
          <p14:tracePt t="76219" x="4787900" y="4876800"/>
          <p14:tracePt t="76227" x="4811713" y="4876800"/>
          <p14:tracePt t="76235" x="4835525" y="4876800"/>
          <p14:tracePt t="76243" x="4852988" y="4876800"/>
          <p14:tracePt t="76250" x="4876800" y="4876800"/>
          <p14:tracePt t="76258" x="4906963" y="4876800"/>
          <p14:tracePt t="76266" x="4929188" y="4876800"/>
          <p14:tracePt t="76274" x="4946650" y="4876800"/>
          <p14:tracePt t="76281" x="4970463" y="4876800"/>
          <p14:tracePt t="76289" x="4994275" y="4876800"/>
          <p14:tracePt t="76298" x="5005388" y="4876800"/>
          <p14:tracePt t="76305" x="5011738" y="4872038"/>
          <p14:tracePt t="76313" x="5029200" y="4872038"/>
          <p14:tracePt t="76320" x="5041900" y="4872038"/>
          <p14:tracePt t="76329" x="5046663" y="4872038"/>
          <p14:tracePt t="76336" x="5064125" y="4872038"/>
          <p14:tracePt t="76343" x="5070475" y="4865688"/>
          <p14:tracePt t="76351" x="5083175" y="4859338"/>
          <p14:tracePt t="76359" x="5094288" y="4854575"/>
          <p14:tracePt t="76367" x="5105400" y="4854575"/>
          <p14:tracePt t="76376" x="5118100" y="4848225"/>
          <p14:tracePt t="76382" x="5135563" y="4848225"/>
          <p14:tracePt t="76390" x="5141913" y="4841875"/>
          <p14:tracePt t="76398" x="5153025" y="4837113"/>
          <p14:tracePt t="76407" x="5164138" y="4830763"/>
          <p14:tracePt t="76413" x="5176838" y="4824413"/>
          <p14:tracePt t="76421" x="5176838" y="4818063"/>
          <p14:tracePt t="76429" x="5181600" y="4818063"/>
          <p14:tracePt t="76437" x="5187950" y="4818063"/>
          <p14:tracePt t="76453" x="5194300" y="4818063"/>
          <p14:tracePt t="76483" x="5205413" y="4818063"/>
          <p14:tracePt t="76491" x="5218113" y="4813300"/>
          <p14:tracePt t="76499" x="5229225" y="4813300"/>
          <p14:tracePt t="76507" x="5253038" y="4813300"/>
          <p14:tracePt t="76515" x="5276850" y="4806950"/>
          <p14:tracePt t="76522" x="5299075" y="4800600"/>
          <p14:tracePt t="76530" x="5322888" y="4795838"/>
          <p14:tracePt t="76537" x="5340350" y="4789488"/>
          <p14:tracePt t="76546" x="5364163" y="4789488"/>
          <p14:tracePt t="76553" x="5387975" y="4783138"/>
          <p14:tracePt t="76561" x="5405438" y="4778375"/>
          <p14:tracePt t="76568" x="5411788" y="4778375"/>
          <p14:tracePt t="76577" x="5422900" y="4772025"/>
          <p14:tracePt t="76584" x="5435600" y="4765675"/>
          <p14:tracePt t="76592" x="5453063" y="4754563"/>
          <p14:tracePt t="76599" x="5470525" y="4748213"/>
          <p14:tracePt t="76608" x="5487988" y="4737100"/>
          <p14:tracePt t="76615" x="5511800" y="4724400"/>
          <p14:tracePt t="76623" x="5535613" y="4706938"/>
          <p14:tracePt t="76631" x="5570538" y="4695825"/>
          <p14:tracePt t="76638" x="5594350" y="4683125"/>
          <p14:tracePt t="76646" x="5629275" y="4665663"/>
          <p14:tracePt t="76656" x="5670550" y="4648200"/>
          <p14:tracePt t="76661" x="5716588" y="4630738"/>
          <p14:tracePt t="76669" x="5770563" y="4595813"/>
          <p14:tracePt t="76677" x="5822950" y="4578350"/>
          <p14:tracePt t="76685" x="5881688" y="4560888"/>
          <p14:tracePt t="76693" x="5946775" y="4537075"/>
          <p14:tracePt t="76700" x="6005513" y="4519613"/>
          <p14:tracePt t="76708" x="6057900" y="4506913"/>
          <p14:tracePt t="76716" x="6110288" y="4483100"/>
          <p14:tracePt t="76724" x="6157913" y="4478338"/>
          <p14:tracePt t="76731" x="6199188" y="4460875"/>
          <p14:tracePt t="76740" x="6251575" y="4460875"/>
          <p14:tracePt t="76747" x="6292850" y="4448175"/>
          <p14:tracePt t="76755" x="6334125" y="4443413"/>
          <p14:tracePt t="76762" x="6362700" y="4437063"/>
          <p14:tracePt t="76770" x="6416675" y="4437063"/>
          <p14:tracePt t="76778" x="6440488" y="4424363"/>
          <p14:tracePt t="76786" x="6469063" y="4424363"/>
          <p14:tracePt t="76794" x="6503988" y="4419600"/>
          <p14:tracePt t="76801" x="6521450" y="4413250"/>
          <p14:tracePt t="76809" x="6538913" y="4406900"/>
          <p14:tracePt t="76817" x="6557963" y="4406900"/>
          <p14:tracePt t="76825" x="6580188" y="4402138"/>
          <p14:tracePt t="76832" x="6586538" y="4395788"/>
          <p14:tracePt t="76840" x="6597650" y="4395788"/>
          <p14:tracePt t="76849" x="6616700" y="4389438"/>
          <p14:tracePt t="76856" x="6627813" y="4384675"/>
          <p14:tracePt t="76863" x="6638925" y="4378325"/>
          <p14:tracePt t="76871" x="6656388" y="4378325"/>
          <p14:tracePt t="76879" x="6662738" y="4378325"/>
          <p14:tracePt t="78129" x="6669088" y="4378325"/>
          <p14:tracePt t="78136" x="6692900" y="4378325"/>
          <p14:tracePt t="78143" x="6751638" y="4378325"/>
          <p14:tracePt t="78152" x="6834188" y="4378325"/>
          <p14:tracePt t="78160" x="6938963" y="4360863"/>
          <p14:tracePt t="78166" x="7050088" y="4348163"/>
          <p14:tracePt t="78174" x="7186613" y="4330700"/>
          <p14:tracePt t="78182" x="7345363" y="4302125"/>
          <p14:tracePt t="78190" x="7497763" y="4271963"/>
          <p14:tracePt t="78198" x="7626350" y="4248150"/>
          <p14:tracePt t="78205" x="7785100" y="4219575"/>
          <p14:tracePt t="78213" x="7885113" y="4195763"/>
          <p14:tracePt t="78221" x="7991475" y="4178300"/>
          <p14:tracePt t="78229" x="8085138" y="4154488"/>
          <p14:tracePt t="78237" x="8172450" y="4143375"/>
          <p14:tracePt t="78244" x="8226425" y="4125913"/>
          <p14:tracePt t="78252" x="8272463" y="4108450"/>
          <p14:tracePt t="78261" x="8308975" y="4102100"/>
          <p14:tracePt t="78267" x="8343900" y="4089400"/>
          <p14:tracePt t="78275" x="8372475" y="4084638"/>
          <p14:tracePt t="78283" x="8396288" y="4078288"/>
          <p14:tracePt t="78292" x="8420100" y="4067175"/>
          <p14:tracePt t="78298" x="8448675" y="4060825"/>
          <p14:tracePt t="78306" x="8472488" y="4054475"/>
          <p14:tracePt t="78316" x="8496300" y="4049713"/>
          <p14:tracePt t="78323" x="8520113" y="4043363"/>
          <p14:tracePt t="78329" x="8543925" y="4037013"/>
          <p14:tracePt t="78337" x="8566150" y="4030663"/>
          <p14:tracePt t="78345" x="8578850" y="4019550"/>
          <p14:tracePt t="78353" x="8596313" y="4008438"/>
          <p14:tracePt t="78360" x="8620125" y="3995738"/>
          <p14:tracePt t="78368" x="8648700" y="3978275"/>
          <p14:tracePt t="78376" x="8672513" y="3949700"/>
          <p14:tracePt t="78384" x="8707438" y="3913188"/>
          <p14:tracePt t="78392" x="8737600" y="3871913"/>
          <p14:tracePt t="78400" x="8778875" y="3825875"/>
          <p14:tracePt t="78407" x="8807450" y="3773488"/>
          <p14:tracePt t="78415" x="8837613" y="3708400"/>
          <p14:tracePt t="78422" x="8866188" y="3656013"/>
          <p14:tracePt t="78430" x="8890000" y="3597275"/>
          <p14:tracePt t="78438" x="8924925" y="3532188"/>
          <p14:tracePt t="78446" x="8948738" y="3473450"/>
          <p14:tracePt t="78456" x="8972550" y="3390900"/>
          <p14:tracePt t="78461" x="8977313" y="3321050"/>
          <p14:tracePt t="78469" x="8996363" y="3221038"/>
          <p14:tracePt t="78477" x="9013825" y="3132138"/>
          <p14:tracePt t="78485" x="9018588" y="3032125"/>
          <p14:tracePt t="78492" x="9024938" y="2944813"/>
          <p14:tracePt t="78500" x="9024938" y="2862263"/>
          <p14:tracePt t="78509" x="9024938" y="2773363"/>
          <p14:tracePt t="78515" x="9024938" y="2686050"/>
          <p14:tracePt t="78523" x="9018588" y="2597150"/>
          <p14:tracePt t="78531" x="9001125" y="2503488"/>
          <p14:tracePt t="78540" x="8983663" y="2427288"/>
          <p14:tracePt t="78547" x="8959850" y="2344738"/>
          <p14:tracePt t="78554" x="8942388" y="2268538"/>
          <p14:tracePt t="78562" x="8931275" y="2203450"/>
          <p14:tracePt t="78570" x="8907463" y="2151063"/>
          <p14:tracePt t="78578" x="8883650" y="2079625"/>
          <p14:tracePt t="78585" x="8855075" y="2027238"/>
          <p14:tracePt t="78594" x="8831263" y="1974850"/>
          <p14:tracePt t="78601" x="8807450" y="1933575"/>
          <p14:tracePt t="78609" x="8783638" y="1881188"/>
          <p14:tracePt t="78616" x="8759825" y="1827213"/>
          <p14:tracePt t="78625" x="8731250" y="1763713"/>
          <p14:tracePt t="78632" x="8696325" y="1709738"/>
          <p14:tracePt t="78641" x="8655050" y="1668463"/>
          <p14:tracePt t="78648" x="8624888" y="1622425"/>
          <p14:tracePt t="78655" x="8596313" y="1581150"/>
          <p14:tracePt t="78663" x="8566150" y="1546225"/>
          <p14:tracePt t="78671" x="8548688" y="1509713"/>
          <p14:tracePt t="78679" x="8513763" y="1474788"/>
          <p14:tracePt t="78686" x="8489950" y="1446213"/>
          <p14:tracePt t="78694" x="8466138" y="1428750"/>
          <p14:tracePt t="78703" x="8448675" y="1409700"/>
          <p14:tracePt t="78710" x="8426450" y="1387475"/>
          <p14:tracePt t="78717" x="8402638" y="1370013"/>
          <p14:tracePt t="78725" x="8385175" y="1357313"/>
          <p14:tracePt t="78734" x="8348663" y="1339850"/>
          <p14:tracePt t="78741" x="8313738" y="1328738"/>
          <p14:tracePt t="78748" x="8285163" y="1316038"/>
          <p14:tracePt t="78756" x="8261350" y="1311275"/>
          <p14:tracePt t="78764" x="8220075" y="1292225"/>
          <p14:tracePt t="78772" x="8167688" y="1287463"/>
          <p14:tracePt t="78779" x="8113713" y="1281113"/>
          <p14:tracePt t="78787" x="8054975" y="1274763"/>
          <p14:tracePt t="78795" x="8002588" y="1257300"/>
          <p14:tracePt t="78803" x="7943850" y="1250950"/>
          <p14:tracePt t="78811" x="7885113" y="1246188"/>
          <p14:tracePt t="78818" x="7815263" y="1233488"/>
          <p14:tracePt t="78826" x="7737475" y="1228725"/>
          <p14:tracePt t="78834" x="7661275" y="1228725"/>
          <p14:tracePt t="78842" x="7573963" y="1228725"/>
          <p14:tracePt t="78849" x="7491413" y="1228725"/>
          <p14:tracePt t="78857" x="7415213" y="1239838"/>
          <p14:tracePt t="78865" x="7326313" y="1250950"/>
          <p14:tracePt t="78874" x="7232650" y="1281113"/>
          <p14:tracePt t="78880" x="7145338" y="1304925"/>
          <p14:tracePt t="78888" x="7032625" y="1328738"/>
          <p14:tracePt t="78897" x="6951663" y="1363663"/>
          <p14:tracePt t="78903" x="6851650" y="1387475"/>
          <p14:tracePt t="78911" x="6762750" y="1422400"/>
          <p14:tracePt t="78919" x="6680200" y="1446213"/>
          <p14:tracePt t="78927" x="6610350" y="1481138"/>
          <p14:tracePt t="78934" x="6538913" y="1516063"/>
          <p14:tracePt t="78942" x="6469063" y="1546225"/>
          <p14:tracePt t="78950" x="6403975" y="1581150"/>
          <p14:tracePt t="78958" x="6351588" y="1592263"/>
          <p14:tracePt t="78965" x="6292850" y="1616075"/>
          <p14:tracePt t="78973" x="6245225" y="1639888"/>
          <p14:tracePt t="78982" x="6192838" y="1651000"/>
          <p14:tracePt t="78990" x="6169025" y="1663700"/>
          <p14:tracePt t="78997" x="6145213" y="1685925"/>
          <p14:tracePt t="79004" x="6122988" y="1698625"/>
          <p14:tracePt t="79013" x="6116638" y="1704975"/>
          <p14:tracePt t="79020" x="6099175" y="1716088"/>
          <p14:tracePt t="79028" x="6086475" y="1727200"/>
          <p14:tracePt t="79036" x="6081713" y="1744663"/>
          <p14:tracePt t="79044" x="6069013" y="1757363"/>
          <p14:tracePt t="79056" x="6057900" y="1768475"/>
          <p14:tracePt t="79059" x="6046788" y="1792288"/>
          <p14:tracePt t="79067" x="6027738" y="1803400"/>
          <p14:tracePt t="79075" x="6016625" y="1827213"/>
          <p14:tracePt t="79082" x="5988050" y="1862138"/>
          <p14:tracePt t="79090" x="5969000" y="1909763"/>
          <p14:tracePt t="79097" x="5946775" y="1962150"/>
          <p14:tracePt t="79105" x="5929313" y="2009775"/>
          <p14:tracePt t="79114" x="5916613" y="2051050"/>
          <p14:tracePt t="79123" x="5899150" y="2103438"/>
          <p14:tracePt t="79128" x="5892800" y="2157413"/>
          <p14:tracePt t="79136" x="5892800" y="2203450"/>
          <p14:tracePt t="79144" x="5892800" y="2262188"/>
          <p14:tracePt t="79152" x="5892800" y="2333625"/>
          <p14:tracePt t="79159" x="5892800" y="2403475"/>
          <p14:tracePt t="79167" x="5892800" y="2468563"/>
          <p14:tracePt t="79176" x="5905500" y="2538413"/>
          <p14:tracePt t="79183" x="5910263" y="2627313"/>
          <p14:tracePt t="79190" x="5910263" y="2697163"/>
          <p14:tracePt t="79198" x="5922963" y="2786063"/>
          <p14:tracePt t="79208" x="5934075" y="2886075"/>
          <p14:tracePt t="79214" x="5946775" y="2979738"/>
          <p14:tracePt t="79221" x="5957888" y="3062288"/>
          <p14:tracePt t="79229" x="5975350" y="3173413"/>
          <p14:tracePt t="79237" x="5992813" y="3260725"/>
          <p14:tracePt t="79245" x="6010275" y="3349625"/>
          <p14:tracePt t="79253" x="6046788" y="3449638"/>
          <p14:tracePt t="79261" x="6069013" y="3543300"/>
          <p14:tracePt t="79268" x="6099175" y="3632200"/>
          <p14:tracePt t="79276" x="6134100" y="3719513"/>
          <p14:tracePt t="79284" x="6169025" y="3825875"/>
          <p14:tracePt t="79292" x="6210300" y="3913188"/>
          <p14:tracePt t="79299" x="6251575" y="4008438"/>
          <p14:tracePt t="79307" x="6299200" y="4095750"/>
          <p14:tracePt t="79314" x="6351588" y="4195763"/>
          <p14:tracePt t="79322" x="6403975" y="4278313"/>
          <p14:tracePt t="79330" x="6462713" y="4371975"/>
          <p14:tracePt t="79338" x="6510338" y="4437063"/>
          <p14:tracePt t="79346" x="6557963" y="4502150"/>
          <p14:tracePt t="79353" x="6616700" y="4554538"/>
          <p14:tracePt t="79362" x="6656388" y="4602163"/>
          <p14:tracePt t="79370" x="6704013" y="4641850"/>
          <p14:tracePt t="79377" x="6756400" y="4683125"/>
          <p14:tracePt t="79384" x="6804025" y="4706938"/>
          <p14:tracePt t="79392" x="6845300" y="4737100"/>
          <p14:tracePt t="79400" x="6910388" y="4759325"/>
          <p14:tracePt t="79408" x="6962775" y="4783138"/>
          <p14:tracePt t="79415" x="7038975" y="4795838"/>
          <p14:tracePt t="79423" x="7127875" y="4813300"/>
          <p14:tracePt t="79431" x="7239000" y="4818063"/>
          <p14:tracePt t="79439" x="7356475" y="4830763"/>
          <p14:tracePt t="79446" x="7480300" y="4830763"/>
          <p14:tracePt t="79456" x="7661275" y="4830763"/>
          <p14:tracePt t="79462" x="7850188" y="4813300"/>
          <p14:tracePt t="79470" x="8020050" y="4783138"/>
          <p14:tracePt t="79477" x="8189913" y="4759325"/>
          <p14:tracePt t="79485" x="8389938" y="4700588"/>
          <p14:tracePt t="79493" x="8572500" y="4654550"/>
          <p14:tracePt t="79501" x="8755063" y="4583113"/>
          <p14:tracePt t="79509" x="8959850" y="4513263"/>
          <p14:tracePt t="79516" x="9124950" y="4448175"/>
          <p14:tracePt t="79524" x="9266238" y="4360863"/>
          <p14:tracePt t="79532" x="9436100" y="4271963"/>
          <p14:tracePt t="79540" x="9594850" y="4184650"/>
          <p14:tracePt t="79547" x="9729788" y="4095750"/>
          <p14:tracePt t="79555" x="9859963" y="3990975"/>
          <p14:tracePt t="79564" x="9971088" y="3890963"/>
          <p14:tracePt t="79570" x="10058400" y="3808413"/>
          <p14:tracePt t="79579" x="10153650" y="3714750"/>
          <p14:tracePt t="79586" x="10212388" y="3649663"/>
          <p14:tracePt t="79594" x="10258425" y="3578225"/>
          <p14:tracePt t="79601" x="10306050" y="3519488"/>
          <p14:tracePt t="79609" x="10340975" y="3478213"/>
          <p14:tracePt t="79617" x="10364788" y="3425825"/>
          <p14:tracePt t="79625" x="10382250" y="3373438"/>
          <p14:tracePt t="79632" x="10393363" y="3321050"/>
          <p14:tracePt t="79640" x="10412413" y="3273425"/>
          <p14:tracePt t="79649" x="10417175" y="3232150"/>
          <p14:tracePt t="79656" x="10417175" y="3173413"/>
          <p14:tracePt t="79664" x="10423525" y="3121025"/>
          <p14:tracePt t="79672" x="10423525" y="3062288"/>
          <p14:tracePt t="79679" x="10423525" y="2990850"/>
          <p14:tracePt t="79688" x="10412413" y="2932113"/>
          <p14:tracePt t="79695" x="10406063" y="2873375"/>
          <p14:tracePt t="79703" x="10399713" y="2803525"/>
          <p14:tracePt t="79710" x="10382250" y="2744788"/>
          <p14:tracePt t="79720" x="10371138" y="2679700"/>
          <p14:tracePt t="79727" x="10347325" y="2620963"/>
          <p14:tracePt t="79733" x="10323513" y="2568575"/>
          <p14:tracePt t="79741" x="10306050" y="2514600"/>
          <p14:tracePt t="79749" x="10288588" y="2451100"/>
          <p14:tracePt t="79758" x="10247313" y="2397125"/>
          <p14:tracePt t="79764" x="10223500" y="2344738"/>
          <p14:tracePt t="79772" x="10188575" y="2292350"/>
          <p14:tracePt t="79780" x="10147300" y="2220913"/>
          <p14:tracePt t="79788" x="10106025" y="2174875"/>
          <p14:tracePt t="79795" x="10071100" y="2120900"/>
          <p14:tracePt t="79803" x="10040938" y="2074863"/>
          <p14:tracePt t="79812" x="9994900" y="2020888"/>
          <p14:tracePt t="79819" x="9947275" y="1974850"/>
          <p14:tracePt t="79826" x="9901238" y="1920875"/>
          <p14:tracePt t="79834" x="9853613" y="1885950"/>
          <p14:tracePt t="79843" x="9812338" y="1839913"/>
          <p14:tracePt t="79850" x="9764713" y="1803400"/>
          <p14:tracePt t="79857" x="9729788" y="1774825"/>
          <p14:tracePt t="79865" x="9677400" y="1733550"/>
          <p14:tracePt t="79874" x="9625013" y="1704975"/>
          <p14:tracePt t="79882" x="9571038" y="1681163"/>
          <p14:tracePt t="79888" x="9518650" y="1651000"/>
          <p14:tracePt t="79910" x="9418638" y="1604963"/>
          <p14:tracePt t="79912" x="9371013" y="1592263"/>
          <p14:tracePt t="79921" x="9324975" y="1581150"/>
          <p14:tracePt t="79928" x="9266238" y="1563688"/>
          <p14:tracePt t="79935" x="9218613" y="1557338"/>
          <p14:tracePt t="79943" x="9166225" y="1546225"/>
          <p14:tracePt t="79951" x="9113838" y="1546225"/>
          <p14:tracePt t="79958" x="9055100" y="1539875"/>
          <p14:tracePt t="79966" x="9007475" y="1533525"/>
          <p14:tracePt t="79974" x="8955088" y="1533525"/>
          <p14:tracePt t="79982" x="8907463" y="1533525"/>
          <p14:tracePt t="79989" x="8848725" y="1533525"/>
          <p14:tracePt t="79997" x="8796338" y="1533525"/>
          <p14:tracePt t="80005" x="8731250" y="1527175"/>
          <p14:tracePt t="80013" x="8678863" y="1527175"/>
          <p14:tracePt t="80020" x="8631238" y="1527175"/>
          <p14:tracePt t="80028" x="8566150" y="1533525"/>
          <p14:tracePt t="80036" x="8520113" y="1539875"/>
          <p14:tracePt t="80044" x="8455025" y="1557338"/>
          <p14:tracePt t="80052" x="8389938" y="1557338"/>
          <p14:tracePt t="80059" x="8337550" y="1581150"/>
          <p14:tracePt t="80067" x="8267700" y="1598613"/>
          <p14:tracePt t="80075" x="8202613" y="1616075"/>
          <p14:tracePt t="80082" x="8131175" y="1633538"/>
          <p14:tracePt t="80091" x="8061325" y="1668463"/>
          <p14:tracePt t="80098" x="7991475" y="1681163"/>
          <p14:tracePt t="80106" x="7915275" y="1716088"/>
          <p14:tracePt t="80113" x="7850188" y="1739900"/>
          <p14:tracePt t="80122" x="7778750" y="1763713"/>
          <p14:tracePt t="80129" x="7715250" y="1785938"/>
          <p14:tracePt t="80137" x="7673975" y="1803400"/>
          <p14:tracePt t="80144" x="7632700" y="1833563"/>
          <p14:tracePt t="80152" x="7597775" y="1851025"/>
          <p14:tracePt t="80160" x="7561263" y="1868488"/>
          <p14:tracePt t="80170" x="7539038" y="1881188"/>
          <p14:tracePt t="80176" x="7508875" y="1909763"/>
          <p14:tracePt t="80183" x="7485063" y="1933575"/>
          <p14:tracePt t="80192" x="7473950" y="1951038"/>
          <p14:tracePt t="80200" x="7450138" y="1974850"/>
          <p14:tracePt t="80207" x="7432675" y="1992313"/>
          <p14:tracePt t="80214" x="7421563" y="2016125"/>
          <p14:tracePt t="80222" x="7404100" y="2044700"/>
          <p14:tracePt t="80231" x="7391400" y="2057400"/>
          <p14:tracePt t="80238" x="7380288" y="2079625"/>
          <p14:tracePt t="80245" x="7367588" y="2116138"/>
          <p14:tracePt t="80253" x="7356475" y="2133600"/>
          <p14:tracePt t="80261" x="7345363" y="2162175"/>
          <p14:tracePt t="80269" x="7326313" y="2185988"/>
          <p14:tracePt t="80276" x="7321550" y="2227263"/>
          <p14:tracePt t="80284" x="7308850" y="2268538"/>
          <p14:tracePt t="80292" x="7304088" y="2320925"/>
          <p14:tracePt t="80300" x="7304088" y="2368550"/>
          <p14:tracePt t="80307" x="7291388" y="2438400"/>
          <p14:tracePt t="80315" x="7291388" y="2497138"/>
          <p14:tracePt t="80323" x="7285038" y="2562225"/>
          <p14:tracePt t="80331" x="7280275" y="2627313"/>
          <p14:tracePt t="80340" x="7280275" y="2686050"/>
          <p14:tracePt t="80346" x="7280275" y="2744788"/>
          <p14:tracePt t="80354" x="7280275" y="2814638"/>
          <p14:tracePt t="80362" x="7280275" y="2873375"/>
          <p14:tracePt t="80370" x="7280275" y="2932113"/>
          <p14:tracePt t="80377" x="7280275" y="2990850"/>
          <p14:tracePt t="80385" x="7280275" y="3044825"/>
          <p14:tracePt t="80394" x="7297738" y="3103563"/>
          <p14:tracePt t="80401" x="7308850" y="3143250"/>
          <p14:tracePt t="80408" x="7315200" y="3197225"/>
          <p14:tracePt t="80416" x="7332663" y="3249613"/>
          <p14:tracePt t="80425" x="7345363" y="3290888"/>
          <p14:tracePt t="80432" x="7356475" y="3325813"/>
          <p14:tracePt t="80439" x="7373938" y="3367088"/>
          <p14:tracePt t="80448" x="7385050" y="3408363"/>
          <p14:tracePt t="80455" x="7397750" y="3432175"/>
          <p14:tracePt t="80463" x="7421563" y="3473450"/>
          <p14:tracePt t="80470" x="7432675" y="3502025"/>
          <p14:tracePt t="80479" x="7462838" y="3543300"/>
          <p14:tracePt t="80486" x="7480300" y="3567113"/>
          <p14:tracePt t="80494" x="7502525" y="3597275"/>
          <p14:tracePt t="80501" x="7521575" y="3619500"/>
          <p14:tracePt t="80510" x="7543800" y="3649663"/>
          <p14:tracePt t="80517" x="7591425" y="3678238"/>
          <p14:tracePt t="80525" x="7639050" y="3714750"/>
          <p14:tracePt t="80532" x="7691438" y="3743325"/>
          <p14:tracePt t="80540" x="7750175" y="3767138"/>
          <p14:tracePt t="80548" x="7820025" y="3790950"/>
          <p14:tracePt t="80556" x="7908925" y="3813175"/>
          <p14:tracePt t="80564" x="7991475" y="3836988"/>
          <p14:tracePt t="80572" x="8091488" y="3849688"/>
          <p14:tracePt t="80579" x="8185150" y="3854450"/>
          <p14:tracePt t="80588" x="8285163" y="3867150"/>
          <p14:tracePt t="80594" x="8389938" y="3867150"/>
          <p14:tracePt t="80602" x="8489950" y="3867150"/>
          <p14:tracePt t="80610" x="8578850" y="3854450"/>
          <p14:tracePt t="80618" x="8678863" y="3832225"/>
          <p14:tracePt t="80626" x="8755063" y="3808413"/>
          <p14:tracePt t="80633" x="8831263" y="3767138"/>
          <p14:tracePt t="80643" x="8901113" y="3732213"/>
          <p14:tracePt t="80649" x="8955088" y="3695700"/>
          <p14:tracePt t="80657" x="9013825" y="3636963"/>
          <p14:tracePt t="80664" x="9066213" y="3573463"/>
          <p14:tracePt t="80672" x="9113838" y="3514725"/>
          <p14:tracePt t="80680" x="9166225" y="3432175"/>
          <p14:tracePt t="80688" x="9207500" y="3349625"/>
          <p14:tracePt t="80695" x="9242425" y="3267075"/>
          <p14:tracePt t="80704" x="9294813" y="3184525"/>
          <p14:tracePt t="80711" x="9318625" y="3103563"/>
          <p14:tracePt t="80719" x="9342438" y="3025775"/>
          <p14:tracePt t="80727" x="9366250" y="2944813"/>
          <p14:tracePt t="80734" x="9371013" y="2862263"/>
          <p14:tracePt t="80742" x="9401175" y="2786063"/>
          <p14:tracePt t="80750" x="9401175" y="2714625"/>
          <p14:tracePt t="80758" x="9412288" y="2655888"/>
          <p14:tracePt t="80765" x="9412288" y="2573338"/>
          <p14:tracePt t="80773" x="9412288" y="2514600"/>
          <p14:tracePt t="80782" x="9407525" y="2444750"/>
          <p14:tracePt t="80789" x="9394825" y="2386013"/>
          <p14:tracePt t="80796" x="9371013" y="2327275"/>
          <p14:tracePt t="80804" x="9348788" y="2262188"/>
          <p14:tracePt t="80812" x="9324975" y="2203450"/>
          <p14:tracePt t="80819" x="9294813" y="2138363"/>
          <p14:tracePt t="80827" x="9266238" y="2098675"/>
          <p14:tracePt t="80835" x="9231313" y="2039938"/>
          <p14:tracePt t="80843" x="9172575" y="1992313"/>
          <p14:tracePt t="80851" x="9124950" y="1939925"/>
          <p14:tracePt t="80858" x="9059863" y="1885950"/>
          <p14:tracePt t="80866" x="8996363" y="1833563"/>
          <p14:tracePt t="80874" x="8942388" y="1792288"/>
          <p14:tracePt t="80892" x="8807450" y="1709738"/>
          <p14:tracePt t="80897" x="8737600" y="1681163"/>
          <p14:tracePt t="80905" x="8655050" y="1646238"/>
          <p14:tracePt t="80913" x="8572500" y="1616075"/>
          <p14:tracePt t="80920" x="8472488" y="1581150"/>
          <p14:tracePt t="80928" x="8337550" y="1550988"/>
          <p14:tracePt t="80937" x="8231188" y="1539875"/>
          <p14:tracePt t="80944" x="8120063" y="1522413"/>
          <p14:tracePt t="80951" x="8008938" y="1509713"/>
          <p14:tracePt t="80959" x="7902575" y="1509713"/>
          <p14:tracePt t="80967" x="7815263" y="1498600"/>
          <p14:tracePt t="80976" x="7726363" y="1498600"/>
          <p14:tracePt t="80982" x="7639050" y="1498600"/>
          <p14:tracePt t="80990" x="7556500" y="1498600"/>
          <p14:tracePt t="80998" x="7497763" y="1509713"/>
          <p14:tracePt t="81007" x="7426325" y="1522413"/>
          <p14:tracePt t="81014" x="7367588" y="1557338"/>
          <p14:tracePt t="81021" x="7304088" y="1585913"/>
          <p14:tracePt t="81030" x="7226300" y="1633538"/>
          <p14:tracePt t="81038" x="7156450" y="1692275"/>
          <p14:tracePt t="81045" x="7086600" y="1751013"/>
          <p14:tracePt t="81053" x="6986588" y="1833563"/>
          <p14:tracePt t="81061" x="6892925" y="1927225"/>
          <p14:tracePt t="81068" x="6797675" y="2051050"/>
          <p14:tracePt t="81077" x="6710363" y="2157413"/>
          <p14:tracePt t="81083" x="6627813" y="2274888"/>
          <p14:tracePt t="81092" x="6545263" y="2397125"/>
          <p14:tracePt t="81099" x="6475413" y="2503488"/>
          <p14:tracePt t="81108" x="6416675" y="2614613"/>
          <p14:tracePt t="81114" x="6357938" y="2744788"/>
          <p14:tracePt t="81122" x="6316663" y="2867025"/>
          <p14:tracePt t="81130" x="6292850" y="2967038"/>
          <p14:tracePt t="81138" x="6275388" y="3062288"/>
          <p14:tracePt t="81145" x="6269038" y="3162300"/>
          <p14:tracePt t="81153" x="6269038" y="3260725"/>
          <p14:tracePt t="81161" x="6269038" y="3367088"/>
          <p14:tracePt t="81170" x="6281738" y="3455988"/>
          <p14:tracePt t="81176" x="6299200" y="3543300"/>
          <p14:tracePt t="81184" x="6303963" y="3614738"/>
          <p14:tracePt t="81192" x="6321425" y="3702050"/>
          <p14:tracePt t="81200" x="6351588" y="3773488"/>
          <p14:tracePt t="81207" x="6375400" y="3843338"/>
          <p14:tracePt t="81215" x="6399213" y="3925888"/>
          <p14:tracePt t="81223" x="6421438" y="3984625"/>
          <p14:tracePt t="81232" x="6451600" y="4030663"/>
          <p14:tracePt t="81238" x="6486525" y="4078288"/>
          <p14:tracePt t="81246" x="6516688" y="4113213"/>
          <p14:tracePt t="81255" x="6545263" y="4148138"/>
          <p14:tracePt t="81262" x="6592888" y="4184650"/>
          <p14:tracePt t="81270" x="6634163" y="4213225"/>
          <p14:tracePt t="81277" x="6697663" y="4260850"/>
          <p14:tracePt t="81285" x="6751638" y="4302125"/>
          <p14:tracePt t="81293" x="6834188" y="4330700"/>
          <p14:tracePt t="81301" x="6921500" y="4365625"/>
          <p14:tracePt t="81308" x="7015163" y="4395788"/>
          <p14:tracePt t="81316" x="7127875" y="4424363"/>
          <p14:tracePt t="81324" x="7256463" y="4443413"/>
          <p14:tracePt t="81332" x="7397750" y="4443413"/>
          <p14:tracePt t="81340" x="7567613" y="4454525"/>
          <p14:tracePt t="81347" x="7732713" y="4448175"/>
          <p14:tracePt t="81355" x="7908925" y="4402138"/>
          <p14:tracePt t="81364" x="8085138" y="4360863"/>
          <p14:tracePt t="81370" x="8289925" y="4289425"/>
          <p14:tracePt t="81378" x="8496300" y="4202113"/>
          <p14:tracePt t="81386" x="8689975" y="4095750"/>
          <p14:tracePt t="81394" x="8890000" y="3967163"/>
          <p14:tracePt t="81401" x="9090025" y="3819525"/>
          <p14:tracePt t="81409" x="9301163" y="3636963"/>
          <p14:tracePt t="81417" x="9488488" y="3473450"/>
          <p14:tracePt t="81425" x="9701213" y="3273425"/>
          <p14:tracePt t="81432" x="9853613" y="3121025"/>
          <p14:tracePt t="81440" x="10036175" y="2914650"/>
          <p14:tracePt t="81448" x="10182225" y="2727325"/>
          <p14:tracePt t="81457" x="10306050" y="2579688"/>
          <p14:tracePt t="81463" x="10399713" y="2455863"/>
          <p14:tracePt t="81471" x="10464800" y="2355850"/>
          <p14:tracePt t="81479" x="10506075" y="2274888"/>
          <p14:tracePt t="81487" x="10534650" y="2216150"/>
          <p14:tracePt t="81494" x="10541000" y="2157413"/>
          <p14:tracePt t="81503" x="10558463" y="2103438"/>
          <p14:tracePt t="81511" x="10558463" y="2051050"/>
          <p14:tracePt t="81518" x="10552113" y="2003425"/>
          <p14:tracePt t="81526" x="10547350" y="1962150"/>
          <p14:tracePt t="81533" x="10517188" y="1909763"/>
          <p14:tracePt t="81541" x="10493375" y="1862138"/>
          <p14:tracePt t="81549" x="10475913" y="1822450"/>
          <p14:tracePt t="81558" x="10447338" y="1785938"/>
          <p14:tracePt t="81564" x="10412413" y="1751013"/>
          <p14:tracePt t="81572" x="10382250" y="1716088"/>
          <p14:tracePt t="81580" x="10347325" y="1685925"/>
          <p14:tracePt t="81588" x="10312400" y="1668463"/>
          <p14:tracePt t="81595" x="10288588" y="1651000"/>
          <p14:tracePt t="81603" x="10253663" y="1639888"/>
          <p14:tracePt t="81612" x="10223500" y="1633538"/>
          <p14:tracePt t="81619" x="10188575" y="1627188"/>
          <p14:tracePt t="81626" x="10153650" y="1627188"/>
          <p14:tracePt t="81634" x="10123488" y="1627188"/>
          <p14:tracePt t="81643" x="10071100" y="1627188"/>
          <p14:tracePt t="81650" x="10040938" y="1627188"/>
          <p14:tracePt t="81657" x="10006013" y="1633538"/>
          <p14:tracePt t="81665" x="9977438" y="1639888"/>
          <p14:tracePt t="81673" x="9959975" y="1651000"/>
          <p14:tracePt t="81681" x="9940925" y="1657350"/>
          <p14:tracePt t="81697" x="9936163" y="1657350"/>
          <p14:tracePt t="81860" x="9936163" y="1663700"/>
          <p14:tracePt t="81984" x="9906000" y="1674813"/>
          <p14:tracePt t="81992" x="9877425" y="1685925"/>
          <p14:tracePt t="82000" x="9823450" y="1709738"/>
          <p14:tracePt t="82006" x="9753600" y="1733550"/>
          <p14:tracePt t="82014" x="9683750" y="1757363"/>
          <p14:tracePt t="82022" x="9601200" y="1774825"/>
          <p14:tracePt t="82030" x="9512300" y="1798638"/>
          <p14:tracePt t="82038" x="9418638" y="1822450"/>
          <p14:tracePt t="82045" x="9318625" y="1857375"/>
          <p14:tracePt t="82053" x="9231313" y="1881188"/>
          <p14:tracePt t="82062" x="9131300" y="1898650"/>
          <p14:tracePt t="82069" x="9031288" y="1909763"/>
          <p14:tracePt t="82076" x="8942388" y="1927225"/>
          <p14:tracePt t="82085" x="8848725" y="1927225"/>
          <p14:tracePt t="82092" x="8759825" y="1939925"/>
          <p14:tracePt t="82100" x="8672513" y="1939925"/>
          <p14:tracePt t="82107" x="8589963" y="1939925"/>
          <p14:tracePt t="82115" x="8524875" y="1939925"/>
          <p14:tracePt t="82123" x="8472488" y="1933575"/>
          <p14:tracePt t="82132" x="8413750" y="1927225"/>
          <p14:tracePt t="82138" x="8343900" y="1909763"/>
          <p14:tracePt t="82146" x="8272463" y="1909763"/>
          <p14:tracePt t="82154" x="8196263" y="1898650"/>
          <p14:tracePt t="82162" x="8108950" y="1868488"/>
          <p14:tracePt t="82170" x="8026400" y="1857375"/>
          <p14:tracePt t="82177" x="7926388" y="1839913"/>
          <p14:tracePt t="82185" x="7837488" y="1822450"/>
          <p14:tracePt t="82194" x="7737475" y="1803400"/>
          <p14:tracePt t="82201" x="7650163" y="1798638"/>
          <p14:tracePt t="82208" x="7556500" y="1781175"/>
          <p14:tracePt t="82216" x="7467600" y="1774825"/>
          <p14:tracePt t="82225" x="7367588" y="1768475"/>
          <p14:tracePt t="82232" x="7256463" y="1751013"/>
          <p14:tracePt t="82239" x="7156450" y="1739900"/>
          <p14:tracePt t="82247" x="7050088" y="1733550"/>
          <p14:tracePt t="82255" x="6962775" y="1733550"/>
          <p14:tracePt t="82262" x="6856413" y="1722438"/>
          <p14:tracePt t="82270" x="6756400" y="1716088"/>
          <p14:tracePt t="82279" x="6669088" y="1716088"/>
          <p14:tracePt t="82286" x="6562725" y="1716088"/>
          <p14:tracePt t="82295" x="6475413" y="1716088"/>
          <p14:tracePt t="82301" x="6381750" y="1716088"/>
          <p14:tracePt t="82310" x="6299200" y="1716088"/>
          <p14:tracePt t="82317" x="6210300" y="1727200"/>
          <p14:tracePt t="82325" x="6151563" y="1733550"/>
          <p14:tracePt t="82332" x="6092825" y="1751013"/>
          <p14:tracePt t="82340" x="6051550" y="1763713"/>
          <p14:tracePt t="82348" x="6005513" y="1785938"/>
          <p14:tracePt t="82356" x="5964238" y="1803400"/>
          <p14:tracePt t="82364" x="5922963" y="1827213"/>
          <p14:tracePt t="82371" x="5875338" y="1857375"/>
          <p14:tracePt t="82379" x="5822950" y="1885950"/>
          <p14:tracePt t="82390" x="5788025" y="1916113"/>
          <p14:tracePt t="82394" x="5751513" y="1962150"/>
          <p14:tracePt t="82402" x="5711825" y="1998663"/>
          <p14:tracePt t="82410" x="5681663" y="2051050"/>
          <p14:tracePt t="82418" x="5653088" y="2103438"/>
          <p14:tracePt t="82425" x="5629275" y="2157413"/>
          <p14:tracePt t="82433" x="5616575" y="2179638"/>
          <p14:tracePt t="82441" x="5605463" y="2220913"/>
          <p14:tracePt t="82449" x="5594350" y="2255838"/>
          <p14:tracePt t="82457" x="5594350" y="2279650"/>
          <p14:tracePt t="82464" x="5581650" y="2309813"/>
          <p14:tracePt t="82473" x="5581650" y="2327275"/>
          <p14:tracePt t="82480" x="5575300" y="2344738"/>
          <p14:tracePt t="82488" x="5575300" y="2368550"/>
          <p14:tracePt t="82495" x="5575300" y="2374900"/>
          <p14:tracePt t="82503" x="5575300" y="2379663"/>
          <p14:tracePt t="82511" x="5575300" y="2392363"/>
          <p14:tracePt t="82519" x="5570538" y="2403475"/>
          <p14:tracePt t="82526" x="5570538" y="2409825"/>
          <p14:tracePt t="82534" x="5570538" y="2427288"/>
          <p14:tracePt t="82542" x="5570538" y="2444750"/>
          <p14:tracePt t="82550" x="5570538" y="2455863"/>
          <p14:tracePt t="82558" x="5570538" y="2473325"/>
          <p14:tracePt t="82565" x="5570538" y="2492375"/>
          <p14:tracePt t="82573" x="5570538" y="2503488"/>
          <p14:tracePt t="82582" x="5570538" y="2520950"/>
          <p14:tracePt t="82589" x="5570538" y="2538413"/>
          <p14:tracePt t="82596" x="5570538" y="2544763"/>
          <p14:tracePt t="82604" x="5570538" y="2555875"/>
          <p14:tracePt t="82612" x="5570538" y="2562225"/>
          <p14:tracePt t="82619" x="5564188" y="2573338"/>
          <p14:tracePt t="82627" x="5564188" y="2579688"/>
          <p14:tracePt t="82643" x="5564188" y="2586038"/>
          <p14:tracePt t="82698" x="5570538" y="2586038"/>
          <p14:tracePt t="82705" x="5588000" y="2586038"/>
          <p14:tracePt t="82713" x="5605463" y="2586038"/>
          <p14:tracePt t="82720" x="5629275" y="2568575"/>
          <p14:tracePt t="82728" x="5646738" y="2551113"/>
          <p14:tracePt t="82736" x="5664200" y="2514600"/>
          <p14:tracePt t="82744" x="5688013" y="2468563"/>
          <p14:tracePt t="82752" x="5699125" y="2420938"/>
          <p14:tracePt t="82759" x="5716588" y="2368550"/>
          <p14:tracePt t="82767" x="5722938" y="2309813"/>
          <p14:tracePt t="82776" x="5722938" y="2255838"/>
          <p14:tracePt t="82782" x="5722938" y="2192338"/>
          <p14:tracePt t="82790" x="5722938" y="2127250"/>
          <p14:tracePt t="82798" x="5705475" y="2068513"/>
          <p14:tracePt t="82806" x="5692775" y="2009775"/>
          <p14:tracePt t="82813" x="5675313" y="1944688"/>
          <p14:tracePt t="82821" x="5653088" y="1892300"/>
          <p14:tracePt t="82830" x="5629275" y="1839913"/>
          <p14:tracePt t="82837" x="5611813" y="1798638"/>
          <p14:tracePt t="82844" x="5588000" y="1763713"/>
          <p14:tracePt t="82852" x="5564188" y="1722438"/>
          <p14:tracePt t="82861" x="5540375" y="1685925"/>
          <p14:tracePt t="82868" x="5516563" y="1651000"/>
          <p14:tracePt t="82875" x="5505450" y="1633538"/>
          <p14:tracePt t="82883" x="5499100" y="1622425"/>
          <p14:tracePt t="82892" x="5487988" y="1609725"/>
          <p14:tracePt t="82899" x="5481638" y="1598613"/>
          <p14:tracePt t="82906" x="5476875" y="1592263"/>
          <p14:tracePt t="82914" x="5470525" y="1585913"/>
          <p14:tracePt t="83046" x="5464175" y="1585913"/>
          <p14:tracePt t="83078" x="5457825" y="1585913"/>
          <p14:tracePt t="83093" x="5453063" y="1585913"/>
          <p14:tracePt t="83100" x="5446713" y="1585913"/>
          <p14:tracePt t="83132" x="5446713" y="1592263"/>
          <p14:tracePt t="83139" x="5440363" y="1592263"/>
          <p14:tracePt t="83147" x="5440363" y="1598613"/>
          <p14:tracePt t="83162" x="5440363" y="1609725"/>
          <p14:tracePt t="83171" x="5440363" y="1616075"/>
          <p14:tracePt t="83178" x="5440363" y="1627188"/>
          <p14:tracePt t="83186" x="5440363" y="1639888"/>
          <p14:tracePt t="83194" x="5440363" y="1657350"/>
          <p14:tracePt t="83202" x="5457825" y="1674813"/>
          <p14:tracePt t="83209" x="5470525" y="1698625"/>
          <p14:tracePt t="83217" x="5481638" y="1716088"/>
          <p14:tracePt t="83225" x="5494338" y="1739900"/>
          <p14:tracePt t="83233" x="5522913" y="1757363"/>
          <p14:tracePt t="83240" x="5546725" y="1774825"/>
          <p14:tracePt t="83248" x="5588000" y="1785938"/>
          <p14:tracePt t="83256" x="5646738" y="1803400"/>
          <p14:tracePt t="83264" x="5716588" y="1816100"/>
          <p14:tracePt t="83271" x="5799138" y="1827213"/>
          <p14:tracePt t="83279" x="5888038" y="1839913"/>
          <p14:tracePt t="83287" x="5992813" y="1851025"/>
          <p14:tracePt t="83294" x="6116638" y="1857375"/>
          <p14:tracePt t="83303" x="6299200" y="1868488"/>
          <p14:tracePt t="83310" x="6486525" y="1892300"/>
          <p14:tracePt t="83317" x="6715125" y="1916113"/>
          <p14:tracePt t="83326" x="6956425" y="1927225"/>
          <p14:tracePt t="83333" x="7245350" y="1939925"/>
          <p14:tracePt t="83342" x="7526338" y="1968500"/>
          <p14:tracePt t="83349" x="7773988" y="1981200"/>
          <p14:tracePt t="83356" x="8008938" y="1981200"/>
          <p14:tracePt t="83364" x="8213725" y="1992313"/>
          <p14:tracePt t="83372" x="8396288" y="1992313"/>
          <p14:tracePt t="83381" x="8520113" y="1992313"/>
          <p14:tracePt t="83387" x="8624888" y="1992313"/>
          <p14:tracePt t="83395" x="8713788" y="1992313"/>
          <p14:tracePt t="83404" x="8789988" y="1992313"/>
          <p14:tracePt t="83412" x="8848725" y="1992313"/>
          <p14:tracePt t="83418" x="8918575" y="1998663"/>
          <p14:tracePt t="83426" x="8977313" y="1998663"/>
          <p14:tracePt t="83434" x="9024938" y="1998663"/>
          <p14:tracePt t="83443" x="9083675" y="1998663"/>
          <p14:tracePt t="83449" x="9136063" y="1998663"/>
          <p14:tracePt t="83457" x="9183688" y="1998663"/>
          <p14:tracePt t="83465" x="9242425" y="1985963"/>
          <p14:tracePt t="83473" x="9307513" y="1981200"/>
          <p14:tracePt t="83480" x="9366250" y="1974850"/>
          <p14:tracePt t="83488" x="9407525" y="1968500"/>
          <p14:tracePt t="83497" x="9436100" y="1968500"/>
          <p14:tracePt t="83504" x="9453563" y="1962150"/>
          <p14:tracePt t="83537" x="9453563" y="1957388"/>
          <p14:tracePt t="83590" x="9453563" y="1951038"/>
          <p14:tracePt t="83597" x="9453563" y="1939925"/>
          <p14:tracePt t="83606" x="9448800" y="1927225"/>
          <p14:tracePt t="83612" x="9429750" y="1903413"/>
          <p14:tracePt t="83620" x="9401175" y="1868488"/>
          <p14:tracePt t="83628" x="9366250" y="1833563"/>
          <p14:tracePt t="83637" x="9301163" y="1785938"/>
          <p14:tracePt t="83643" x="9236075" y="1744663"/>
          <p14:tracePt t="83651" x="9142413" y="1692275"/>
          <p14:tracePt t="83659" x="9059863" y="1646238"/>
          <p14:tracePt t="83667" x="8942388" y="1598613"/>
          <p14:tracePt t="83675" x="8813800" y="1539875"/>
          <p14:tracePt t="83682" x="8707438" y="1504950"/>
          <p14:tracePt t="83691" x="8578850" y="1446213"/>
          <p14:tracePt t="83698" x="8455025" y="1404938"/>
          <p14:tracePt t="83706" x="8331200" y="1357313"/>
          <p14:tracePt t="83713" x="8185150" y="1304925"/>
          <p14:tracePt t="83722" x="8067675" y="1270000"/>
          <p14:tracePt t="83729" x="7861300" y="1211263"/>
          <p14:tracePt t="83736" x="7667625" y="1163638"/>
          <p14:tracePt t="83744" x="7485063" y="1152525"/>
          <p14:tracePt t="83752" x="7267575" y="1116013"/>
          <p14:tracePt t="83760" x="7062788" y="1093788"/>
          <p14:tracePt t="83767" x="6856413" y="1081088"/>
          <p14:tracePt t="83775" x="6627813" y="1057275"/>
          <p14:tracePt t="83783" x="6451600" y="1057275"/>
          <p14:tracePt t="83791" x="6269038" y="1057275"/>
          <p14:tracePt t="83799" x="6081713" y="1074738"/>
          <p14:tracePt t="83806" x="5922963" y="1104900"/>
          <p14:tracePt t="83814" x="5788025" y="1133475"/>
          <p14:tracePt t="83822" x="5646738" y="1174750"/>
          <p14:tracePt t="83829" x="5487988" y="1228725"/>
          <p14:tracePt t="83837" x="5340350" y="1281113"/>
          <p14:tracePt t="83845" x="5153025" y="1350963"/>
          <p14:tracePt t="83853" x="4959350" y="1463675"/>
          <p14:tracePt t="83861" x="4787900" y="1550988"/>
          <p14:tracePt t="83868" x="4630738" y="1657350"/>
          <p14:tracePt t="83876" x="4494213" y="1727200"/>
          <p14:tracePt t="83884" x="4406900" y="1798638"/>
          <p14:tracePt t="83893" x="4341813" y="1862138"/>
          <p14:tracePt t="83899" x="4295775" y="1916113"/>
          <p14:tracePt t="83907" x="4259263" y="1968500"/>
          <p14:tracePt t="83915" x="4237038" y="2016125"/>
          <p14:tracePt t="83923" x="4213225" y="2068513"/>
          <p14:tracePt t="83930" x="4200525" y="2116138"/>
          <p14:tracePt t="83938" x="4183063" y="2168525"/>
          <p14:tracePt t="83946" x="4165600" y="2233613"/>
          <p14:tracePt t="83954" x="4159250" y="2279650"/>
          <p14:tracePt t="83961" x="4148138" y="2344738"/>
          <p14:tracePt t="83970" x="4137025" y="2403475"/>
          <p14:tracePt t="83977" x="4124325" y="2462213"/>
          <p14:tracePt t="83985" x="4113213" y="2544763"/>
          <p14:tracePt t="83993" x="4106863" y="2609850"/>
          <p14:tracePt t="84000" x="4100513" y="2690813"/>
          <p14:tracePt t="84009" x="4089400" y="2779713"/>
          <p14:tracePt t="84016" x="4089400" y="2867025"/>
          <p14:tracePt t="84023" x="4100513" y="2944813"/>
          <p14:tracePt t="84031" x="4124325" y="3038475"/>
          <p14:tracePt t="84039" x="4148138" y="3114675"/>
          <p14:tracePt t="84048" x="4183063" y="3197225"/>
          <p14:tracePt t="84056" x="4213225" y="3267075"/>
          <p14:tracePt t="84062" x="4254500" y="3338513"/>
          <p14:tracePt t="84070" x="4300538" y="3402013"/>
          <p14:tracePt t="84078" x="4354513" y="3484563"/>
          <p14:tracePt t="84086" x="4406900" y="3560763"/>
          <p14:tracePt t="84093" x="4465638" y="3632200"/>
          <p14:tracePt t="84101" x="4524375" y="3695700"/>
          <p14:tracePt t="84109" x="4589463" y="3754438"/>
          <p14:tracePt t="84117" x="4648200" y="3802063"/>
          <p14:tracePt t="84124" x="4711700" y="3849688"/>
          <p14:tracePt t="84132" x="4776788" y="3895725"/>
          <p14:tracePt t="84140" x="4870450" y="3949700"/>
          <p14:tracePt t="84148" x="4983163" y="4002088"/>
          <p14:tracePt t="84156" x="5129213" y="4067175"/>
          <p14:tracePt t="84164" x="5294313" y="4125913"/>
          <p14:tracePt t="84171" x="5494338" y="4184650"/>
          <p14:tracePt t="84179" x="5716588" y="4254500"/>
          <p14:tracePt t="84187" x="5957888" y="4319588"/>
          <p14:tracePt t="84194" x="6227763" y="4371975"/>
          <p14:tracePt t="84203" x="6486525" y="4437063"/>
          <p14:tracePt t="84211" x="6780213" y="4502150"/>
          <p14:tracePt t="84218" x="7032625" y="4554538"/>
          <p14:tracePt t="84225" x="7308850" y="4602163"/>
          <p14:tracePt t="84233" x="7580313" y="4654550"/>
          <p14:tracePt t="84241" x="7808913" y="4678363"/>
          <p14:tracePt t="84249" x="8013700" y="4700588"/>
          <p14:tracePt t="84256" x="8213725" y="4700588"/>
          <p14:tracePt t="84264" x="8378825" y="4713288"/>
          <p14:tracePt t="84272" x="8520113" y="4713288"/>
          <p14:tracePt t="84280" x="8648700" y="4713288"/>
          <p14:tracePt t="84287" x="8772525" y="4700588"/>
          <p14:tracePt t="84295" x="8866188" y="4683125"/>
          <p14:tracePt t="84303" x="8955088" y="4665663"/>
          <p14:tracePt t="84311" x="9024938" y="4654550"/>
          <p14:tracePt t="84318" x="9094788" y="4648200"/>
          <p14:tracePt t="84328" x="9142413" y="4630738"/>
          <p14:tracePt t="84334" x="9194800" y="4624388"/>
          <p14:tracePt t="84342" x="9248775" y="4606925"/>
          <p14:tracePt t="84349" x="9277350" y="4602163"/>
          <p14:tracePt t="84358" x="9301163" y="4595813"/>
          <p14:tracePt t="84365" x="9318625" y="4589463"/>
          <p14:tracePt t="84373" x="9324975" y="4583113"/>
          <p14:tracePt t="84380" x="9331325" y="4583113"/>
          <p14:tracePt t="84388" x="9336088" y="4583113"/>
          <p14:tracePt t="84405" x="9336088" y="4578350"/>
          <p14:tracePt t="84412" x="9336088" y="4572000"/>
          <p14:tracePt t="84420" x="9348788" y="4560888"/>
          <p14:tracePt t="84427" x="9348788" y="4541838"/>
          <p14:tracePt t="84436" x="9353550" y="4519613"/>
          <p14:tracePt t="84443" x="9353550" y="4502150"/>
          <p14:tracePt t="84451" x="9353550" y="4478338"/>
          <p14:tracePt t="84458" x="9353550" y="4448175"/>
          <p14:tracePt t="84467" x="9353550" y="4419600"/>
          <p14:tracePt t="84473" x="9342438" y="4384675"/>
          <p14:tracePt t="84481" x="9336088" y="4354513"/>
          <p14:tracePt t="84489" x="9307513" y="4306888"/>
          <p14:tracePt t="84497" x="9283700" y="4254500"/>
          <p14:tracePt t="84505" x="9253538" y="4202113"/>
          <p14:tracePt t="84512" x="9207500" y="4137025"/>
          <p14:tracePt t="84520" x="9177338" y="4084638"/>
          <p14:tracePt t="84529" x="9131300" y="4019550"/>
          <p14:tracePt t="84536" x="9083675" y="3954463"/>
          <p14:tracePt t="84544" x="9024938" y="3871913"/>
          <p14:tracePt t="84551" x="8977313" y="3802063"/>
          <p14:tracePt t="84559" x="8918575" y="3732213"/>
          <p14:tracePt t="84567" x="8859838" y="3643313"/>
          <p14:tracePt t="84574" x="8801100" y="3549650"/>
          <p14:tracePt t="84583" x="8748713" y="3455988"/>
          <p14:tracePt t="84590" x="8661400" y="3314700"/>
          <p14:tracePt t="84598" x="8602663" y="3184525"/>
          <p14:tracePt t="84605" x="8513763" y="3032125"/>
          <p14:tracePt t="84613" x="8426450" y="2873375"/>
          <p14:tracePt t="84621" x="8331200" y="2703513"/>
          <p14:tracePt t="84629" x="8231188" y="2544763"/>
          <p14:tracePt t="84636" x="8120063" y="2327275"/>
          <p14:tracePt t="84644" x="7996238" y="2151063"/>
          <p14:tracePt t="84652" x="7878763" y="1968500"/>
          <p14:tracePt t="84660" x="7761288" y="1809750"/>
          <p14:tracePt t="84667" x="7667625" y="1685925"/>
          <p14:tracePt t="84675" x="7580313" y="1574800"/>
          <p14:tracePt t="84683" x="7480300" y="1468438"/>
          <p14:tracePt t="84691" x="7391400" y="1387475"/>
          <p14:tracePt t="84698" x="7326313" y="1328738"/>
          <p14:tracePt t="84706" x="7262813" y="1281113"/>
          <p14:tracePt t="84715" x="7208838" y="1239838"/>
          <p14:tracePt t="84723" x="7173913" y="1216025"/>
          <p14:tracePt t="84729" x="7138988" y="1198563"/>
          <p14:tracePt t="84737" x="7115175" y="1198563"/>
          <p14:tracePt t="84745" x="7097713" y="1198563"/>
          <p14:tracePt t="84753" x="7073900" y="1198563"/>
          <p14:tracePt t="84762" x="7045325" y="1198563"/>
          <p14:tracePt t="84768" x="7021513" y="1222375"/>
          <p14:tracePt t="84776" x="6980238" y="1257300"/>
          <p14:tracePt t="84784" x="6932613" y="1311275"/>
          <p14:tracePt t="84792" x="6897688" y="1381125"/>
          <p14:tracePt t="84799" x="6856413" y="1463675"/>
          <p14:tracePt t="84808" x="6810375" y="1568450"/>
          <p14:tracePt t="84815" x="6773863" y="1692275"/>
          <p14:tracePt t="84822" x="6721475" y="1839913"/>
          <p14:tracePt t="84830" x="6680200" y="1974850"/>
          <p14:tracePt t="84838" x="6645275" y="2098675"/>
          <p14:tracePt t="84846" x="6604000" y="2255838"/>
          <p14:tracePt t="84855" x="6575425" y="2392363"/>
          <p14:tracePt t="84861" x="6551613" y="2527300"/>
          <p14:tracePt t="84869" x="6521450" y="2679700"/>
          <p14:tracePt t="84877" x="6521450" y="2820988"/>
          <p14:tracePt t="84885" x="6538913" y="2973388"/>
          <p14:tracePt t="84892" x="6580188" y="3149600"/>
          <p14:tracePt t="84900" x="6621463" y="3290888"/>
          <p14:tracePt t="84908" x="6686550" y="3455988"/>
          <p14:tracePt t="84916" x="6751638" y="3590925"/>
          <p14:tracePt t="84924" x="6821488" y="3725863"/>
          <p14:tracePt t="84931" x="6873875" y="3819525"/>
          <p14:tracePt t="84940" x="6932613" y="3902075"/>
          <p14:tracePt t="84947" x="6980238" y="3954463"/>
          <p14:tracePt t="84954" x="7021513" y="3995738"/>
          <p14:tracePt t="84962" x="7056438" y="4019550"/>
          <p14:tracePt t="84970" x="7091363" y="4049713"/>
          <p14:tracePt t="84978" x="7127875" y="4071938"/>
          <p14:tracePt t="84985" x="7167563" y="4084638"/>
          <p14:tracePt t="84994" x="7232650" y="4102100"/>
          <p14:tracePt t="85001" x="7297738" y="4102100"/>
          <p14:tracePt t="85009" x="7380288" y="4102100"/>
          <p14:tracePt t="85016" x="7467600" y="4078288"/>
          <p14:tracePt t="85024" x="7580313" y="4067175"/>
          <p14:tracePt t="85032" x="7708900" y="4002088"/>
          <p14:tracePt t="85040" x="7861300" y="3925888"/>
          <p14:tracePt t="85048" x="8043863" y="3795713"/>
          <p14:tracePt t="85055" x="8226425" y="3660775"/>
          <p14:tracePt t="85063" x="8413750" y="3484563"/>
          <p14:tracePt t="85071" x="8578850" y="3297238"/>
          <p14:tracePt t="85079" x="8707438" y="3132138"/>
          <p14:tracePt t="85086" x="8801100" y="3003550"/>
          <p14:tracePt t="85094" x="8855075" y="2890838"/>
          <p14:tracePt t="85102" x="8883650" y="2803525"/>
          <p14:tracePt t="85110" x="8896350" y="2714625"/>
          <p14:tracePt t="85117" x="8913813" y="2627313"/>
          <p14:tracePt t="85125" x="8918575" y="2538413"/>
          <p14:tracePt t="85133" x="8918575" y="2451100"/>
          <p14:tracePt t="85141" x="8918575" y="2351088"/>
          <p14:tracePt t="85148" x="8901113" y="2262188"/>
          <p14:tracePt t="85156" x="8866188" y="2144713"/>
          <p14:tracePt t="85164" x="8820150" y="2020888"/>
          <p14:tracePt t="85172" x="8759825" y="1909763"/>
          <p14:tracePt t="85179" x="8713788" y="1809750"/>
          <p14:tracePt t="85188" x="8624888" y="1704975"/>
          <p14:tracePt t="85195" x="8543925" y="1616075"/>
          <p14:tracePt t="85203" x="8466138" y="1550988"/>
          <p14:tracePt t="85210" x="8372475" y="1498600"/>
          <p14:tracePt t="85218" x="8302625" y="1463675"/>
          <p14:tracePt t="85226" x="8226425" y="1457325"/>
          <p14:tracePt t="85234" x="8143875" y="1450975"/>
          <p14:tracePt t="85241" x="8072438" y="1450975"/>
          <p14:tracePt t="85249" x="8013700" y="1481138"/>
          <p14:tracePt t="85257" x="7950200" y="1533525"/>
          <p14:tracePt t="85265" x="7874000" y="1616075"/>
          <p14:tracePt t="85273" x="7791450" y="1739900"/>
          <p14:tracePt t="85280" x="7708900" y="1857375"/>
          <p14:tracePt t="85288" x="7620000" y="2016125"/>
          <p14:tracePt t="85296" x="7561263" y="2144713"/>
          <p14:tracePt t="85304" x="7515225" y="2274888"/>
          <p14:tracePt t="85312" x="7462838" y="2414588"/>
          <p14:tracePt t="85319" x="7426325" y="2520950"/>
          <p14:tracePt t="85327" x="7408863" y="2632075"/>
          <p14:tracePt t="85335" x="7408863" y="2732088"/>
          <p14:tracePt t="85342" x="7408863" y="2814638"/>
          <p14:tracePt t="85350" x="7408863" y="2897188"/>
          <p14:tracePt t="85358" x="7408863" y="2955925"/>
          <p14:tracePt t="85366" x="7408863" y="3014663"/>
          <p14:tracePt t="85373" x="7426325" y="3067050"/>
          <p14:tracePt t="85382" x="7450138" y="3121025"/>
          <p14:tracePt t="85389" x="7462838" y="3149600"/>
          <p14:tracePt t="85397" x="7480300" y="3184525"/>
          <p14:tracePt t="85404" x="7491413" y="3208338"/>
          <p14:tracePt t="85412" x="7508875" y="3225800"/>
          <p14:tracePt t="85420" x="7521575" y="3238500"/>
          <p14:tracePt t="85428" x="7543800" y="3249613"/>
          <p14:tracePt t="85435" x="7567613" y="3267075"/>
          <p14:tracePt t="85443" x="7602538" y="3273425"/>
          <p14:tracePt t="85451" x="7632700" y="3273425"/>
          <p14:tracePt t="85459" x="7661275" y="3279775"/>
          <p14:tracePt t="85466" x="7678738" y="3279775"/>
          <p14:tracePt t="85474" x="7697788" y="3279775"/>
          <p14:tracePt t="85482" x="7702550" y="3279775"/>
          <p14:tracePt t="85490" x="7708900" y="3279775"/>
          <p14:tracePt t="85497" x="7715250" y="3279775"/>
          <p14:tracePt t="85537" x="7715250" y="3273425"/>
          <p14:tracePt t="85544" x="7715250" y="3267075"/>
          <p14:tracePt t="85552" x="7715250" y="3255963"/>
          <p14:tracePt t="85559" x="7715250" y="3232150"/>
          <p14:tracePt t="85567" x="7715250" y="3208338"/>
          <p14:tracePt t="85575" x="7708900" y="3179763"/>
          <p14:tracePt t="85583" x="7708900" y="3149600"/>
          <p14:tracePt t="85591" x="7691438" y="3108325"/>
          <p14:tracePt t="85598" x="7678738" y="3062288"/>
          <p14:tracePt t="85606" x="7656513" y="3032125"/>
          <p14:tracePt t="85614" x="7643813" y="2986088"/>
          <p14:tracePt t="85622" x="7632700" y="2944813"/>
          <p14:tracePt t="85630" x="7608888" y="2908300"/>
          <p14:tracePt t="85637" x="7591425" y="2879725"/>
          <p14:tracePt t="85645" x="7567613" y="2832100"/>
          <p14:tracePt t="85653" x="7539038" y="2808288"/>
          <p14:tracePt t="85660" x="7508875" y="2762250"/>
          <p14:tracePt t="85668" x="7473950" y="2714625"/>
          <p14:tracePt t="85676" x="7443788" y="2673350"/>
          <p14:tracePt t="85685" x="7408863" y="2627313"/>
          <p14:tracePt t="85691" x="7367588" y="2586038"/>
          <p14:tracePt t="85699" x="7332663" y="2544763"/>
          <p14:tracePt t="85707" x="7297738" y="2492375"/>
          <p14:tracePt t="85715" x="7250113" y="2451100"/>
          <p14:tracePt t="85722" x="7191375" y="2392363"/>
          <p14:tracePt t="85730" x="7156450" y="2344738"/>
          <p14:tracePt t="85738" x="7104063" y="2292350"/>
          <p14:tracePt t="85746" x="7045325" y="2238375"/>
          <p14:tracePt t="85753" x="6980238" y="2179638"/>
          <p14:tracePt t="85761" x="6927850" y="2127250"/>
          <p14:tracePt t="85769" x="6862763" y="2079625"/>
          <p14:tracePt t="85777" x="6810375" y="2057400"/>
          <p14:tracePt t="85785" x="6756400" y="2027238"/>
          <p14:tracePt t="85792" x="6697663" y="2003425"/>
          <p14:tracePt t="85800" x="6616700" y="1992313"/>
          <p14:tracePt t="85808" x="6527800" y="1981200"/>
          <p14:tracePt t="85816" x="6427788" y="1981200"/>
          <p14:tracePt t="85825" x="6310313" y="1981200"/>
          <p14:tracePt t="85831" x="6151563" y="1981200"/>
          <p14:tracePt t="85839" x="5957888" y="2003425"/>
          <p14:tracePt t="85847" x="5764213" y="2039938"/>
          <p14:tracePt t="85855" x="5564188" y="2098675"/>
          <p14:tracePt t="85862" x="5399088" y="2168525"/>
          <p14:tracePt t="85870" x="5253038" y="2274888"/>
          <p14:tracePt t="85878" x="5146675" y="2362200"/>
          <p14:tracePt t="85885" x="5064125" y="2455863"/>
          <p14:tracePt t="85894" x="5011738" y="2520950"/>
          <p14:tracePt t="85901" x="4970463" y="2573338"/>
          <p14:tracePt t="85909" x="4946650" y="2632075"/>
          <p14:tracePt t="85916" x="4924425" y="2703513"/>
          <p14:tracePt t="85924" x="4906963" y="2797175"/>
          <p14:tracePt t="85932" x="4883150" y="2890838"/>
          <p14:tracePt t="85940" x="4876800" y="2990850"/>
          <p14:tracePt t="85948" x="4865688" y="3090863"/>
          <p14:tracePt t="85955" x="4859338" y="3179763"/>
          <p14:tracePt t="85964" x="4859338" y="3273425"/>
          <p14:tracePt t="85971" x="4859338" y="3355975"/>
          <p14:tracePt t="85978" x="4859338" y="3419475"/>
          <p14:tracePt t="85986" x="4876800" y="3484563"/>
          <p14:tracePt t="85994" x="4887913" y="3536950"/>
          <p14:tracePt t="86002" x="4911725" y="3578225"/>
          <p14:tracePt t="86011" x="4935538" y="3614738"/>
          <p14:tracePt t="86017" x="4946650" y="3632200"/>
          <p14:tracePt t="86026" x="4976813" y="3667125"/>
          <p14:tracePt t="86033" x="5018088" y="3678238"/>
          <p14:tracePt t="86041" x="5070475" y="3695700"/>
          <p14:tracePt t="86049" x="5129213" y="3695700"/>
          <p14:tracePt t="86056" x="5229225" y="3702050"/>
          <p14:tracePt t="86064" x="5364163" y="3695700"/>
          <p14:tracePt t="86071" x="5564188" y="3656013"/>
          <p14:tracePt t="86079" x="5840413" y="3573463"/>
          <p14:tracePt t="86087" x="6181725" y="3443288"/>
          <p14:tracePt t="86095" x="6527800" y="3302000"/>
          <p14:tracePt t="86103" x="6927850" y="3149600"/>
          <p14:tracePt t="86110" x="7339013" y="2973388"/>
          <p14:tracePt t="86118" x="7761288" y="2803525"/>
          <p14:tracePt t="86126" x="8161338" y="2638425"/>
          <p14:tracePt t="86134" x="8543925" y="2492375"/>
          <p14:tracePt t="86141" x="8890000" y="2351088"/>
          <p14:tracePt t="86149" x="9231313" y="2233613"/>
          <p14:tracePt t="86158" x="9553575" y="2138363"/>
          <p14:tracePt t="86165" x="9823450" y="2085975"/>
          <p14:tracePt t="86172" x="10094913" y="2044700"/>
          <p14:tracePt t="86180" x="10334625" y="2033588"/>
          <p14:tracePt t="86188" x="10575925" y="2033588"/>
          <p14:tracePt t="86196" x="10828338" y="2079625"/>
          <p14:tracePt t="86203" x="11087100" y="2157413"/>
          <p14:tracePt t="86212" x="11310938" y="2233613"/>
          <p14:tracePt t="86219" x="11522075" y="2316163"/>
          <p14:tracePt t="86227" x="11715750" y="2438400"/>
          <p14:tracePt t="86234" x="11839575" y="2520950"/>
          <p14:tracePt t="86243" x="11909425" y="2597150"/>
          <p14:tracePt t="86250" x="11980863" y="2679700"/>
          <p14:tracePt t="86258" x="12026900" y="2755900"/>
          <p14:tracePt t="86265" x="12074525" y="2808288"/>
          <p14:tracePt t="86273" x="12098338" y="2867025"/>
          <p14:tracePt t="86281" x="12126913" y="2932113"/>
          <p14:tracePt t="86289" x="12150725" y="2986088"/>
          <p14:tracePt t="86297" x="12157075" y="3025775"/>
          <p14:tracePt t="86304" x="12174538" y="3079750"/>
          <p14:tracePt t="86312" x="12174538" y="3097213"/>
          <p14:tracePt t="86321" x="12180888" y="3132138"/>
          <p14:tracePt t="86328" x="12185650" y="3149600"/>
          <p14:tracePt t="86444" x="12180888" y="3643313"/>
          <p14:tracePt t="86453" x="12174538" y="3667125"/>
          <p14:tracePt t="86460" x="12174538" y="3684588"/>
          <p14:tracePt t="86467" x="12168188" y="3702050"/>
          <p14:tracePt t="86475" x="12161838" y="3714750"/>
          <p14:tracePt t="86483" x="12161838" y="3719513"/>
          <p14:tracePt t="86490" x="12157075" y="3736975"/>
          <p14:tracePt t="86499" x="12144375" y="3749675"/>
          <p14:tracePt t="86506" x="12139613" y="3754438"/>
          <p14:tracePt t="86515" x="12133263" y="3767138"/>
          <p14:tracePt t="86523" x="12122150" y="3778250"/>
          <p14:tracePt t="86529" x="12122150" y="3784600"/>
          <p14:tracePt t="86545" x="12122150" y="3790950"/>
          <p14:tracePt t="86552" x="12115800" y="3795713"/>
          <p14:tracePt t="86576" x="12109450" y="3795713"/>
          <p14:tracePt t="86584" x="12109450" y="3802063"/>
          <p14:tracePt t="86591" x="12109450" y="3808413"/>
          <p14:tracePt t="86599" x="12109450" y="3813175"/>
          <p14:tracePt t="86607" x="12103100" y="3813175"/>
          <p14:tracePt t="86639" x="12098338" y="3819525"/>
          <p14:tracePt t="86646" x="12098338" y="3825875"/>
          <p14:tracePt t="86661" x="12091988" y="3832225"/>
          <p14:tracePt t="86669" x="12091988" y="3836988"/>
          <p14:tracePt t="86677" x="12085638" y="3843338"/>
          <p14:tracePt t="86692" x="12085638" y="3849688"/>
          <p14:tracePt t="86700" x="12080875" y="3854450"/>
          <p14:tracePt t="86708" x="12074525" y="3854450"/>
          <p14:tracePt t="86723" x="12074525" y="3860800"/>
          <p14:tracePt t="86731" x="12068175" y="3867150"/>
          <p14:tracePt t="86740" x="12068175" y="3871913"/>
          <p14:tracePt t="86746" x="12063413" y="3871913"/>
          <p14:tracePt t="86754" x="12057063" y="3878263"/>
          <p14:tracePt t="86762" x="12050713" y="3890963"/>
          <p14:tracePt t="86770" x="12050713" y="3895725"/>
          <p14:tracePt t="86777" x="12044363" y="3895725"/>
          <p14:tracePt t="86786" x="12039600" y="3895725"/>
          <p14:tracePt t="87135" x="12026900" y="3895725"/>
          <p14:tracePt t="87142" x="12015788" y="3895725"/>
          <p14:tracePt t="87151" x="11991975" y="3895725"/>
          <p14:tracePt t="87157" x="11963400" y="3895725"/>
          <p14:tracePt t="87165" x="11922125" y="3895725"/>
          <p14:tracePt t="87173" x="11850688" y="3890963"/>
          <p14:tracePt t="87181" x="11791950" y="3890963"/>
          <p14:tracePt t="87188" x="11733213" y="3890963"/>
          <p14:tracePt t="87196" x="11663363" y="3890963"/>
          <p14:tracePt t="87204" x="11598275" y="3890963"/>
          <p14:tracePt t="87212" x="11498263" y="3890963"/>
          <p14:tracePt t="87220" x="11393488" y="3890963"/>
          <p14:tracePt t="87227" x="11276013" y="3890963"/>
          <p14:tracePt t="87235" x="11075988" y="3890963"/>
          <p14:tracePt t="87243" x="10869613" y="3878263"/>
          <p14:tracePt t="87251" x="10628313" y="3867150"/>
          <p14:tracePt t="87258" x="10399713" y="3854450"/>
          <p14:tracePt t="87266" x="10175875" y="3843338"/>
          <p14:tracePt t="87274" x="9953625" y="3819525"/>
          <p14:tracePt t="87282" x="9742488" y="3795713"/>
          <p14:tracePt t="87289" x="9547225" y="3760788"/>
          <p14:tracePt t="87298" x="9353550" y="3725863"/>
          <p14:tracePt t="87305" x="9194800" y="3684588"/>
          <p14:tracePt t="87313" x="9055100" y="3643313"/>
          <p14:tracePt t="87320" x="8896350" y="3602038"/>
          <p14:tracePt t="87328" x="8737600" y="3560763"/>
          <p14:tracePt t="87336" x="8613775" y="3525838"/>
          <p14:tracePt t="87344" x="8496300" y="3484563"/>
          <p14:tracePt t="87351" x="8389938" y="3449638"/>
          <p14:tracePt t="87359" x="8272463" y="3425825"/>
          <p14:tracePt t="87367" x="8185150" y="3390900"/>
          <p14:tracePt t="87376" x="8085138" y="3367088"/>
          <p14:tracePt t="87383" x="7991475" y="3332163"/>
          <p14:tracePt t="87390" x="7902575" y="3302000"/>
          <p14:tracePt t="87398" x="7820025" y="3284538"/>
          <p14:tracePt t="87406" x="7761288" y="3260725"/>
          <p14:tracePt t="87413" x="7708900" y="3238500"/>
          <p14:tracePt t="87421" x="7673975" y="3225800"/>
          <p14:tracePt t="87430" x="7643813" y="3214688"/>
          <p14:tracePt t="87437" x="7608888" y="3190875"/>
          <p14:tracePt t="87444" x="7585075" y="3179763"/>
          <p14:tracePt t="87452" x="7556500" y="3162300"/>
          <p14:tracePt t="87461" x="7526338" y="3149600"/>
          <p14:tracePt t="87468" x="7491413" y="3125788"/>
          <p14:tracePt t="87476" x="7450138" y="3103563"/>
          <p14:tracePt t="87483" x="7397750" y="3084513"/>
          <p14:tracePt t="87491" x="7350125" y="3062288"/>
          <p14:tracePt t="87500" x="7297738" y="3038475"/>
          <p14:tracePt t="87507" x="7239000" y="3008313"/>
          <p14:tracePt t="87515" x="7173913" y="2986088"/>
          <p14:tracePt t="87523" x="7115175" y="2967038"/>
          <p14:tracePt t="87530" x="7045325" y="2938463"/>
          <p14:tracePt t="87538" x="6962775" y="2914650"/>
          <p14:tracePt t="87545" x="6880225" y="2879725"/>
          <p14:tracePt t="87553" x="6780213" y="2855913"/>
          <p14:tracePt t="87562" x="6680200" y="2832100"/>
          <p14:tracePt t="87570" x="6569075" y="2797175"/>
          <p14:tracePt t="87578" x="6451600" y="2768600"/>
          <p14:tracePt t="87584" x="6351588" y="2744788"/>
          <p14:tracePt t="87592" x="6269038" y="2709863"/>
          <p14:tracePt t="87600" x="6199188" y="2697163"/>
          <p14:tracePt t="87607" x="6140450" y="2673350"/>
          <p14:tracePt t="87615" x="6092825" y="2651125"/>
          <p14:tracePt t="87624" x="6046788" y="2638425"/>
          <p14:tracePt t="87631" x="6010275" y="2609850"/>
          <p14:tracePt t="87638" x="5975350" y="2586038"/>
          <p14:tracePt t="87647" x="5940425" y="2555875"/>
          <p14:tracePt t="87655" x="5905500" y="2538413"/>
          <p14:tracePt t="87662" x="5870575" y="2509838"/>
          <p14:tracePt t="87669" x="5834063" y="2479675"/>
          <p14:tracePt t="87677" x="5805488" y="2444750"/>
          <p14:tracePt t="87685" x="5770563" y="2414588"/>
          <p14:tracePt t="87693" x="5734050" y="2392363"/>
          <p14:tracePt t="87700" x="5699125" y="2362200"/>
          <p14:tracePt t="87708" x="5670550" y="2316163"/>
          <p14:tracePt t="87716" x="5646738" y="2292350"/>
          <p14:tracePt t="87724" x="5622925" y="2268538"/>
          <p14:tracePt t="87731" x="5611813" y="2255838"/>
          <p14:tracePt t="87739" x="5599113" y="2238375"/>
          <p14:tracePt t="87747" x="5575300" y="2216150"/>
          <p14:tracePt t="87755" x="5564188" y="2197100"/>
          <p14:tracePt t="87762" x="5540375" y="2179638"/>
          <p14:tracePt t="87770" x="5540375" y="2168525"/>
          <p14:tracePt t="87778" x="5529263" y="2151063"/>
          <p14:tracePt t="87786" x="5516563" y="2144713"/>
          <p14:tracePt t="87794" x="5511800" y="2138363"/>
          <p14:tracePt t="87801" x="5511800" y="2133600"/>
          <p14:tracePt t="87809" x="5505450" y="2127250"/>
          <p14:tracePt t="87817" x="5505450" y="2120900"/>
          <p14:tracePt t="87825" x="5499100" y="2116138"/>
          <p14:tracePt t="87832" x="5487988" y="2098675"/>
          <p14:tracePt t="87848" x="5481638" y="2079625"/>
          <p14:tracePt t="87856" x="5470525" y="2062163"/>
          <p14:tracePt t="87863" x="5464175" y="2057400"/>
          <p14:tracePt t="87871" x="5453063" y="2039938"/>
          <p14:tracePt t="87879" x="5440363" y="2020888"/>
          <p14:tracePt t="87887" x="5429250" y="1998663"/>
          <p14:tracePt t="87894" x="5418138" y="1981200"/>
          <p14:tracePt t="87903" x="5405438" y="1957388"/>
          <p14:tracePt t="87910" x="5394325" y="1933575"/>
          <p14:tracePt t="87918" x="5381625" y="1909763"/>
          <p14:tracePt t="87925" x="5376863" y="1892300"/>
          <p14:tracePt t="87933" x="5364163" y="1881188"/>
          <p14:tracePt t="87941" x="5364163" y="1862138"/>
          <p14:tracePt t="87949" x="5353050" y="1851025"/>
          <p14:tracePt t="87956" x="5353050" y="1833563"/>
          <p14:tracePt t="87964" x="5346700" y="1827213"/>
          <p14:tracePt t="87972" x="5335588" y="1816100"/>
          <p14:tracePt t="87980" x="5329238" y="1798638"/>
          <p14:tracePt t="87989" x="5329238" y="1785938"/>
          <p14:tracePt t="87995" x="5329238" y="1774825"/>
          <p14:tracePt t="88003" x="5322888" y="1763713"/>
          <p14:tracePt t="88012" x="5318125" y="1744663"/>
          <p14:tracePt t="88018" x="5318125" y="1739900"/>
          <p14:tracePt t="88026" x="5311775" y="1722438"/>
          <p14:tracePt t="88034" x="5311775" y="1716088"/>
          <p14:tracePt t="88043" x="5305425" y="1709738"/>
          <p14:tracePt t="88049" x="5305425" y="1704975"/>
          <p14:tracePt t="88057" x="5305425" y="1692275"/>
          <p14:tracePt t="88080" x="5299075" y="1685925"/>
          <p14:tracePt t="88097" x="5299075" y="1674813"/>
          <p14:tracePt t="88112" x="5299075" y="1668463"/>
          <p14:tracePt t="88119" x="5294313" y="1663700"/>
          <p14:tracePt t="88135" x="5294313" y="1651000"/>
          <p14:tracePt t="88142" x="5294313" y="1646238"/>
          <p14:tracePt t="88150" x="5294313" y="1639888"/>
          <p14:tracePt t="88158" x="5294313" y="1627188"/>
          <p14:tracePt t="88166" x="5294313" y="1622425"/>
          <p14:tracePt t="88174" x="5287963" y="1616075"/>
          <p14:tracePt t="88182" x="5287963" y="1604963"/>
          <p14:tracePt t="88189" x="5281613" y="1598613"/>
          <p14:tracePt t="88206" x="5281613" y="1592263"/>
          <p14:tracePt t="88212" x="5281613" y="1585913"/>
          <p14:tracePt t="88228" x="5281613" y="1581150"/>
          <p14:tracePt t="88244" x="5281613" y="1574800"/>
          <p14:tracePt t="88259" x="5281613" y="1568450"/>
          <p14:tracePt t="88282" x="5281613" y="1563688"/>
          <p14:tracePt t="88298" x="5276850" y="1563688"/>
          <p14:tracePt t="88329" x="5276850" y="1557338"/>
          <p14:tracePt t="88546" x="5276850" y="1550988"/>
          <p14:tracePt t="88570" x="5276850" y="1539875"/>
          <p14:tracePt t="88578" x="5276850" y="1533525"/>
          <p14:tracePt t="88585" x="5276850" y="1527175"/>
          <p14:tracePt t="88592" x="5276850" y="1522413"/>
          <p14:tracePt t="88600" x="5276850" y="1516063"/>
          <p14:tracePt t="88608" x="5276850" y="1504950"/>
          <p14:tracePt t="88639" x="5276850" y="1492250"/>
          <p14:tracePt t="88647" x="5276850" y="1487488"/>
          <p14:tracePt t="88678" x="5276850" y="1481138"/>
          <p14:tracePt t="88686" x="5281613" y="1481138"/>
          <p14:tracePt t="88701" x="5281613" y="1474788"/>
          <p14:tracePt t="88716" x="5281613" y="1468438"/>
          <p14:tracePt t="88733" x="5281613" y="1463675"/>
          <p14:tracePt t="88740" x="5281613" y="1457325"/>
          <p14:tracePt t="88779" x="5281613" y="1450975"/>
          <p14:tracePt t="88803" x="5281613" y="1446213"/>
          <p14:tracePt t="88817" x="5281613" y="1439863"/>
          <p14:tracePt t="88825" x="5281613" y="1433513"/>
          <p14:tracePt t="88864" x="5281613" y="1428750"/>
          <p14:tracePt t="88887" x="5281613" y="1422400"/>
          <p14:tracePt t="88903" x="5281613" y="1416050"/>
          <p14:tracePt t="88910" x="5276850" y="1409700"/>
          <p14:tracePt t="88918" x="5276850" y="1404938"/>
          <p14:tracePt t="88926" x="5270500" y="1398588"/>
          <p14:tracePt t="88941" x="5270500" y="1392238"/>
          <p14:tracePt t="88957" x="5264150" y="1387475"/>
          <p14:tracePt t="88965" x="5259388" y="1387475"/>
          <p14:tracePt t="88972" x="5259388" y="1381125"/>
          <p14:tracePt t="88988" x="5253038" y="1381125"/>
          <p14:tracePt t="88996" x="5253038" y="1374775"/>
          <p14:tracePt t="89020" x="5253038" y="1370013"/>
          <p14:tracePt t="89051" x="5246688" y="1370013"/>
          <p14:tracePt t="89058" x="5240338" y="1370013"/>
          <p14:tracePt t="89073" x="5235575" y="1370013"/>
          <p14:tracePt t="89089" x="5229225" y="1370013"/>
          <p14:tracePt t="89097" x="5222875" y="1370013"/>
          <p14:tracePt t="89112" x="5211763" y="1370013"/>
          <p14:tracePt t="89120" x="5205413" y="1374775"/>
          <p14:tracePt t="89128" x="5205413" y="1381125"/>
          <p14:tracePt t="89135" x="5194300" y="1392238"/>
          <p14:tracePt t="89143" x="5187950" y="1409700"/>
          <p14:tracePt t="89151" x="5176838" y="1422400"/>
          <p14:tracePt t="89159" x="5170488" y="1446213"/>
          <p14:tracePt t="89166" x="5164138" y="1446213"/>
          <p14:tracePt t="89174" x="5164138" y="1468438"/>
          <p14:tracePt t="89182" x="5159375" y="1474788"/>
          <p14:tracePt t="89190" x="5153025" y="1492250"/>
          <p14:tracePt t="89197" x="5146675" y="1504950"/>
          <p14:tracePt t="89205" x="5141913" y="1522413"/>
          <p14:tracePt t="89213" x="5135563" y="1527175"/>
          <p14:tracePt t="89221" x="5135563" y="1546225"/>
          <p14:tracePt t="89228" x="5122863" y="1557338"/>
          <p14:tracePt t="89236" x="5122863" y="1563688"/>
          <p14:tracePt t="89244" x="5122863" y="1581150"/>
          <p14:tracePt t="89252" x="5118100" y="1598613"/>
          <p14:tracePt t="89259" x="5111750" y="1616075"/>
          <p14:tracePt t="89267" x="5111750" y="1627188"/>
          <p14:tracePt t="89275" x="5100638" y="1646238"/>
          <p14:tracePt t="89283" x="5100638" y="1657350"/>
          <p14:tracePt t="89291" x="5100638" y="1674813"/>
          <p14:tracePt t="89298" x="5094288" y="1698625"/>
          <p14:tracePt t="89306" x="5094288" y="1716088"/>
          <p14:tracePt t="89315" x="5094288" y="1739900"/>
          <p14:tracePt t="89321" x="5087938" y="1751013"/>
          <p14:tracePt t="89329" x="5087938" y="1781175"/>
          <p14:tracePt t="89337" x="5087938" y="1803400"/>
          <p14:tracePt t="89345" x="5083175" y="1827213"/>
          <p14:tracePt t="89353" x="5083175" y="1857375"/>
          <p14:tracePt t="89360" x="5083175" y="1885950"/>
          <p14:tracePt t="89368" x="5083175" y="1927225"/>
          <p14:tracePt t="89376" x="5083175" y="1957388"/>
          <p14:tracePt t="89383" x="5076825" y="1998663"/>
          <p14:tracePt t="89391" x="5076825" y="2027238"/>
          <p14:tracePt t="89399" x="5076825" y="2062163"/>
          <p14:tracePt t="89407" x="5076825" y="2098675"/>
          <p14:tracePt t="89414" x="5076825" y="2138363"/>
          <p14:tracePt t="89422" x="5076825" y="2168525"/>
          <p14:tracePt t="89430" x="5070475" y="2209800"/>
          <p14:tracePt t="89438" x="5070475" y="2251075"/>
          <p14:tracePt t="89446" x="5070475" y="2292350"/>
          <p14:tracePt t="89454" x="5070475" y="2338388"/>
          <p14:tracePt t="89461" x="5070475" y="2392363"/>
          <p14:tracePt t="89470" x="5070475" y="2438400"/>
          <p14:tracePt t="89476" x="5076825" y="2492375"/>
          <p14:tracePt t="89485" x="5087938" y="2551113"/>
          <p14:tracePt t="89492" x="5094288" y="2603500"/>
          <p14:tracePt t="89500" x="5100638" y="2651125"/>
          <p14:tracePt t="89509" x="5111750" y="2703513"/>
          <p14:tracePt t="89516" x="5122863" y="2744788"/>
          <p14:tracePt t="89523" x="5129213" y="2797175"/>
          <p14:tracePt t="89531" x="5135563" y="2838450"/>
          <p14:tracePt t="89539" x="5141913" y="2867025"/>
          <p14:tracePt t="89546" x="5159375" y="2908300"/>
          <p14:tracePt t="89554" x="5164138" y="2944813"/>
          <p14:tracePt t="89562" x="5164138" y="2979738"/>
          <p14:tracePt t="89570" x="5176838" y="3014663"/>
          <p14:tracePt t="89577" x="5181600" y="3049588"/>
          <p14:tracePt t="89585" x="5187950" y="3090863"/>
          <p14:tracePt t="89594" x="5211763" y="3132138"/>
          <p14:tracePt t="89601" x="5222875" y="3173413"/>
          <p14:tracePt t="89608" x="5240338" y="3225800"/>
          <p14:tracePt t="89616" x="5259388" y="3267075"/>
          <p14:tracePt t="89625" x="5281613" y="3321050"/>
          <p14:tracePt t="89632" x="5299075" y="3373438"/>
          <p14:tracePt t="89639" x="5322888" y="3425825"/>
          <p14:tracePt t="89647" x="5346700" y="3484563"/>
          <p14:tracePt t="89655" x="5381625" y="3560763"/>
          <p14:tracePt t="89663" x="5418138" y="3619500"/>
          <p14:tracePt t="89670" x="5453063" y="3695700"/>
          <p14:tracePt t="89679" x="5494338" y="3749675"/>
          <p14:tracePt t="89686" x="5535613" y="3802063"/>
          <p14:tracePt t="89694" x="5564188" y="3854450"/>
          <p14:tracePt t="89701" x="5611813" y="3902075"/>
          <p14:tracePt t="89710" x="5646738" y="3932238"/>
          <p14:tracePt t="89717" x="5675313" y="3949700"/>
          <p14:tracePt t="89725" x="5711825" y="3971925"/>
          <p14:tracePt t="89733" x="5734050" y="3984625"/>
          <p14:tracePt t="89740" x="5751513" y="3995738"/>
          <p14:tracePt t="89748" x="5764213" y="3995738"/>
          <p14:tracePt t="89756" x="5770563" y="3995738"/>
          <p14:tracePt t="89763" x="5770563" y="4002088"/>
          <p14:tracePt t="89771" x="5775325" y="4002088"/>
          <p14:tracePt t="89794" x="5781675" y="4002088"/>
          <p14:tracePt t="89802" x="5799138" y="4002088"/>
          <p14:tracePt t="89810" x="5822950" y="4002088"/>
          <p14:tracePt t="89818" x="5870575" y="3995738"/>
          <p14:tracePt t="89826" x="5957888" y="3978275"/>
          <p14:tracePt t="89833" x="6057900" y="3954463"/>
          <p14:tracePt t="89841" x="6199188" y="3908425"/>
          <p14:tracePt t="89849" x="6403975" y="3832225"/>
          <p14:tracePt t="89856" x="6669088" y="3743325"/>
          <p14:tracePt t="89864" x="7010400" y="3625850"/>
          <p14:tracePt t="89873" x="7367588" y="3525838"/>
          <p14:tracePt t="89880" x="7732713" y="3384550"/>
          <p14:tracePt t="89888" x="8131175" y="3249613"/>
          <p14:tracePt t="89909" x="8859838" y="2955925"/>
          <p14:tracePt t="89912" x="9207500" y="2786063"/>
          <p14:tracePt t="89920" x="9494838" y="2644775"/>
          <p14:tracePt t="89927" x="9753600" y="2497138"/>
          <p14:tracePt t="89934" x="9988550" y="2355850"/>
          <p14:tracePt t="89942" x="10188575" y="2233613"/>
          <p14:tracePt t="89950" x="10312400" y="2127250"/>
          <p14:tracePt t="89958" x="10417175" y="2051050"/>
          <p14:tracePt t="89965" x="10482263" y="1985963"/>
          <p14:tracePt t="89973" x="10529888" y="1927225"/>
          <p14:tracePt t="89981" x="10564813" y="1874838"/>
          <p14:tracePt t="89988" x="10593388" y="1839913"/>
          <p14:tracePt t="89996" x="10610850" y="1822450"/>
          <p14:tracePt t="90004" x="10617200" y="1798638"/>
          <p14:tracePt t="90012" x="10623550" y="1792288"/>
          <p14:tracePt t="90019" x="10623550" y="1774825"/>
          <p14:tracePt t="90027" x="10628313" y="1757363"/>
          <p14:tracePt t="90035" x="10634663" y="1744663"/>
          <p14:tracePt t="90043" x="10641013" y="1722438"/>
          <p14:tracePt t="90050" x="10658475" y="1692275"/>
          <p14:tracePt t="90058" x="10682288" y="1651000"/>
          <p14:tracePt t="90067" x="10717213" y="1604963"/>
          <p14:tracePt t="90074" x="10775950" y="1539875"/>
          <p14:tracePt t="90082" x="10828338" y="1487488"/>
          <p14:tracePt t="90089" x="10882313" y="1433513"/>
          <p14:tracePt t="90097" x="10945813" y="1370013"/>
          <p14:tracePt t="90105" x="11041063" y="1316038"/>
          <p14:tracePt t="90113" x="11104563" y="1257300"/>
          <p14:tracePt t="90120" x="11158538" y="1211263"/>
          <p14:tracePt t="90128" x="11198225" y="1174750"/>
          <p14:tracePt t="90136" x="11234738" y="1146175"/>
          <p14:tracePt t="90144" x="11252200" y="1116013"/>
          <p14:tracePt t="90151" x="11280775" y="1081088"/>
          <p14:tracePt t="90159" x="11317288" y="1057275"/>
          <p14:tracePt t="90167" x="11334750" y="1035050"/>
          <p14:tracePt t="90176" x="11369675" y="1011238"/>
          <p14:tracePt t="90182" x="11393488" y="993775"/>
          <p14:tracePt t="90190" x="11428413" y="981075"/>
          <p14:tracePt t="90198" x="11452225" y="969963"/>
          <p14:tracePt t="90206" x="11474450" y="963613"/>
          <p14:tracePt t="90213" x="11493500" y="957263"/>
          <p14:tracePt t="90221" x="11498263" y="952500"/>
          <p14:tracePt t="90268" x="11510963" y="952500"/>
          <p14:tracePt t="90275" x="11528425" y="952500"/>
          <p14:tracePt t="90283" x="11557000" y="946150"/>
          <p14:tracePt t="90291" x="11587163" y="939800"/>
          <p14:tracePt t="90299" x="11610975" y="935038"/>
          <p14:tracePt t="90307" x="11639550" y="935038"/>
          <p14:tracePt t="90315" x="11657013" y="928688"/>
          <p14:tracePt t="90322" x="11674475" y="928688"/>
          <p14:tracePt t="90478" x="11687175" y="939800"/>
          <p14:tracePt t="90485" x="11704638" y="963613"/>
          <p14:tracePt t="90493" x="11722100" y="987425"/>
          <p14:tracePt t="90501" x="11757025" y="1016000"/>
          <p14:tracePt t="90509" x="11791950" y="1052513"/>
          <p14:tracePt t="90516" x="11839575" y="1111250"/>
          <p14:tracePt t="90524" x="11887200" y="1152525"/>
          <p14:tracePt t="90533" x="11922125" y="1198563"/>
          <p14:tracePt t="90539" x="11963400" y="1233488"/>
          <p14:tracePt t="90547" x="11998325" y="1281113"/>
          <p14:tracePt t="90555" x="12026900" y="1316038"/>
          <p14:tracePt t="90562" x="12039600" y="1339850"/>
          <p14:tracePt t="90570" x="12057063" y="1363663"/>
          <p14:tracePt t="90578" x="12074525" y="1381125"/>
          <p14:tracePt t="90586" x="12085638" y="1398588"/>
          <p14:tracePt t="90594" x="12091988" y="1416050"/>
          <p14:tracePt t="90601" x="12103100" y="1428750"/>
          <p14:tracePt t="90617" x="12103100" y="1450975"/>
          <p14:tracePt t="90625" x="12109450" y="1457325"/>
          <p14:tracePt t="90632" x="12122150" y="1474788"/>
          <p14:tracePt t="90640" x="12133263" y="1487488"/>
          <p14:tracePt t="90648" x="12139613" y="1504950"/>
          <p14:tracePt t="90656" x="12144375" y="1509713"/>
          <p14:tracePt t="90663" x="12150725" y="1533525"/>
          <p14:tracePt t="90671" x="12161838" y="1557338"/>
          <p14:tracePt t="90679" x="12168188" y="1581150"/>
          <p14:tracePt t="90687" x="12180888" y="1598613"/>
          <p14:tracePt t="91168" x="12139613" y="4384675"/>
          <p14:tracePt t="91176" x="12115800" y="4437063"/>
          <p14:tracePt t="91183" x="12091988" y="4471988"/>
          <p14:tracePt t="91191" x="12063413" y="4519613"/>
          <p14:tracePt t="91199" x="12044363" y="4560888"/>
          <p14:tracePt t="91206" x="12026900" y="4583113"/>
          <p14:tracePt t="91214" x="12009438" y="4602163"/>
          <p14:tracePt t="91222" x="11998325" y="4624388"/>
          <p14:tracePt t="91230" x="11991975" y="4637088"/>
          <p14:tracePt t="91238" x="11985625" y="4641850"/>
          <p14:tracePt t="91261" x="11985625" y="4648200"/>
          <p14:tracePt t="91362" x="11985625" y="4641850"/>
          <p14:tracePt t="91369" x="11985625" y="4630738"/>
          <p14:tracePt t="91377" x="11985625" y="4606925"/>
          <p14:tracePt t="91385" x="11985625" y="4589463"/>
          <p14:tracePt t="91393" x="11991975" y="4565650"/>
          <p14:tracePt t="91400" x="11998325" y="4524375"/>
          <p14:tracePt t="91408" x="12009438" y="4471988"/>
          <p14:tracePt t="91416" x="12015788" y="4424363"/>
          <p14:tracePt t="91425" x="12015788" y="4371975"/>
          <p14:tracePt t="91431" x="12022138" y="4313238"/>
          <p14:tracePt t="91439" x="12026900" y="4237038"/>
          <p14:tracePt t="91448" x="12039600" y="4154488"/>
          <p14:tracePt t="91455" x="12044363" y="4060825"/>
          <p14:tracePt t="91462" x="12044363" y="3971925"/>
          <p14:tracePt t="91470" x="12063413" y="3884613"/>
          <p14:tracePt t="91478" x="12068175" y="3784600"/>
          <p14:tracePt t="91486" x="12080875" y="3678238"/>
          <p14:tracePt t="91494" x="12098338" y="3578225"/>
          <p14:tracePt t="91501" x="12098338" y="3490913"/>
          <p14:tracePt t="91509" x="12109450" y="3379788"/>
          <p14:tracePt t="91517" x="12109450" y="3290888"/>
          <p14:tracePt t="91526" x="12122150" y="3184525"/>
          <p14:tracePt t="91532" x="12139613" y="3084513"/>
          <p14:tracePt t="91541" x="12139613" y="2997200"/>
          <p14:tracePt t="91548" x="12144375" y="2932113"/>
          <p14:tracePt t="91556" x="12144375" y="2849563"/>
          <p14:tracePt t="91563" x="12144375" y="2786063"/>
          <p14:tracePt t="91571" x="12150725" y="2720975"/>
          <p14:tracePt t="91579" x="12150725" y="2614613"/>
          <p14:tracePt t="91588" x="12150725" y="2544763"/>
          <p14:tracePt t="91594" x="12144375" y="2479675"/>
          <p14:tracePt t="91602" x="12133263" y="2409825"/>
          <p14:tracePt t="91610" x="12122150" y="2327275"/>
          <p14:tracePt t="91618" x="12109450" y="2251075"/>
          <p14:tracePt t="91625" x="12098338" y="2179638"/>
          <p14:tracePt t="91633" x="12085638" y="2098675"/>
          <p14:tracePt t="91641" x="12080875" y="2033588"/>
          <p14:tracePt t="91649" x="12063413" y="1962150"/>
          <p14:tracePt t="91656" x="12057063" y="1898650"/>
          <p14:tracePt t="91664" x="12039600" y="1851025"/>
          <p14:tracePt t="91673" x="12026900" y="1798638"/>
          <p14:tracePt t="91680" x="12004675" y="1757363"/>
          <p14:tracePt t="91687" x="11991975" y="1709738"/>
          <p14:tracePt t="91695" x="11968163" y="1657350"/>
          <p14:tracePt t="91703" x="11950700" y="1627188"/>
          <p14:tracePt t="91711" x="11926888" y="1581150"/>
          <p14:tracePt t="91720" x="11904663" y="1527175"/>
          <p14:tracePt t="91727" x="11880850" y="1487488"/>
          <p14:tracePt t="91734" x="11863388" y="1439863"/>
          <p14:tracePt t="91742" x="11839575" y="1398588"/>
          <p14:tracePt t="91751" x="11815763" y="1363663"/>
          <p14:tracePt t="91758" x="11787188" y="1322388"/>
          <p14:tracePt t="91765" x="11769725" y="1287463"/>
          <p14:tracePt t="91773" x="11750675" y="1263650"/>
          <p14:tracePt t="91782" x="11728450" y="1233488"/>
          <p14:tracePt t="91788" x="11704638" y="1198563"/>
          <p14:tracePt t="91796" x="11687175" y="1181100"/>
          <p14:tracePt t="91804" x="11663363" y="1157288"/>
          <p14:tracePt t="91812" x="11650663" y="1146175"/>
          <p14:tracePt t="91819" x="11639550" y="1128713"/>
          <p14:tracePt t="91827" x="11628438" y="1122363"/>
          <p14:tracePt t="91835" x="11622088" y="1116013"/>
          <p14:tracePt t="91843" x="11622088" y="1111250"/>
          <p14:tracePt t="91937" x="11622088" y="1122363"/>
          <p14:tracePt t="91945" x="11633200" y="1146175"/>
          <p14:tracePt t="91952" x="11645900" y="1181100"/>
          <p14:tracePt t="91959" x="11669713" y="1222375"/>
          <p14:tracePt t="91967" x="11691938" y="1270000"/>
          <p14:tracePt t="91976" x="11722100" y="1328738"/>
          <p14:tracePt t="91982" x="11757025" y="1409700"/>
          <p14:tracePt t="91990" x="11787188" y="1498600"/>
          <p14:tracePt t="91998" x="11822113" y="1604963"/>
          <p14:tracePt t="92006" x="11880850" y="1733550"/>
          <p14:tracePt t="92013" x="11922125" y="1874838"/>
          <p14:tracePt t="92021" x="11968163" y="1998663"/>
          <p14:tracePt t="92030" x="12009438" y="2138363"/>
          <p14:tracePt t="92037" x="12074525" y="2292350"/>
          <p14:tracePt t="92045" x="12109450" y="2409825"/>
          <p14:tracePt t="92052" x="12139613" y="2509838"/>
          <p14:tracePt t="92061" x="12150725" y="2620963"/>
          <p14:tracePt t="92068" x="12168188" y="2709863"/>
          <p14:tracePt t="92076" x="12185650" y="2797175"/>
          <p14:tracePt t="92316" x="12009438" y="3725863"/>
          <p14:tracePt t="92324" x="11798300" y="3690938"/>
          <p14:tracePt t="92332" x="11510963" y="3667125"/>
          <p14:tracePt t="92340" x="11145838" y="3625850"/>
          <p14:tracePt t="92347" x="10675938" y="3567113"/>
          <p14:tracePt t="92355" x="10175875" y="3519488"/>
          <p14:tracePt t="92363" x="9653588" y="3490913"/>
          <p14:tracePt t="92370" x="9094788" y="3473450"/>
          <p14:tracePt t="92378" x="8485188" y="3455988"/>
          <p14:tracePt t="92386" x="7850188" y="3455988"/>
          <p14:tracePt t="92394" x="7232650" y="3467100"/>
          <p14:tracePt t="92401" x="6592888" y="3484563"/>
          <p14:tracePt t="92409" x="5957888" y="3514725"/>
          <p14:tracePt t="92417" x="5357813" y="3543300"/>
          <p14:tracePt t="92425" x="4818063" y="3590925"/>
          <p14:tracePt t="92433" x="4330700" y="3667125"/>
          <p14:tracePt t="92440" x="3943350" y="3714750"/>
          <p14:tracePt t="92448" x="3671888" y="3749675"/>
          <p14:tracePt t="92456" x="3460750" y="3784600"/>
          <p14:tracePt t="92464" x="3325813" y="3813175"/>
          <p14:tracePt t="92471" x="3236913" y="3836988"/>
          <p14:tracePt t="92479" x="3173413" y="3854450"/>
          <p14:tracePt t="92487" x="3132138" y="3867150"/>
          <p14:tracePt t="92495" x="3108325" y="3871913"/>
          <p14:tracePt t="92503" x="3101975" y="3878263"/>
          <p14:tracePt t="92518" x="3101975" y="3884613"/>
          <p14:tracePt t="92558" x="3114675" y="3884613"/>
          <p14:tracePt t="92564" x="3136900" y="3890963"/>
          <p14:tracePt t="92572" x="3178175" y="3902075"/>
          <p14:tracePt t="92580" x="3249613" y="3908425"/>
          <p14:tracePt t="92588" x="3343275" y="3908425"/>
          <p14:tracePt t="92595" x="3460750" y="3908425"/>
          <p14:tracePt t="92603" x="3648075" y="3890963"/>
          <p14:tracePt t="92612" x="3902075" y="3854450"/>
          <p14:tracePt t="92619" x="4171950" y="3802063"/>
          <p14:tracePt t="92627" x="4524375" y="3743325"/>
          <p14:tracePt t="92635" x="4918075" y="3673475"/>
          <p14:tracePt t="92643" x="5322888" y="3602038"/>
          <p14:tracePt t="92650" x="5816600" y="3508375"/>
          <p14:tracePt t="92658" x="6262688" y="3419475"/>
          <p14:tracePt t="92665" x="6773863" y="3308350"/>
          <p14:tracePt t="92673" x="7304088" y="3214688"/>
          <p14:tracePt t="92681" x="7832725" y="3138488"/>
          <p14:tracePt t="92689" x="8343900" y="3032125"/>
          <p14:tracePt t="92697" x="8890000" y="2938463"/>
          <p14:tracePt t="92704" x="9418638" y="2844800"/>
          <p14:tracePt t="92713" x="9947275" y="2749550"/>
          <p14:tracePt t="92720" x="10417175" y="2655888"/>
          <p14:tracePt t="92728" x="10845800" y="2586038"/>
          <p14:tracePt t="92735" x="11239500" y="2514600"/>
          <p14:tracePt t="92743" x="11493500" y="2462213"/>
          <p14:tracePt t="92751" x="11610975" y="2433638"/>
          <p14:tracePt t="92759" x="11669713" y="2420938"/>
          <p14:tracePt t="92766" x="11680825" y="2420938"/>
          <p14:tracePt t="92814" x="11674475" y="2420938"/>
          <p14:tracePt t="92820" x="11669713" y="2420938"/>
          <p14:tracePt t="92828" x="11633200" y="2414588"/>
          <p14:tracePt t="92836" x="11591925" y="2403475"/>
          <p14:tracePt t="92844" x="11504613" y="2392363"/>
          <p14:tracePt t="92852" x="11410950" y="2374900"/>
          <p14:tracePt t="92859" x="11258550" y="2362200"/>
          <p14:tracePt t="92867" x="11028363" y="2338388"/>
          <p14:tracePt t="92875" x="10758488" y="2303463"/>
          <p14:tracePt t="92883" x="10452100" y="2274888"/>
          <p14:tracePt t="92891" x="10077450" y="2262188"/>
          <p14:tracePt t="92898" x="9671050" y="2244725"/>
          <p14:tracePt t="92906" x="9218613" y="2244725"/>
          <p14:tracePt t="92914" x="8759825" y="2244725"/>
          <p14:tracePt t="92922" x="8302625" y="2244725"/>
          <p14:tracePt t="92929" x="7850188" y="2244725"/>
          <p14:tracePt t="92937" x="7443788" y="2255838"/>
          <p14:tracePt t="92945" x="7121525" y="2297113"/>
          <p14:tracePt t="92952" x="6834188" y="2320925"/>
          <p14:tracePt t="92960" x="6621463" y="2355850"/>
          <p14:tracePt t="92968" x="6427788" y="2392363"/>
          <p14:tracePt t="92976" x="6327775" y="2409825"/>
          <p14:tracePt t="92984" x="6275388" y="2433638"/>
          <p14:tracePt t="92991" x="6262688" y="2438400"/>
          <p14:tracePt t="93046" x="6262688" y="2444750"/>
          <p14:tracePt t="93053" x="6275388" y="2455863"/>
          <p14:tracePt t="93062" x="6292850" y="2462213"/>
          <p14:tracePt t="93069" x="6310313" y="2473325"/>
          <p14:tracePt t="93077" x="6375400" y="2497138"/>
          <p14:tracePt t="93084" x="6457950" y="2514600"/>
          <p14:tracePt t="93092" x="6562725" y="2532063"/>
          <p14:tracePt t="93100" x="6751638" y="2544763"/>
          <p14:tracePt t="93109" x="6956425" y="2568575"/>
          <p14:tracePt t="93115" x="7180263" y="2568575"/>
          <p14:tracePt t="93124" x="7439025" y="2579688"/>
          <p14:tracePt t="93131" x="7678738" y="2579688"/>
          <p14:tracePt t="93140" x="7937500" y="2579688"/>
          <p14:tracePt t="93146" x="8226425" y="2555875"/>
          <p14:tracePt t="93154" x="8524875" y="2544763"/>
          <p14:tracePt t="93162" x="8831263" y="2520950"/>
          <p14:tracePt t="93170" x="9118600" y="2479675"/>
          <p14:tracePt t="93177" x="9466263" y="2451100"/>
          <p14:tracePt t="93185" x="9729788" y="2427288"/>
          <p14:tracePt t="93193" x="9999663" y="2386013"/>
          <p14:tracePt t="93201" x="10229850" y="2362200"/>
          <p14:tracePt t="93208" x="10382250" y="2344738"/>
          <p14:tracePt t="93216" x="10493375" y="2327275"/>
          <p14:tracePt t="93226" x="10569575" y="2320925"/>
          <p14:tracePt t="93232" x="10623550" y="2309813"/>
          <p14:tracePt t="93239" x="10641013" y="2309813"/>
          <p14:tracePt t="93295" x="10628313" y="2309813"/>
          <p14:tracePt t="93302" x="10610850" y="2309813"/>
          <p14:tracePt t="93309" x="10575925" y="2309813"/>
          <p14:tracePt t="93317" x="10499725" y="2309813"/>
          <p14:tracePt t="93325" x="10412413" y="2309813"/>
          <p14:tracePt t="93332" x="10275888" y="2309813"/>
          <p14:tracePt t="93340" x="10077450" y="2309813"/>
          <p14:tracePt t="93348" x="9836150" y="2309813"/>
          <p14:tracePt t="93356" x="9536113" y="2309813"/>
          <p14:tracePt t="93364" x="9177338" y="2320925"/>
          <p14:tracePt t="93371" x="8766175" y="2379663"/>
          <p14:tracePt t="93379" x="8343900" y="2420938"/>
          <p14:tracePt t="93388" x="7920038" y="2451100"/>
          <p14:tracePt t="93395" x="7497763" y="2509838"/>
          <p14:tracePt t="93402" x="7104063" y="2579688"/>
          <p14:tracePt t="93410" x="6773863" y="2638425"/>
          <p14:tracePt t="93418" x="6521450" y="2686050"/>
          <p14:tracePt t="93426" x="6321425" y="2732088"/>
          <p14:tracePt t="93433" x="6199188" y="2773363"/>
          <p14:tracePt t="93441" x="6127750" y="2797175"/>
          <p14:tracePt t="93449" x="6099175" y="2808288"/>
          <p14:tracePt t="93457" x="6092825" y="2814638"/>
          <p14:tracePt t="93496" x="6092825" y="2820988"/>
          <p14:tracePt t="93503" x="6105525" y="2827338"/>
          <p14:tracePt t="93512" x="6127750" y="2832100"/>
          <p14:tracePt t="93519" x="6164263" y="2844800"/>
          <p14:tracePt t="93527" x="6223000" y="2849563"/>
          <p14:tracePt t="93534" x="6299200" y="2867025"/>
          <p14:tracePt t="93542" x="6421438" y="2879725"/>
          <p14:tracePt t="93550" x="6586538" y="2886075"/>
          <p14:tracePt t="93558" x="6810375" y="2897188"/>
          <p14:tracePt t="93565" x="7091363" y="2897188"/>
          <p14:tracePt t="93573" x="7426325" y="2897188"/>
          <p14:tracePt t="93581" x="7826375" y="2890838"/>
          <p14:tracePt t="93589" x="8331200" y="2862263"/>
          <p14:tracePt t="93596" x="8848725" y="2832100"/>
          <p14:tracePt t="93604" x="9407525" y="2797175"/>
          <p14:tracePt t="93612" x="9964738" y="2786063"/>
          <p14:tracePt t="93620" x="10547350" y="2749550"/>
          <p14:tracePt t="93627" x="11063288" y="2749550"/>
          <p14:tracePt t="93635" x="11557000" y="2738438"/>
          <p14:tracePt t="93643" x="11974513" y="2738438"/>
          <p14:tracePt t="93767" x="11633200" y="2720975"/>
          <p14:tracePt t="93775" x="11228388" y="2690813"/>
          <p14:tracePt t="93782" x="10769600" y="2679700"/>
          <p14:tracePt t="93790" x="10275888" y="2679700"/>
          <p14:tracePt t="93799" x="9777413" y="2686050"/>
          <p14:tracePt t="93806" x="9183688" y="2686050"/>
          <p14:tracePt t="93814" x="8602663" y="2720975"/>
          <p14:tracePt t="93821" x="8037513" y="2768600"/>
          <p14:tracePt t="93829" x="7497763" y="2814638"/>
          <p14:tracePt t="93837" x="7015163" y="2873375"/>
          <p14:tracePt t="93845" x="6580188" y="2949575"/>
          <p14:tracePt t="93852" x="6251575" y="3003550"/>
          <p14:tracePt t="93860" x="6022975" y="3038475"/>
          <p14:tracePt t="93868" x="5875338" y="3090863"/>
          <p14:tracePt t="93876" x="5805488" y="3108325"/>
          <p14:tracePt t="93883" x="5792788" y="3114675"/>
          <p14:tracePt t="93891" x="5788025" y="3114675"/>
          <p14:tracePt t="93939" x="5805488" y="3125788"/>
          <p14:tracePt t="93946" x="5834063" y="3125788"/>
          <p14:tracePt t="93953" x="5888038" y="3132138"/>
          <p14:tracePt t="93961" x="5975350" y="3155950"/>
          <p14:tracePt t="93969" x="6081713" y="3155950"/>
          <p14:tracePt t="93976" x="6216650" y="3167063"/>
          <p14:tracePt t="93984" x="6440488" y="3179763"/>
          <p14:tracePt t="93994" x="6680200" y="3179763"/>
          <p14:tracePt t="94000" x="6962775" y="3190875"/>
          <p14:tracePt t="94008" x="7280275" y="3190875"/>
          <p14:tracePt t="94015" x="7661275" y="3190875"/>
          <p14:tracePt t="94024" x="8078788" y="3190875"/>
          <p14:tracePt t="94031" x="8496300" y="3184525"/>
          <p14:tracePt t="94039" x="8901113" y="3138488"/>
          <p14:tracePt t="94046" x="9283700" y="3125788"/>
          <p14:tracePt t="94055" x="9547225" y="3114675"/>
          <p14:tracePt t="94062" x="9694863" y="3090863"/>
          <p14:tracePt t="94070" x="9783763" y="3084513"/>
          <p14:tracePt t="94077" x="9818688" y="3079750"/>
          <p14:tracePt t="94085" x="9829800" y="3079750"/>
          <p14:tracePt t="94133" x="9823450" y="3079750"/>
          <p14:tracePt t="94140" x="9812338" y="3079750"/>
          <p14:tracePt t="94147" x="9764713" y="3073400"/>
          <p14:tracePt t="94155" x="9664700" y="3073400"/>
          <p14:tracePt t="94163" x="9518650" y="3073400"/>
          <p14:tracePt t="94170" x="9218613" y="3073400"/>
          <p14:tracePt t="94178" x="8837613" y="3055938"/>
          <p14:tracePt t="94186" x="8385175" y="3055938"/>
          <p14:tracePt t="94194" x="7908925" y="3055938"/>
          <p14:tracePt t="94201" x="7391400" y="3055938"/>
          <p14:tracePt t="94209" x="6892925" y="3067050"/>
          <p14:tracePt t="94217" x="6392863" y="3084513"/>
          <p14:tracePt t="94225" x="5975350" y="3097213"/>
          <p14:tracePt t="94233" x="5570538" y="3125788"/>
          <p14:tracePt t="94240" x="5246688" y="3155950"/>
          <p14:tracePt t="94248" x="4953000" y="3208338"/>
          <p14:tracePt t="94256" x="4765675" y="3225800"/>
          <p14:tracePt t="94264" x="4652963" y="3243263"/>
          <p14:tracePt t="94271" x="4611688" y="3249613"/>
          <p14:tracePt t="94279" x="4600575" y="3249613"/>
          <p14:tracePt t="94310" x="4600575" y="3255963"/>
          <p14:tracePt t="94318" x="4611688" y="3255963"/>
          <p14:tracePt t="94328" x="4624388" y="3260725"/>
          <p14:tracePt t="94333" x="4665663" y="3267075"/>
          <p14:tracePt t="94341" x="4724400" y="3273425"/>
          <p14:tracePt t="94349" x="4835525" y="3290888"/>
          <p14:tracePt t="94358" x="5000625" y="3302000"/>
          <p14:tracePt t="94364" x="5205413" y="3314700"/>
          <p14:tracePt t="94372" x="5422900" y="3314700"/>
          <p14:tracePt t="94380" x="5705475" y="3314700"/>
          <p14:tracePt t="94388" x="6022975" y="3314700"/>
          <p14:tracePt t="94396" x="6351588" y="3279775"/>
          <p14:tracePt t="94403" x="6710363" y="3267075"/>
          <p14:tracePt t="94412" x="7056438" y="3225800"/>
          <p14:tracePt t="94419" x="7408863" y="3167063"/>
          <p14:tracePt t="94426" x="7708900" y="3143250"/>
          <p14:tracePt t="94434" x="8002588" y="3090863"/>
          <p14:tracePt t="94442" x="8272463" y="3049588"/>
          <p14:tracePt t="94450" x="8448675" y="3003550"/>
          <p14:tracePt t="94458" x="8620125" y="2986088"/>
          <p14:tracePt t="94465" x="8720138" y="2962275"/>
          <p14:tracePt t="94473" x="8801100" y="2949575"/>
          <p14:tracePt t="94481" x="8859838" y="2938463"/>
          <p14:tracePt t="94489" x="8890000" y="2932113"/>
          <p14:tracePt t="94496" x="8901113" y="2925763"/>
          <p14:tracePt t="94558" x="8890000" y="2914650"/>
          <p14:tracePt t="94566" x="8842375" y="2903538"/>
          <p14:tracePt t="94574" x="8759825" y="2879725"/>
          <p14:tracePt t="94582" x="8637588" y="2862263"/>
          <p14:tracePt t="94589" x="8443913" y="2827338"/>
          <p14:tracePt t="94597" x="8178800" y="2803525"/>
          <p14:tracePt t="94605" x="7874000" y="2773363"/>
          <p14:tracePt t="94613" x="7526338" y="2732088"/>
          <p14:tracePt t="94621" x="7145338" y="2703513"/>
          <p14:tracePt t="94628" x="6721475" y="2690813"/>
          <p14:tracePt t="94636" x="6303963" y="2690813"/>
          <p14:tracePt t="94644" x="5910263" y="2690813"/>
          <p14:tracePt t="94651" x="5529263" y="2697163"/>
          <p14:tracePt t="94659" x="5164138" y="2727325"/>
          <p14:tracePt t="94667" x="4859338" y="2738438"/>
          <p14:tracePt t="94675" x="4611688" y="2773363"/>
          <p14:tracePt t="94683" x="4413250" y="2773363"/>
          <p14:tracePt t="94691" x="4276725" y="2803525"/>
          <p14:tracePt t="94698" x="4206875" y="2814638"/>
          <p14:tracePt t="94706" x="4183063" y="2827338"/>
          <p14:tracePt t="94715" x="4178300" y="2827338"/>
          <p14:tracePt t="94737" x="4183063" y="2832100"/>
          <p14:tracePt t="94745" x="4195763" y="2838450"/>
          <p14:tracePt t="94752" x="4241800" y="2844800"/>
          <p14:tracePt t="94760" x="4330700" y="2849563"/>
          <p14:tracePt t="94768" x="4465638" y="2849563"/>
          <p14:tracePt t="94776" x="4665663" y="2849563"/>
          <p14:tracePt t="94783" x="4941888" y="2849563"/>
          <p14:tracePt t="94791" x="5281613" y="2849563"/>
          <p14:tracePt t="94800" x="5681663" y="2844800"/>
          <p14:tracePt t="94807" x="6122988" y="2827338"/>
          <p14:tracePt t="94814" x="6586538" y="2779713"/>
          <p14:tracePt t="94822" x="7069138" y="2738438"/>
          <p14:tracePt t="94830" x="7573963" y="2690813"/>
          <p14:tracePt t="94838" x="8096250" y="2627313"/>
          <p14:tracePt t="94846" x="8561388" y="2586038"/>
          <p14:tracePt t="94853" x="8983663" y="2538413"/>
          <p14:tracePt t="94861" x="9331325" y="2497138"/>
          <p14:tracePt t="94869" x="9601200" y="2462213"/>
          <p14:tracePt t="94877" x="9759950" y="2462213"/>
          <p14:tracePt t="94893" x="9836150" y="2444750"/>
          <p14:tracePt t="94932" x="9829800" y="2444750"/>
          <p14:tracePt t="94939" x="9801225" y="2444750"/>
          <p14:tracePt t="94946" x="9718675" y="2444750"/>
          <p14:tracePt t="94954" x="9612313" y="2444750"/>
          <p14:tracePt t="94962" x="9448800" y="2462213"/>
          <p14:tracePt t="94970" x="9201150" y="2492375"/>
          <p14:tracePt t="94977" x="8878888" y="2492375"/>
          <p14:tracePt t="94985" x="8531225" y="2532063"/>
          <p14:tracePt t="94994" x="8091488" y="2562225"/>
          <p14:tracePt t="95001" x="7650163" y="2603500"/>
          <p14:tracePt t="95008" x="7221538" y="2651125"/>
          <p14:tracePt t="95016" x="6834188" y="2720975"/>
          <p14:tracePt t="95025" x="6521450" y="2773363"/>
          <p14:tracePt t="95032" x="6303963" y="2820988"/>
          <p14:tracePt t="95039" x="6186488" y="2849563"/>
          <p14:tracePt t="95047" x="6145213" y="2873375"/>
          <p14:tracePt t="95056" x="6140450" y="2879725"/>
          <p14:tracePt t="95095" x="6157913" y="2886075"/>
          <p14:tracePt t="95103" x="6203950" y="2897188"/>
          <p14:tracePt t="95110" x="6275388" y="2914650"/>
          <p14:tracePt t="95117" x="6381750" y="2914650"/>
          <p14:tracePt t="95126" x="6534150" y="2932113"/>
          <p14:tracePt t="95133" x="6756400" y="2944813"/>
          <p14:tracePt t="95141" x="7032625" y="2944813"/>
          <p14:tracePt t="95148" x="7332663" y="2944813"/>
          <p14:tracePt t="95158" x="7673975" y="2938463"/>
          <p14:tracePt t="95164" x="8032750" y="2938463"/>
          <p14:tracePt t="95171" x="8420100" y="2897188"/>
          <p14:tracePt t="95179" x="8783638" y="2849563"/>
          <p14:tracePt t="95188" x="9131300" y="2827338"/>
          <p14:tracePt t="95195" x="9394825" y="2797175"/>
          <p14:tracePt t="95202" x="9559925" y="2790825"/>
          <p14:tracePt t="95210" x="9659938" y="2773363"/>
          <p14:tracePt t="95218" x="9701213" y="2768600"/>
          <p14:tracePt t="95226" x="9712325" y="2768600"/>
          <p14:tracePt t="95577" x="9718675" y="2768600"/>
          <p14:tracePt t="95583" x="9723438" y="2768600"/>
          <p14:tracePt t="95590" x="9736138" y="2768600"/>
          <p14:tracePt t="95598" x="9742488" y="2768600"/>
          <p14:tracePt t="95606" x="9747250" y="2762250"/>
          <p14:tracePt t="95613" x="9753600" y="2755900"/>
          <p14:tracePt t="95621" x="9759950" y="2738438"/>
          <p14:tracePt t="95629" x="9759950" y="2714625"/>
          <p14:tracePt t="95637" x="9759950" y="2679700"/>
          <p14:tracePt t="95645" x="9742488" y="2627313"/>
          <p14:tracePt t="95652" x="9718675" y="2555875"/>
          <p14:tracePt t="95660" x="9688513" y="2486025"/>
          <p14:tracePt t="95668" x="9647238" y="2409825"/>
          <p14:tracePt t="95676" x="9625013" y="2351088"/>
          <p14:tracePt t="95683" x="9594850" y="2297113"/>
          <p14:tracePt t="95691" x="9553575" y="2233613"/>
          <p14:tracePt t="95699" x="9525000" y="2168525"/>
          <p14:tracePt t="95707" x="9483725" y="2116138"/>
          <p14:tracePt t="95714" x="9453563" y="2062163"/>
          <p14:tracePt t="95722" x="9412288" y="2020888"/>
          <p14:tracePt t="95730" x="9377363" y="1981200"/>
          <p14:tracePt t="95738" x="9342438" y="1944688"/>
          <p14:tracePt t="95745" x="9301163" y="1916113"/>
          <p14:tracePt t="95753" x="9259888" y="1881188"/>
          <p14:tracePt t="95761" x="9218613" y="1851025"/>
          <p14:tracePt t="95769" x="9166225" y="1809750"/>
          <p14:tracePt t="95776" x="9113838" y="1781175"/>
          <p14:tracePt t="95784" x="9059863" y="1751013"/>
          <p14:tracePt t="95792" x="8996363" y="1722438"/>
          <p14:tracePt t="95800" x="8931275" y="1685925"/>
          <p14:tracePt t="95808" x="8855075" y="1657350"/>
          <p14:tracePt t="95815" x="8772525" y="1616075"/>
          <p14:tracePt t="95823" x="8701088" y="1585913"/>
          <p14:tracePt t="95831" x="8607425" y="1557338"/>
          <p14:tracePt t="95839" x="8531225" y="1546225"/>
          <p14:tracePt t="95846" x="8448675" y="1522413"/>
          <p14:tracePt t="95854" x="8378825" y="1504950"/>
          <p14:tracePt t="95862" x="8320088" y="1498600"/>
          <p14:tracePt t="95870" x="8248650" y="1498600"/>
          <p14:tracePt t="95877" x="8189913" y="1498600"/>
          <p14:tracePt t="95885" x="8131175" y="1487488"/>
          <p14:tracePt t="95893" x="8061325" y="1481138"/>
          <p14:tracePt t="95901" x="7996238" y="1481138"/>
          <p14:tracePt t="95908" x="7926388" y="1481138"/>
          <p14:tracePt t="95916" x="7874000" y="1481138"/>
          <p14:tracePt t="95924" x="7815263" y="1481138"/>
          <p14:tracePt t="95933" x="7756525" y="1481138"/>
          <p14:tracePt t="95939" x="7708900" y="1492250"/>
          <p14:tracePt t="95947" x="7656513" y="1498600"/>
          <p14:tracePt t="95955" x="7608888" y="1498600"/>
          <p14:tracePt t="95964" x="7543800" y="1504950"/>
          <p14:tracePt t="95971" x="7497763" y="1509713"/>
          <p14:tracePt t="95978" x="7443788" y="1522413"/>
          <p14:tracePt t="95986" x="7385050" y="1527175"/>
          <p14:tracePt t="95994" x="7326313" y="1533525"/>
          <p14:tracePt t="96001" x="7256463" y="1550988"/>
          <p14:tracePt t="96009" x="7191375" y="1563688"/>
          <p14:tracePt t="96017" x="7127875" y="1581150"/>
          <p14:tracePt t="96026" x="7045325" y="1598613"/>
          <p14:tracePt t="96033" x="6962775" y="1622425"/>
          <p14:tracePt t="96040" x="6892925" y="1639888"/>
          <p14:tracePt t="96048" x="6815138" y="1663700"/>
          <p14:tracePt t="96057" x="6745288" y="1674813"/>
          <p14:tracePt t="96064" x="6662738" y="1692275"/>
          <p14:tracePt t="96071" x="6597650" y="1692275"/>
          <p14:tracePt t="96079" x="6516688" y="1709738"/>
          <p14:tracePt t="96087" x="6440488" y="1716088"/>
          <p14:tracePt t="96095" x="6357938" y="1722438"/>
          <p14:tracePt t="96102" x="6269038" y="1733550"/>
          <p14:tracePt t="96110" x="6192838" y="1733550"/>
          <p14:tracePt t="96118" x="6110288" y="1739900"/>
          <p14:tracePt t="96126" x="6046788" y="1744663"/>
          <p14:tracePt t="96133" x="5981700" y="1757363"/>
          <p14:tracePt t="96142" x="5934075" y="1763713"/>
          <p14:tracePt t="96149" x="5899150" y="1768475"/>
          <p14:tracePt t="96158" x="5892800" y="1781175"/>
          <p14:tracePt t="96164" x="5875338" y="1785938"/>
          <p14:tracePt t="96172" x="5870575" y="1785938"/>
          <p14:tracePt t="96180" x="5864225" y="1798638"/>
          <p14:tracePt t="96188" x="5857875" y="1809750"/>
          <p14:tracePt t="96197" x="5840413" y="1822450"/>
          <p14:tracePt t="96203" x="5829300" y="1844675"/>
          <p14:tracePt t="96211" x="5805488" y="1868488"/>
          <p14:tracePt t="96219" x="5781675" y="1892300"/>
          <p14:tracePt t="96227" x="5764213" y="1920875"/>
          <p14:tracePt t="96234" x="5740400" y="1962150"/>
          <p14:tracePt t="96242" x="5722938" y="1998663"/>
          <p14:tracePt t="96250" x="5688013" y="2044700"/>
          <p14:tracePt t="96257" x="5657850" y="2085975"/>
          <p14:tracePt t="96265" x="5629275" y="2138363"/>
          <p14:tracePt t="96273" x="5599113" y="2192338"/>
          <p14:tracePt t="96281" x="5575300" y="2244725"/>
          <p14:tracePt t="96289" x="5553075" y="2297113"/>
          <p14:tracePt t="96297" x="5535613" y="2362200"/>
          <p14:tracePt t="96304" x="5511800" y="2420938"/>
          <p14:tracePt t="96313" x="5494338" y="2479675"/>
          <p14:tracePt t="96320" x="5470525" y="2544763"/>
          <p14:tracePt t="96327" x="5453063" y="2603500"/>
          <p14:tracePt t="96335" x="5440363" y="2655888"/>
          <p14:tracePt t="96343" x="5422900" y="2714625"/>
          <p14:tracePt t="96351" x="5411788" y="2779713"/>
          <p14:tracePt t="96358" x="5411788" y="2838450"/>
          <p14:tracePt t="96366" x="5411788" y="2897188"/>
          <p14:tracePt t="96374" x="5405438" y="2944813"/>
          <p14:tracePt t="96382" x="5405438" y="2997200"/>
          <p14:tracePt t="96389" x="5405438" y="3025775"/>
          <p14:tracePt t="96397" x="5405438" y="3073400"/>
          <p14:tracePt t="96406" x="5405438" y="3108325"/>
          <p14:tracePt t="96413" x="5411788" y="3149600"/>
          <p14:tracePt t="96420" x="5418138" y="3179763"/>
          <p14:tracePt t="96428" x="5422900" y="3221038"/>
          <p14:tracePt t="96436" x="5440363" y="3260725"/>
          <p14:tracePt t="96444" x="5453063" y="3314700"/>
          <p14:tracePt t="96452" x="5476875" y="3367088"/>
          <p14:tracePt t="96459" x="5505450" y="3432175"/>
          <p14:tracePt t="96467" x="5540375" y="3490913"/>
          <p14:tracePt t="96475" x="5575300" y="3567113"/>
          <p14:tracePt t="96482" x="5629275" y="3632200"/>
          <p14:tracePt t="96491" x="5675313" y="3702050"/>
          <p14:tracePt t="96498" x="5722938" y="3784600"/>
          <p14:tracePt t="96506" x="5770563" y="3849688"/>
          <p14:tracePt t="96515" x="5829300" y="3902075"/>
          <p14:tracePt t="96521" x="5864225" y="3949700"/>
          <p14:tracePt t="96529" x="5910263" y="4002088"/>
          <p14:tracePt t="96537" x="5946775" y="4037013"/>
          <p14:tracePt t="96546" x="5981700" y="4071938"/>
          <p14:tracePt t="96552" x="6027738" y="4113213"/>
          <p14:tracePt t="96560" x="6064250" y="4143375"/>
          <p14:tracePt t="96569" x="6099175" y="4167188"/>
          <p14:tracePt t="96576" x="6127750" y="4195763"/>
          <p14:tracePt t="96583" x="6169025" y="4230688"/>
          <p14:tracePt t="96592" x="6216650" y="4254500"/>
          <p14:tracePt t="96600" x="6257925" y="4302125"/>
          <p14:tracePt t="96607" x="6303963" y="4319588"/>
          <p14:tracePt t="96614" x="6340475" y="4343400"/>
          <p14:tracePt t="96624" x="6381750" y="4365625"/>
          <p14:tracePt t="96630" x="6403975" y="4378325"/>
          <p14:tracePt t="96638" x="6440488" y="4389438"/>
          <p14:tracePt t="96645" x="6462713" y="4402138"/>
          <p14:tracePt t="96653" x="6480175" y="4419600"/>
          <p14:tracePt t="96661" x="6503988" y="4430713"/>
          <p14:tracePt t="96669" x="6527800" y="4443413"/>
          <p14:tracePt t="96676" x="6551613" y="4454525"/>
          <p14:tracePt t="96684" x="6569075" y="4471988"/>
          <p14:tracePt t="96692" x="6586538" y="4478338"/>
          <p14:tracePt t="96702" x="6604000" y="4489450"/>
          <p14:tracePt t="96709" x="6616700" y="4495800"/>
          <p14:tracePt t="96715" x="6634163" y="4513263"/>
          <p14:tracePt t="96723" x="6651625" y="4513263"/>
          <p14:tracePt t="96731" x="6680200" y="4530725"/>
          <p14:tracePt t="96739" x="6715125" y="4541838"/>
          <p14:tracePt t="96746" x="6756400" y="4560888"/>
          <p14:tracePt t="96754" x="6810375" y="4583113"/>
          <p14:tracePt t="96762" x="6862763" y="4606925"/>
          <p14:tracePt t="96770" x="6904038" y="4624388"/>
          <p14:tracePt t="96777" x="6973888" y="4648200"/>
          <p14:tracePt t="96785" x="7010400" y="4660900"/>
          <p14:tracePt t="96794" x="7050088" y="4672013"/>
          <p14:tracePt t="96801" x="7069138" y="4672013"/>
          <p14:tracePt t="96808" x="7086600" y="4678363"/>
          <p14:tracePt t="96816" x="7091363" y="4678363"/>
          <p14:tracePt t="96832" x="7097713" y="4678363"/>
          <p14:tracePt t="96863" x="7104063" y="4678363"/>
          <p14:tracePt t="96870" x="7115175" y="4678363"/>
          <p14:tracePt t="96879" x="7127875" y="4678363"/>
          <p14:tracePt t="96886" x="7132638" y="4672013"/>
          <p14:tracePt t="96909" x="7191375" y="4660900"/>
          <p14:tracePt t="96917" x="7215188" y="4654550"/>
          <p14:tracePt t="96925" x="7226300" y="4648200"/>
          <p14:tracePt t="96933" x="7250113" y="4641850"/>
          <p14:tracePt t="96941" x="7267575" y="4637088"/>
          <p14:tracePt t="96948" x="7280275" y="4637088"/>
          <p14:tracePt t="96956" x="7285038" y="4630738"/>
          <p14:tracePt t="96964" x="7297738" y="4630738"/>
          <p14:tracePt t="96971" x="7304088" y="4630738"/>
          <p14:tracePt t="96979" x="7308850" y="4630738"/>
          <p14:tracePt t="96988" x="7315200" y="4630738"/>
          <p14:tracePt t="96995" x="7321550" y="4630738"/>
          <p14:tracePt t="97002" x="7326313" y="4630738"/>
          <p14:tracePt t="97010" x="7332663" y="4630738"/>
          <p14:tracePt t="97018" x="7345363" y="4630738"/>
          <p14:tracePt t="97026" x="7362825" y="4630738"/>
          <p14:tracePt t="97033" x="7373938" y="4630738"/>
          <p14:tracePt t="97041" x="7391400" y="4624388"/>
          <p14:tracePt t="97049" x="7404100" y="4624388"/>
          <p14:tracePt t="97057" x="7408863" y="4619625"/>
          <p14:tracePt t="97064" x="7415213" y="4619625"/>
          <p14:tracePt t="97073" x="7426325" y="4619625"/>
          <p14:tracePt t="97080" x="7432675" y="4619625"/>
          <p14:tracePt t="97096" x="7439025" y="4619625"/>
          <p14:tracePt t="97103" x="7443788" y="4619625"/>
          <p14:tracePt t="97112" x="7443788" y="4613275"/>
          <p14:tracePt t="97119" x="7456488" y="4606925"/>
          <p14:tracePt t="97127" x="7473950" y="4602163"/>
          <p14:tracePt t="97134" x="7485063" y="4589463"/>
          <p14:tracePt t="97142" x="7497763" y="4583113"/>
          <p14:tracePt t="97150" x="7515225" y="4578350"/>
          <p14:tracePt t="97159" x="7539038" y="4554538"/>
          <p14:tracePt t="97165" x="7561263" y="4541838"/>
          <p14:tracePt t="97173" x="7591425" y="4524375"/>
          <p14:tracePt t="97181" x="7615238" y="4506913"/>
          <p14:tracePt t="97189" x="7650163" y="4495800"/>
          <p14:tracePt t="97196" x="7685088" y="4465638"/>
          <p14:tracePt t="97204" x="7720013" y="4437063"/>
          <p14:tracePt t="97212" x="7756525" y="4419600"/>
          <p14:tracePt t="97220" x="7778750" y="4389438"/>
          <p14:tracePt t="97227" x="7796213" y="4365625"/>
          <p14:tracePt t="97236" x="7820025" y="4330700"/>
          <p14:tracePt t="97244" x="7843838" y="4302125"/>
          <p14:tracePt t="97251" x="7856538" y="4278313"/>
          <p14:tracePt t="97258" x="7867650" y="4254500"/>
          <p14:tracePt t="97266" x="7885113" y="4219575"/>
          <p14:tracePt t="97274" x="7891463" y="4202113"/>
          <p14:tracePt t="97282" x="7902575" y="4171950"/>
          <p14:tracePt t="97289" x="7908925" y="4143375"/>
          <p14:tracePt t="97297" x="7920038" y="4108450"/>
          <p14:tracePt t="97305" x="7926388" y="4067175"/>
          <p14:tracePt t="97314" x="7943850" y="4037013"/>
          <p14:tracePt t="97322" x="7950200" y="3995738"/>
          <p14:tracePt t="97328" x="7961313" y="3949700"/>
          <p14:tracePt t="97336" x="7978775" y="3908425"/>
          <p14:tracePt t="97344" x="7985125" y="3878263"/>
          <p14:tracePt t="97352" x="7991475" y="3843338"/>
          <p14:tracePt t="97359" x="7996238" y="3825875"/>
          <p14:tracePt t="97367" x="7996238" y="3808413"/>
          <p14:tracePt t="97377" x="7996238" y="3795713"/>
          <p14:tracePt t="97383" x="7996238" y="3790950"/>
          <p14:tracePt t="97390" x="7996238" y="3778250"/>
          <p14:tracePt t="97398" x="8002588" y="3767138"/>
          <p14:tracePt t="97406" x="8002588" y="3754438"/>
          <p14:tracePt t="97414" x="8008938" y="3743325"/>
          <p14:tracePt t="97421" x="8008938" y="3725863"/>
          <p14:tracePt t="97430" x="8008938" y="3719513"/>
          <p14:tracePt t="97437" x="8013700" y="3702050"/>
          <p14:tracePt t="97445" x="8013700" y="3678238"/>
          <p14:tracePt t="97452" x="8013700" y="3656013"/>
          <p14:tracePt t="97460" x="8013700" y="3636963"/>
          <p14:tracePt t="97468" x="8020050" y="3614738"/>
          <p14:tracePt t="97476" x="8020050" y="3590925"/>
          <p14:tracePt t="97483" x="8020050" y="3567113"/>
          <p14:tracePt t="97491" x="8026400" y="3543300"/>
          <p14:tracePt t="97499" x="8026400" y="3525838"/>
          <p14:tracePt t="97507" x="8032750" y="3502025"/>
          <p14:tracePt t="97515" x="8032750" y="3473450"/>
          <p14:tracePt t="97522" x="8032750" y="3443288"/>
          <p14:tracePt t="97530" x="8037513" y="3408363"/>
          <p14:tracePt t="97538" x="8037513" y="3379788"/>
          <p14:tracePt t="97547" x="8037513" y="3349625"/>
          <p14:tracePt t="97553" x="8037513" y="3321050"/>
          <p14:tracePt t="97561" x="8043863" y="3284538"/>
          <p14:tracePt t="97569" x="8050213" y="3243263"/>
          <p14:tracePt t="97577" x="8050213" y="3201988"/>
          <p14:tracePt t="97584" x="8050213" y="3173413"/>
          <p14:tracePt t="97592" x="8050213" y="3138488"/>
          <p14:tracePt t="97600" x="8054975" y="3114675"/>
          <p14:tracePt t="97608" x="8054975" y="3084513"/>
          <p14:tracePt t="97615" x="8061325" y="3062288"/>
          <p14:tracePt t="97623" x="8061325" y="3038475"/>
          <p14:tracePt t="97631" x="8061325" y="3014663"/>
          <p14:tracePt t="97639" x="8067675" y="2990850"/>
          <p14:tracePt t="97646" x="8067675" y="2979738"/>
          <p14:tracePt t="97655" x="8067675" y="2949575"/>
          <p14:tracePt t="97662" x="8067675" y="2925763"/>
          <p14:tracePt t="97670" x="8067675" y="2897188"/>
          <p14:tracePt t="97677" x="8067675" y="2873375"/>
          <p14:tracePt t="97685" x="8067675" y="2844800"/>
          <p14:tracePt t="97694" x="8067675" y="2814638"/>
          <p14:tracePt t="97701" x="8067675" y="2790825"/>
          <p14:tracePt t="97709" x="8072438" y="2773363"/>
          <p14:tracePt t="97716" x="8072438" y="2732088"/>
          <p14:tracePt t="97724" x="8072438" y="2703513"/>
          <p14:tracePt t="97733" x="8072438" y="2668588"/>
          <p14:tracePt t="97740" x="8072438" y="2620963"/>
          <p14:tracePt t="97748" x="8067675" y="2586038"/>
          <p14:tracePt t="97755" x="8061325" y="2544763"/>
          <p14:tracePt t="97763" x="8054975" y="2514600"/>
          <p14:tracePt t="97770" x="8050213" y="2479675"/>
          <p14:tracePt t="97778" x="8043863" y="2462213"/>
          <p14:tracePt t="97786" x="8037513" y="2438400"/>
          <p14:tracePt t="97794" x="8026400" y="2420938"/>
          <p14:tracePt t="97801" x="8026400" y="2403475"/>
          <p14:tracePt t="97809" x="8013700" y="2397125"/>
          <p14:tracePt t="97817" x="8002588" y="2374900"/>
          <p14:tracePt t="97825" x="7996238" y="2351088"/>
          <p14:tracePt t="97833" x="7978775" y="2333625"/>
          <p14:tracePt t="97840" x="7974013" y="2309813"/>
          <p14:tracePt t="97848" x="7954963" y="2292350"/>
          <p14:tracePt t="97856" x="7950200" y="2268538"/>
          <p14:tracePt t="97864" x="7937500" y="2251075"/>
          <p14:tracePt t="97871" x="7932738" y="2244725"/>
          <p14:tracePt t="97879" x="7920038" y="2227263"/>
          <p14:tracePt t="97887" x="7908925" y="2220913"/>
          <p14:tracePt t="97895" x="7896225" y="2203450"/>
          <p14:tracePt t="97910" x="7891463" y="2192338"/>
          <p14:tracePt t="97911" x="7885113" y="2185988"/>
          <p14:tracePt t="97918" x="7878763" y="2168525"/>
          <p14:tracePt t="97927" x="7867650" y="2157413"/>
          <p14:tracePt t="97933" x="7856538" y="2144713"/>
          <p14:tracePt t="97941" x="7843838" y="2138363"/>
          <p14:tracePt t="97950" x="7837488" y="2127250"/>
          <p14:tracePt t="97958" x="7826375" y="2120900"/>
          <p14:tracePt t="97964" x="7815263" y="2109788"/>
          <p14:tracePt t="97972" x="7796213" y="2092325"/>
          <p14:tracePt t="97980" x="7778750" y="2079625"/>
          <p14:tracePt t="97996" x="7761288" y="2062163"/>
          <p14:tracePt t="98003" x="7756525" y="2057400"/>
          <p14:tracePt t="98012" x="7743825" y="2044700"/>
          <p14:tracePt t="98019" x="7743825" y="2039938"/>
          <p14:tracePt t="98026" x="7726363" y="2027238"/>
          <p14:tracePt t="98043" x="7720013" y="2016125"/>
          <p14:tracePt t="98058" x="7715250" y="2009775"/>
          <p14:tracePt t="98174" x="7708900" y="2003425"/>
          <p14:tracePt t="98182" x="7697788" y="1992313"/>
          <p14:tracePt t="98189" x="7678738" y="1981200"/>
          <p14:tracePt t="98197" x="7673975" y="1968500"/>
          <p14:tracePt t="98205" x="7656513" y="1962150"/>
          <p14:tracePt t="98213" x="7650163" y="1951038"/>
          <p14:tracePt t="98220" x="7632700" y="1944688"/>
          <p14:tracePt t="98228" x="7620000" y="1933575"/>
          <p14:tracePt t="98236" x="7602538" y="1920875"/>
          <p14:tracePt t="98244" x="7597775" y="1916113"/>
          <p14:tracePt t="98260" x="7591425" y="1916113"/>
          <p14:tracePt t="98476" x="7580313" y="1916113"/>
          <p14:tracePt t="98484" x="7573963" y="1916113"/>
          <p14:tracePt t="98492" x="7550150" y="1916113"/>
          <p14:tracePt t="98501" x="7526338" y="1920875"/>
          <p14:tracePt t="98507" x="7485063" y="1933575"/>
          <p14:tracePt t="98515" x="7443788" y="1944688"/>
          <p14:tracePt t="98523" x="7380288" y="1962150"/>
          <p14:tracePt t="98531" x="7321550" y="1981200"/>
          <p14:tracePt t="98539" x="7256463" y="2016125"/>
          <p14:tracePt t="98546" x="7197725" y="2044700"/>
          <p14:tracePt t="98554" x="7127875" y="2074863"/>
          <p14:tracePt t="98563" x="7050088" y="2109788"/>
          <p14:tracePt t="98570" x="6969125" y="2151063"/>
          <p14:tracePt t="98577" x="6892925" y="2179638"/>
          <p14:tracePt t="98585" x="6810375" y="2216150"/>
          <p14:tracePt t="98594" x="6721475" y="2244725"/>
          <p14:tracePt t="98601" x="6621463" y="2274888"/>
          <p14:tracePt t="98608" x="6527800" y="2297113"/>
          <p14:tracePt t="98616" x="6434138" y="2320925"/>
          <p14:tracePt t="98625" x="6303963" y="2351088"/>
          <p14:tracePt t="98632" x="6145213" y="2392363"/>
          <p14:tracePt t="98639" x="5988050" y="2433638"/>
          <p14:tracePt t="98648" x="5788025" y="2479675"/>
          <p14:tracePt t="98655" x="5588000" y="2538413"/>
          <p14:tracePt t="98663" x="5370513" y="2597150"/>
          <p14:tracePt t="98671" x="5129213" y="2673350"/>
          <p14:tracePt t="98678" x="4887913" y="2738438"/>
          <p14:tracePt t="98687" x="4648200" y="2827338"/>
          <p14:tracePt t="98694" x="4376738" y="2949575"/>
          <p14:tracePt t="98703" x="4130675" y="3055938"/>
          <p14:tracePt t="98709" x="3843338" y="3173413"/>
          <p14:tracePt t="98717" x="3595688" y="3279775"/>
          <p14:tracePt t="98725" x="3367088" y="3397250"/>
          <p14:tracePt t="98732" x="3132138" y="3525838"/>
          <p14:tracePt t="98740" x="2901950" y="3656013"/>
          <p14:tracePt t="98748" x="2703513" y="3778250"/>
          <p14:tracePt t="98756" x="2503488" y="3913188"/>
          <p14:tracePt t="98764" x="2320925" y="4049713"/>
          <p14:tracePt t="98771" x="2079625" y="4225925"/>
          <p14:tracePt t="98779" x="1892300" y="4371975"/>
          <p14:tracePt t="98788" x="1703388" y="4548188"/>
          <p14:tracePt t="98795" x="1550988" y="4700588"/>
          <p14:tracePt t="98802" x="1404938" y="4872038"/>
          <p14:tracePt t="98811" x="1274763" y="5035550"/>
          <p14:tracePt t="98818" x="1181100" y="5176838"/>
          <p14:tracePt t="98826" x="1104900" y="5311775"/>
          <p14:tracePt t="98833" x="1039813" y="5429250"/>
          <p14:tracePt t="98841" x="969963" y="5546725"/>
          <p14:tracePt t="98849" x="928688" y="5635625"/>
          <p14:tracePt t="98857" x="887413" y="5729288"/>
          <p14:tracePt t="98864" x="846138" y="5818188"/>
          <p14:tracePt t="98874" x="815975" y="5888038"/>
          <p14:tracePt t="98892" x="757238" y="6005513"/>
          <p14:tracePt t="98895" x="746125" y="6046788"/>
          <p14:tracePt t="98903" x="739775" y="6088063"/>
          <p14:tracePt t="98911" x="735013" y="6129338"/>
          <p14:tracePt t="98919" x="735013" y="6157913"/>
          <p14:tracePt t="98927" x="735013" y="6181725"/>
          <p14:tracePt t="98934" x="735013" y="6218238"/>
          <p14:tracePt t="98942" x="735013" y="6257925"/>
          <p14:tracePt t="98951" x="735013" y="6281738"/>
          <p14:tracePt t="98958" x="746125" y="6316663"/>
          <p14:tracePt t="98965" x="752475" y="6335713"/>
          <p14:tracePt t="98973" x="763588" y="6353175"/>
          <p14:tracePt t="98982" x="776288" y="6370638"/>
          <p14:tracePt t="98988" x="781050" y="6388100"/>
          <p14:tracePt t="98996" x="793750" y="6394450"/>
          <p14:tracePt t="99004" x="804863" y="6399213"/>
          <p14:tracePt t="99012" x="828675" y="6411913"/>
          <p14:tracePt t="99020" x="852488" y="6411913"/>
          <p14:tracePt t="99027" x="863600" y="6416675"/>
          <p14:tracePt t="99036" x="898525" y="6423025"/>
          <p14:tracePt t="99043" x="933450" y="6423025"/>
          <p14:tracePt t="99051" x="974725" y="6434138"/>
          <p14:tracePt t="99058" x="1033463" y="6434138"/>
          <p14:tracePt t="99066" x="1116013" y="6434138"/>
          <p14:tracePt t="99074" x="1192213" y="6429375"/>
          <p14:tracePt t="99082" x="1292225" y="6423025"/>
          <p14:tracePt t="99089" x="1381125" y="6405563"/>
          <p14:tracePt t="99097" x="1481138" y="6399213"/>
          <p14:tracePt t="99105" x="1568450" y="6381750"/>
          <p14:tracePt t="99113" x="1644650" y="6364288"/>
          <p14:tracePt t="99121" x="1716088" y="6340475"/>
          <p14:tracePt t="99128" x="1785938" y="6329363"/>
          <p14:tracePt t="99136" x="1838325" y="6305550"/>
          <p14:tracePt t="99144" x="1892300" y="6288088"/>
          <p14:tracePt t="99151" x="1938338" y="6257925"/>
          <p14:tracePt t="99159" x="1979613" y="6240463"/>
          <p14:tracePt t="99167" x="2016125" y="6223000"/>
          <p14:tracePt t="99176" x="2038350" y="6205538"/>
          <p14:tracePt t="99182" x="2074863" y="6176963"/>
          <p14:tracePt t="99190" x="2092325" y="6153150"/>
          <p14:tracePt t="99198" x="2120900" y="6122988"/>
          <p14:tracePt t="99206" x="2144713" y="6088063"/>
          <p14:tracePt t="99214" x="2173288" y="6053138"/>
          <p14:tracePt t="99221" x="2197100" y="6011863"/>
          <p14:tracePt t="99230" x="2238375" y="5946775"/>
          <p14:tracePt t="99237" x="2268538" y="5888038"/>
          <p14:tracePt t="99245" x="2297113" y="5835650"/>
          <p14:tracePt t="99252" x="2344738" y="5759450"/>
          <p14:tracePt t="99260" x="2386013" y="5676900"/>
          <p14:tracePt t="99268" x="2438400" y="5594350"/>
          <p14:tracePt t="99276" x="2479675" y="5507038"/>
          <p14:tracePt t="99283" x="2520950" y="5435600"/>
          <p14:tracePt t="99291" x="2549525" y="5359400"/>
          <p14:tracePt t="99299" x="2573338" y="5300663"/>
          <p14:tracePt t="99307" x="2590800" y="5241925"/>
          <p14:tracePt t="99315" x="2603500" y="5194300"/>
          <p14:tracePt t="99322" x="2608263" y="5148263"/>
          <p14:tracePt t="99330" x="2614613" y="5106988"/>
          <p14:tracePt t="99338" x="2614613" y="5065713"/>
          <p14:tracePt t="99345" x="2614613" y="5024438"/>
          <p14:tracePt t="99353" x="2614613" y="4995863"/>
          <p14:tracePt t="99361" x="2614613" y="4954588"/>
          <p14:tracePt t="99370" x="2614613" y="4924425"/>
          <p14:tracePt t="99376" x="2614613" y="4872038"/>
          <p14:tracePt t="99384" x="2603500" y="4848225"/>
          <p14:tracePt t="99392" x="2597150" y="4806950"/>
          <p14:tracePt t="99400" x="2579688" y="4783138"/>
          <p14:tracePt t="99407" x="2573338" y="4765675"/>
          <p14:tracePt t="99415" x="2562225" y="4741863"/>
          <p14:tracePt t="99424" x="2544763" y="4730750"/>
          <p14:tracePt t="99431" x="2532063" y="4719638"/>
          <p14:tracePt t="99438" x="2508250" y="4706938"/>
          <p14:tracePt t="99446" x="2490788" y="4689475"/>
          <p14:tracePt t="99456" x="2462213" y="4683125"/>
          <p14:tracePt t="99462" x="2438400" y="4678363"/>
          <p14:tracePt t="99470" x="2414588" y="4672013"/>
          <p14:tracePt t="99478" x="2390775" y="4672013"/>
          <p14:tracePt t="99485" x="2368550" y="4665663"/>
          <p14:tracePt t="99494" x="2338388" y="4665663"/>
          <p14:tracePt t="99500" x="2320925" y="4665663"/>
          <p14:tracePt t="99508" x="2297113" y="4665663"/>
          <p14:tracePt t="99516" x="2273300" y="4665663"/>
          <p14:tracePt t="99524" x="2251075" y="4672013"/>
          <p14:tracePt t="99532" x="2227263" y="4678363"/>
          <p14:tracePt t="99539" x="2197100" y="4683125"/>
          <p14:tracePt t="99547" x="2179638" y="4689475"/>
          <p14:tracePt t="99555" x="2162175" y="4689475"/>
          <p14:tracePt t="99563" x="2162175" y="4695825"/>
          <p14:tracePt t="99609" x="2162175" y="4700588"/>
          <p14:tracePt t="99656" x="2168525" y="4706938"/>
          <p14:tracePt t="99663" x="2185988" y="4713288"/>
          <p14:tracePt t="99671" x="2209800" y="4719638"/>
          <p14:tracePt t="99679" x="2268538" y="4724400"/>
          <p14:tracePt t="99687" x="2344738" y="4730750"/>
          <p14:tracePt t="99694" x="2444750" y="4741863"/>
          <p14:tracePt t="99703" x="2562225" y="4741863"/>
          <p14:tracePt t="99710" x="2720975" y="4741863"/>
          <p14:tracePt t="99718" x="2919413" y="4741863"/>
          <p14:tracePt t="99726" x="3167063" y="4719638"/>
          <p14:tracePt t="99733" x="3436938" y="4683125"/>
          <p14:tracePt t="99741" x="3765550" y="4641850"/>
          <p14:tracePt t="99749" x="4119563" y="4583113"/>
          <p14:tracePt t="99757" x="4483100" y="4530725"/>
          <p14:tracePt t="99764" x="4876800" y="4454525"/>
          <p14:tracePt t="99772" x="5270500" y="4365625"/>
          <p14:tracePt t="99781" x="5681663" y="4267200"/>
          <p14:tracePt t="99788" x="6081713" y="4160838"/>
          <p14:tracePt t="99795" x="6457950" y="4060825"/>
          <p14:tracePt t="99803" x="6815138" y="3960813"/>
          <p14:tracePt t="99811" x="7108825" y="3878263"/>
          <p14:tracePt t="99819" x="7373938" y="3773488"/>
          <p14:tracePt t="99826" x="7597775" y="3702050"/>
          <p14:tracePt t="99834" x="7785100" y="3619500"/>
          <p14:tracePt t="99843" x="7954963" y="3549650"/>
          <p14:tracePt t="99850" x="8091488" y="3478213"/>
          <p14:tracePt t="99858" x="8243888" y="3402013"/>
          <p14:tracePt t="99865" x="8355013" y="3332163"/>
          <p14:tracePt t="99873" x="8489950" y="3260725"/>
          <p14:tracePt t="99881" x="8631238" y="3179763"/>
          <p14:tracePt t="99892" x="8748713" y="3108325"/>
          <p14:tracePt t="99897" x="8859838" y="3049588"/>
          <p14:tracePt t="99904" x="8959850" y="2979738"/>
          <p14:tracePt t="99912" x="9036050" y="2921000"/>
          <p14:tracePt t="99919" x="9101138" y="2873375"/>
          <p14:tracePt t="99927" x="9148763" y="2827338"/>
          <p14:tracePt t="99935" x="9183688" y="2790825"/>
          <p14:tracePt t="99944" x="9201150" y="2755900"/>
          <p14:tracePt t="99950" x="9224963" y="2720975"/>
          <p14:tracePt t="99958" x="9231313" y="2690813"/>
          <p14:tracePt t="99966" x="9236075" y="2668588"/>
          <p14:tracePt t="99974" x="9242425" y="2644775"/>
          <p14:tracePt t="99982" x="9248775" y="2614613"/>
          <p14:tracePt t="99989" x="9248775" y="2579688"/>
          <p14:tracePt t="99997" x="9248775" y="2544763"/>
          <p14:tracePt t="100006" x="9236075" y="2497138"/>
          <p14:tracePt t="100014" x="9224963" y="2451100"/>
          <p14:tracePt t="100020" x="9201150" y="2403475"/>
          <p14:tracePt t="100028" x="9177338" y="2362200"/>
          <p14:tracePt t="100036" x="9142413" y="2327275"/>
          <p14:tracePt t="100044" x="9107488" y="2279650"/>
          <p14:tracePt t="100051" x="9072563" y="2244725"/>
          <p14:tracePt t="100059" x="9024938" y="2209800"/>
          <p14:tracePt t="100067" x="8959850" y="2168525"/>
          <p14:tracePt t="100076" x="8890000" y="2127250"/>
          <p14:tracePt t="100082" x="8807450" y="2103438"/>
          <p14:tracePt t="100092" x="8720138" y="2079625"/>
          <p14:tracePt t="100098" x="8631238" y="2068513"/>
          <p14:tracePt t="100106" x="8531225" y="2044700"/>
          <p14:tracePt t="100113" x="8443913" y="2039938"/>
          <p14:tracePt t="100121" x="8337550" y="2027238"/>
          <p14:tracePt t="100129" x="8237538" y="2027238"/>
          <p14:tracePt t="100137" x="8154988" y="2027238"/>
          <p14:tracePt t="100145" x="8054975" y="2027238"/>
          <p14:tracePt t="100152" x="7978775" y="2033588"/>
          <p14:tracePt t="100160" x="7891463" y="2039938"/>
          <p14:tracePt t="100168" x="7820025" y="2044700"/>
          <p14:tracePt t="100176" x="7737475" y="2062163"/>
          <p14:tracePt t="100183" x="7661275" y="2079625"/>
          <p14:tracePt t="100191" x="7580313" y="2098675"/>
          <p14:tracePt t="100199" x="7502525" y="2109788"/>
          <p14:tracePt t="100206" x="7408863" y="2133600"/>
          <p14:tracePt t="100214" x="7332663" y="2168525"/>
          <p14:tracePt t="100222" x="7226300" y="2209800"/>
          <p14:tracePt t="100230" x="7145338" y="2251075"/>
          <p14:tracePt t="100238" x="7073900" y="2286000"/>
          <p14:tracePt t="100245" x="7027863" y="2327275"/>
          <p14:tracePt t="100254" x="6991350" y="2355850"/>
          <p14:tracePt t="100261" x="6969125" y="2392363"/>
          <p14:tracePt t="100269" x="6956425" y="2414588"/>
          <p14:tracePt t="100276" x="6951663" y="2438400"/>
          <p14:tracePt t="100285" x="6945313" y="2462213"/>
          <p14:tracePt t="100292" x="6938963" y="2492375"/>
          <p14:tracePt t="100300" x="6938963" y="2527300"/>
          <p14:tracePt t="100307" x="6938963" y="2544763"/>
          <p14:tracePt t="100315" x="6932613" y="2573338"/>
          <p14:tracePt t="100323" x="6932613" y="2614613"/>
          <p14:tracePt t="100331" x="6932613" y="2655888"/>
          <p14:tracePt t="100338" x="6932613" y="2697163"/>
          <p14:tracePt t="100346" x="6932613" y="2738438"/>
          <p14:tracePt t="100354" x="6945313" y="2797175"/>
          <p14:tracePt t="100363" x="6956425" y="2849563"/>
          <p14:tracePt t="100370" x="6973888" y="2908300"/>
          <p14:tracePt t="100377" x="7004050" y="2973388"/>
          <p14:tracePt t="100385" x="7027863" y="3032125"/>
          <p14:tracePt t="100394" x="7069138" y="3084513"/>
          <p14:tracePt t="100401" x="7097713" y="3138488"/>
          <p14:tracePt t="100408" x="7132638" y="3184525"/>
          <p14:tracePt t="100416" x="7173913" y="3238500"/>
          <p14:tracePt t="100424" x="7208838" y="3290888"/>
          <p14:tracePt t="100431" x="7239000" y="3325813"/>
          <p14:tracePt t="100439" x="7285038" y="3367088"/>
          <p14:tracePt t="100447" x="7321550" y="3414713"/>
          <p14:tracePt t="100455" x="7356475" y="3449638"/>
          <p14:tracePt t="100462" x="7397750" y="3484563"/>
          <p14:tracePt t="100470" x="7432675" y="3519488"/>
          <p14:tracePt t="100478" x="7467600" y="3556000"/>
          <p14:tracePt t="100486" x="7515225" y="3602038"/>
          <p14:tracePt t="100494" x="7567613" y="3636963"/>
          <p14:tracePt t="100501" x="7615238" y="3684588"/>
          <p14:tracePt t="100509" x="7673975" y="3725863"/>
          <p14:tracePt t="100517" x="7726363" y="3754438"/>
          <p14:tracePt t="100525" x="7791450" y="3784600"/>
          <p14:tracePt t="100533" x="7850188" y="3802063"/>
          <p14:tracePt t="100541" x="7932738" y="3825875"/>
          <p14:tracePt t="100548" x="8002588" y="3832225"/>
          <p14:tracePt t="100556" x="8061325" y="3843338"/>
          <p14:tracePt t="100563" x="8131175" y="3843338"/>
          <p14:tracePt t="100571" x="8196263" y="3843338"/>
          <p14:tracePt t="100579" x="8285163" y="3836988"/>
          <p14:tracePt t="100588" x="8378825" y="3825875"/>
          <p14:tracePt t="100594" x="8472488" y="3795713"/>
          <p14:tracePt t="100602" x="8589963" y="3773488"/>
          <p14:tracePt t="100610" x="8731250" y="3732213"/>
          <p14:tracePt t="100618" x="8872538" y="3678238"/>
          <p14:tracePt t="100625" x="9042400" y="3602038"/>
          <p14:tracePt t="100633" x="9236075" y="3502025"/>
          <p14:tracePt t="100642" x="9424988" y="3408363"/>
          <p14:tracePt t="100649" x="9625013" y="3297238"/>
          <p14:tracePt t="100657" x="9783763" y="3197225"/>
          <p14:tracePt t="100664" x="9906000" y="3103563"/>
          <p14:tracePt t="100673" x="9977438" y="3038475"/>
          <p14:tracePt t="100680" x="10047288" y="2967038"/>
          <p14:tracePt t="100687" x="10082213" y="2890838"/>
          <p14:tracePt t="100696" x="10117138" y="2838450"/>
          <p14:tracePt t="100703" x="10136188" y="2786063"/>
          <p14:tracePt t="100711" x="10153650" y="2732088"/>
          <p14:tracePt t="100719" x="10158413" y="2690813"/>
          <p14:tracePt t="100726" x="10164763" y="2651125"/>
          <p14:tracePt t="100734" x="10171113" y="2603500"/>
          <p14:tracePt t="100743" x="10171113" y="2562225"/>
          <p14:tracePt t="100750" x="10171113" y="2514600"/>
          <p14:tracePt t="100758" x="10171113" y="2462213"/>
          <p14:tracePt t="100765" x="10158413" y="2392363"/>
          <p14:tracePt t="100773" x="10136188" y="2320925"/>
          <p14:tracePt t="100781" x="10099675" y="2238375"/>
          <p14:tracePt t="100788" x="10077450" y="2162175"/>
          <p14:tracePt t="100796" x="10036175" y="2098675"/>
          <p14:tracePt t="100804" x="10006013" y="2027238"/>
          <p14:tracePt t="100812" x="9964738" y="1962150"/>
          <p14:tracePt t="100819" x="9929813" y="1909763"/>
          <p14:tracePt t="100828" x="9882188" y="1851025"/>
          <p14:tracePt t="100835" x="9836150" y="1798638"/>
          <p14:tracePt t="100843" x="9777413" y="1744663"/>
          <p14:tracePt t="100850" x="9712325" y="1698625"/>
          <p14:tracePt t="100858" x="9647238" y="1646238"/>
          <p14:tracePt t="100866" x="9588500" y="1609725"/>
          <p14:tracePt t="100874" x="9525000" y="1574800"/>
          <p14:tracePt t="100881" x="9471025" y="1546225"/>
          <p14:tracePt t="100891" x="9418638" y="1516063"/>
          <p14:tracePt t="100897" x="9366250" y="1504950"/>
          <p14:tracePt t="100905" x="9318625" y="1492250"/>
          <p14:tracePt t="100913" x="9253538" y="1481138"/>
          <p14:tracePt t="100921" x="9194800" y="1468438"/>
          <p14:tracePt t="100928" x="9124950" y="1468438"/>
          <p14:tracePt t="100936" x="9048750" y="1468438"/>
          <p14:tracePt t="100943" x="8959850" y="1468438"/>
          <p14:tracePt t="100951" x="8890000" y="1481138"/>
          <p14:tracePt t="100959" x="8807450" y="1516063"/>
          <p14:tracePt t="100967" x="8748713" y="1539875"/>
          <p14:tracePt t="100976" x="8683625" y="1568450"/>
          <p14:tracePt t="100982" x="8631238" y="1616075"/>
          <p14:tracePt t="100991" x="8566150" y="1657350"/>
          <p14:tracePt t="100998" x="8513763" y="1704975"/>
          <p14:tracePt t="101006" x="8461375" y="1751013"/>
          <p14:tracePt t="101013" x="8402638" y="1792288"/>
          <p14:tracePt t="101021" x="8343900" y="1844675"/>
          <p14:tracePt t="101029" x="8285163" y="1892300"/>
          <p14:tracePt t="101037" x="8213725" y="1939925"/>
          <p14:tracePt t="101044" x="8154988" y="1992313"/>
          <p14:tracePt t="101052" x="8096250" y="2033588"/>
          <p14:tracePt t="101060" x="8043863" y="2074863"/>
          <p14:tracePt t="101068" x="7996238" y="2103438"/>
          <p14:tracePt t="101075" x="7954963" y="2133600"/>
          <p14:tracePt t="101083" x="7920038" y="2157413"/>
          <p14:tracePt t="101091" x="7885113" y="2174875"/>
          <p14:tracePt t="101099" x="7874000" y="2185988"/>
          <p14:tracePt t="101106" x="7856538" y="2192338"/>
          <p14:tracePt t="101114" x="7843838" y="2203450"/>
          <p14:tracePt t="101123" x="7837488" y="2216150"/>
          <p14:tracePt t="101130" x="7832725" y="2220913"/>
          <p14:tracePt t="101140" x="7826375" y="2220913"/>
          <p14:tracePt t="101145" x="7820025" y="2233613"/>
          <p14:tracePt t="101153" x="7815263" y="2244725"/>
          <p14:tracePt t="101161" x="7802563" y="2244725"/>
          <p14:tracePt t="101169" x="7791450" y="2262188"/>
          <p14:tracePt t="101176" x="7785100" y="2274888"/>
          <p14:tracePt t="101184" x="7778750" y="2279650"/>
          <p14:tracePt t="101192" x="7778750" y="2286000"/>
          <p14:tracePt t="101200" x="7773988" y="2286000"/>
          <p14:tracePt t="101207" x="7767638" y="2297113"/>
          <p14:tracePt t="101215" x="7767638" y="2303463"/>
          <p14:tracePt t="101223" x="7761288" y="2303463"/>
          <p14:tracePt t="101238" x="7756525" y="2309813"/>
          <p14:tracePt t="101246" x="7750175" y="2316163"/>
          <p14:tracePt t="101262" x="7743825" y="2316163"/>
          <p14:tracePt t="101269" x="7732713" y="2327275"/>
          <p14:tracePt t="101285" x="7720013" y="2338388"/>
          <p14:tracePt t="101293" x="7715250" y="2338388"/>
          <p14:tracePt t="101300" x="7708900" y="2344738"/>
          <p14:tracePt t="101309" x="7708900" y="2355850"/>
          <p14:tracePt t="101316" x="7702550" y="2355850"/>
          <p14:tracePt t="101331" x="7697788" y="2362200"/>
          <p14:tracePt t="101347" x="7697788" y="2368550"/>
          <p14:tracePt t="101651" x="7685088" y="2368550"/>
          <p14:tracePt t="101657" x="7678738" y="2368550"/>
          <p14:tracePt t="101665" x="7673975" y="2374900"/>
          <p14:tracePt t="101673" x="7661275" y="2379663"/>
          <p14:tracePt t="101681" x="7643813" y="2386013"/>
          <p14:tracePt t="101688" x="7615238" y="2392363"/>
          <p14:tracePt t="101696" x="7591425" y="2397125"/>
          <p14:tracePt t="101704" x="7561263" y="2409825"/>
          <p14:tracePt t="101712" x="7543800" y="2427288"/>
          <p14:tracePt t="101719" x="7491413" y="2433638"/>
          <p14:tracePt t="101727" x="7462838" y="2451100"/>
          <p14:tracePt t="101735" x="7397750" y="2462213"/>
          <p14:tracePt t="101743" x="7345363" y="2486025"/>
          <p14:tracePt t="101751" x="7273925" y="2503488"/>
          <p14:tracePt t="101760" x="7186613" y="2532063"/>
          <p14:tracePt t="101766" x="7086600" y="2568575"/>
          <p14:tracePt t="101774" x="6945313" y="2609850"/>
          <p14:tracePt t="101782" x="6762750" y="2668588"/>
          <p14:tracePt t="101789" x="6597650" y="2720975"/>
          <p14:tracePt t="101797" x="6381750" y="2779713"/>
          <p14:tracePt t="101806" x="6175375" y="2849563"/>
          <p14:tracePt t="101813" x="5981700" y="2897188"/>
          <p14:tracePt t="101820" x="5775325" y="2967038"/>
          <p14:tracePt t="101828" x="5570538" y="3044825"/>
          <p14:tracePt t="101836" x="5370513" y="3114675"/>
          <p14:tracePt t="101844" x="5170488" y="3162300"/>
          <p14:tracePt t="101851" x="4965700" y="3243263"/>
          <p14:tracePt t="101859" x="4765675" y="3302000"/>
          <p14:tracePt t="101867" x="4559300" y="3379788"/>
          <p14:tracePt t="101875" x="4395788" y="3443288"/>
          <p14:tracePt t="101882" x="4237038" y="3532188"/>
          <p14:tracePt t="101891" x="4124325" y="3590925"/>
          <p14:tracePt t="101898" x="4024313" y="3660775"/>
          <p14:tracePt t="101906" x="3906838" y="3732213"/>
          <p14:tracePt t="101913" x="3824288" y="3773488"/>
          <p14:tracePt t="101921" x="3730625" y="3825875"/>
          <p14:tracePt t="101929" x="3654425" y="3878263"/>
          <p14:tracePt t="101938" x="3584575" y="3913188"/>
          <p14:tracePt t="101944" x="3519488" y="3949700"/>
          <p14:tracePt t="101952" x="3467100" y="3990975"/>
          <p14:tracePt t="101960" x="3413125" y="4019550"/>
          <p14:tracePt t="101968" x="3378200" y="4043363"/>
          <p14:tracePt t="101976" x="3349625" y="4060825"/>
          <p14:tracePt t="101983" x="3319463" y="4084638"/>
          <p14:tracePt t="101991" x="3284538" y="4102100"/>
          <p14:tracePt t="102000" x="3260725" y="4113213"/>
          <p14:tracePt t="102007" x="3225800" y="4137025"/>
          <p14:tracePt t="102014" x="3190875" y="4160838"/>
          <p14:tracePt t="102022" x="3149600" y="4184650"/>
          <p14:tracePt t="102030" x="3114675" y="4219575"/>
          <p14:tracePt t="102038" x="3078163" y="4254500"/>
          <p14:tracePt t="102045" x="3019425" y="4313238"/>
          <p14:tracePt t="102053" x="2979738" y="4360863"/>
          <p14:tracePt t="102061" x="2901950" y="4424363"/>
          <p14:tracePt t="102069" x="2843213" y="4495800"/>
          <p14:tracePt t="102076" x="2779713" y="4572000"/>
          <p14:tracePt t="102084" x="2703513" y="4660900"/>
          <p14:tracePt t="102092" x="2608263" y="4754563"/>
          <p14:tracePt t="102100" x="2527300" y="4841875"/>
          <p14:tracePt t="102107" x="2432050" y="4937125"/>
          <p14:tracePt t="102115" x="2362200" y="5024438"/>
          <p14:tracePt t="102123" x="2297113" y="5094288"/>
          <p14:tracePt t="102131" x="2244725" y="5153025"/>
          <p14:tracePt t="102139" x="2185988" y="5207000"/>
          <p14:tracePt t="102146" x="2138363" y="5272088"/>
          <p14:tracePt t="102154" x="2097088" y="5324475"/>
          <p14:tracePt t="102162" x="2062163" y="5359400"/>
          <p14:tracePt t="102170" x="2044700" y="5394325"/>
          <p14:tracePt t="102177" x="2016125" y="5429250"/>
          <p14:tracePt t="102185" x="1997075" y="5448300"/>
          <p14:tracePt t="102193" x="1985963" y="5470525"/>
          <p14:tracePt t="102200" x="1974850" y="5487988"/>
          <p14:tracePt t="102208" x="1974850" y="5494338"/>
          <p14:tracePt t="102216" x="1974850" y="5500688"/>
          <p14:tracePt t="102224" x="1968500" y="5511800"/>
          <p14:tracePt t="102232" x="1962150" y="5511800"/>
          <p14:tracePt t="102239" x="1962150" y="5518150"/>
          <p14:tracePt t="102255" x="1962150" y="5524500"/>
          <p14:tracePt t="102263" x="1962150" y="5529263"/>
          <p14:tracePt t="102270" x="1962150" y="5535613"/>
          <p14:tracePt t="102279" x="1962150" y="5546725"/>
          <p14:tracePt t="102286" x="1968500" y="5559425"/>
          <p14:tracePt t="102295" x="1974850" y="5565775"/>
          <p14:tracePt t="102301" x="1985963" y="5576888"/>
          <p14:tracePt t="102309" x="1997075" y="5583238"/>
          <p14:tracePt t="102317" x="2016125" y="5594350"/>
          <p14:tracePt t="102327" x="2027238" y="5594350"/>
          <p14:tracePt t="102332" x="2044700" y="5594350"/>
          <p14:tracePt t="102340" x="2062163" y="5594350"/>
          <p14:tracePt t="102348" x="2074863" y="5594350"/>
          <p14:tracePt t="102356" x="2085975" y="5594350"/>
          <p14:tracePt t="102363" x="2097088" y="5594350"/>
          <p14:tracePt t="102371" x="2103438" y="5594350"/>
          <p14:tracePt t="102379" x="2109788" y="5594350"/>
          <p14:tracePt t="102388" x="2120900" y="5588000"/>
          <p14:tracePt t="102394" x="2127250" y="5588000"/>
          <p14:tracePt t="102402" x="2133600" y="5588000"/>
          <p14:tracePt t="102410" x="2138363" y="5583238"/>
          <p14:tracePt t="102418" x="2162175" y="5583238"/>
          <p14:tracePt t="102426" x="2179638" y="5583238"/>
          <p14:tracePt t="102433" x="2197100" y="5576888"/>
          <p14:tracePt t="102441" x="2203450" y="5576888"/>
          <p14:tracePt t="102449" x="2220913" y="5570538"/>
          <p14:tracePt t="102457" x="2227263" y="5570538"/>
          <p14:tracePt t="102464" x="2238375" y="5570538"/>
          <p14:tracePt t="102473" x="2244725" y="5565775"/>
          <p14:tracePt t="102480" x="2251075" y="5559425"/>
          <p14:tracePt t="102487" x="2255838" y="5559425"/>
          <p14:tracePt t="102503" x="2262188" y="5553075"/>
          <p14:tracePt t="102534" x="2262188" y="5546725"/>
          <p14:tracePt t="103698" x="2268538" y="5541963"/>
          <p14:tracePt t="103706" x="2279650" y="5507038"/>
          <p14:tracePt t="103713" x="2297113" y="5465763"/>
          <p14:tracePt t="103721" x="2320925" y="5429250"/>
          <p14:tracePt t="103729" x="2338388" y="5394325"/>
          <p14:tracePt t="103737" x="2362200" y="5370513"/>
          <p14:tracePt t="103745" x="2379663" y="5348288"/>
          <p14:tracePt t="103752" x="2403475" y="5324475"/>
          <p14:tracePt t="103760" x="2420938" y="5311775"/>
          <p14:tracePt t="103768" x="2432050" y="5300663"/>
          <p14:tracePt t="103776" x="2449513" y="5283200"/>
          <p14:tracePt t="103783" x="2468563" y="5272088"/>
          <p14:tracePt t="103791" x="2479675" y="5259388"/>
          <p14:tracePt t="103799" x="2503488" y="5241925"/>
          <p14:tracePt t="103806" x="2532063" y="5230813"/>
          <p14:tracePt t="103814" x="2549525" y="5211763"/>
          <p14:tracePt t="103822" x="2590800" y="5189538"/>
          <p14:tracePt t="103830" x="2632075" y="5159375"/>
          <p14:tracePt t="103837" x="2667000" y="5141913"/>
          <p14:tracePt t="103845" x="2714625" y="5118100"/>
          <p14:tracePt t="103854" x="2743200" y="5100638"/>
          <p14:tracePt t="103861" x="2779713" y="5076825"/>
          <p14:tracePt t="103869" x="2801938" y="5065713"/>
          <p14:tracePt t="103876" x="2820988" y="5054600"/>
          <p14:tracePt t="103884" x="2825750" y="5048250"/>
          <p14:tracePt t="103892" x="2832100" y="5048250"/>
          <p14:tracePt t="103910" x="2838450" y="5041900"/>
          <p14:tracePt t="103954" x="2838450" y="5030788"/>
          <p14:tracePt t="103962" x="2838450" y="5018088"/>
          <p14:tracePt t="103969" x="2838450" y="4995863"/>
          <p14:tracePt t="103977" x="2838450" y="4972050"/>
          <p14:tracePt t="103985" x="2838450" y="4941888"/>
          <p14:tracePt t="103994" x="2838450" y="4900613"/>
          <p14:tracePt t="104000" x="2838450" y="4865688"/>
          <p14:tracePt t="104008" x="2832100" y="4824413"/>
          <p14:tracePt t="104016" x="2825750" y="4772025"/>
          <p14:tracePt t="104025" x="2820988" y="4741863"/>
          <p14:tracePt t="104031" x="2808288" y="4706938"/>
          <p14:tracePt t="104039" x="2797175" y="4683125"/>
          <p14:tracePt t="104047" x="2790825" y="4665663"/>
          <p14:tracePt t="104055" x="2773363" y="4648200"/>
          <p14:tracePt t="104062" x="2762250" y="4637088"/>
          <p14:tracePt t="104070" x="2743200" y="4637088"/>
          <p14:tracePt t="104078" x="2714625" y="4637088"/>
          <p14:tracePt t="104086" x="2703513" y="4630738"/>
          <p14:tracePt t="104094" x="2662238" y="4630738"/>
          <p14:tracePt t="104101" x="2614613" y="4630738"/>
          <p14:tracePt t="104109" x="2555875" y="4630738"/>
          <p14:tracePt t="104117" x="2490788" y="4641850"/>
          <p14:tracePt t="104124" x="2420938" y="4672013"/>
          <p14:tracePt t="104132" x="2332038" y="4700588"/>
          <p14:tracePt t="104140" x="2244725" y="4737100"/>
          <p14:tracePt t="104148" x="2133600" y="4789488"/>
          <p14:tracePt t="104155" x="2020888" y="4841875"/>
          <p14:tracePt t="104163" x="1885950" y="4918075"/>
          <p14:tracePt t="104171" x="1757363" y="4976813"/>
          <p14:tracePt t="104179" x="1644650" y="5035550"/>
          <p14:tracePt t="104188" x="1533525" y="5089525"/>
          <p14:tracePt t="104194" x="1439863" y="5141913"/>
          <p14:tracePt t="104202" x="1346200" y="5183188"/>
          <p14:tracePt t="104210" x="1281113" y="5211763"/>
          <p14:tracePt t="104218" x="1222375" y="5248275"/>
          <p14:tracePt t="104225" x="1187450" y="5259388"/>
          <p14:tracePt t="104233" x="1150938" y="5276850"/>
          <p14:tracePt t="104241" x="1122363" y="5300663"/>
          <p14:tracePt t="104249" x="1111250" y="5307013"/>
          <p14:tracePt t="104256" x="1098550" y="5311775"/>
          <p14:tracePt t="104264" x="1092200" y="5311775"/>
          <p14:tracePt t="104280" x="1092200" y="5318125"/>
          <p14:tracePt t="104303" x="1092200" y="5335588"/>
          <p14:tracePt t="104312" x="1092200" y="5348288"/>
          <p14:tracePt t="104318" x="1092200" y="5376863"/>
          <p14:tracePt t="104326" x="1098550" y="5400675"/>
          <p14:tracePt t="104334" x="1098550" y="5441950"/>
          <p14:tracePt t="104342" x="1122363" y="5476875"/>
          <p14:tracePt t="104349" x="1128713" y="5507038"/>
          <p14:tracePt t="104358" x="1146175" y="5529263"/>
          <p14:tracePt t="104365" x="1163638" y="5546725"/>
          <p14:tracePt t="104373" x="1181100" y="5565775"/>
          <p14:tracePt t="104380" x="1204913" y="5583238"/>
          <p14:tracePt t="104389" x="1239838" y="5600700"/>
          <p14:tracePt t="104396" x="1281113" y="5607050"/>
          <p14:tracePt t="104404" x="1316038" y="5611813"/>
          <p14:tracePt t="104411" x="1363663" y="5611813"/>
          <p14:tracePt t="104419" x="1392238" y="5611813"/>
          <p14:tracePt t="104427" x="1433513" y="5618163"/>
          <p14:tracePt t="104436" x="1474788" y="5618163"/>
          <p14:tracePt t="104443" x="1509713" y="5611813"/>
          <p14:tracePt t="104451" x="1550988" y="5607050"/>
          <p14:tracePt t="104458" x="1592263" y="5588000"/>
          <p14:tracePt t="104466" x="1639888" y="5576888"/>
          <p14:tracePt t="104474" x="1685925" y="5559425"/>
          <p14:tracePt t="104481" x="1720850" y="5541963"/>
          <p14:tracePt t="104489" x="1744663" y="5529263"/>
          <p14:tracePt t="104497" x="1757363" y="5518150"/>
          <p14:tracePt t="104506" x="1768475" y="5511800"/>
          <p14:tracePt t="104512" x="1779588" y="5507038"/>
          <p14:tracePt t="104528" x="1785938" y="5500688"/>
          <p14:tracePt t="104536" x="1785938" y="5494338"/>
          <p14:tracePt t="104543" x="1785938" y="5487988"/>
          <p14:tracePt t="104731" x="1785938" y="5483225"/>
          <p14:tracePt t="104737" x="1803400" y="5470525"/>
          <p14:tracePt t="104745" x="1827213" y="5448300"/>
          <p14:tracePt t="104753" x="1868488" y="5424488"/>
          <p14:tracePt t="104761" x="1927225" y="5389563"/>
          <p14:tracePt t="104768" x="1997075" y="5353050"/>
          <p14:tracePt t="104776" x="2068513" y="5324475"/>
          <p14:tracePt t="104784" x="2151063" y="5283200"/>
          <p14:tracePt t="104792" x="2255838" y="5241925"/>
          <p14:tracePt t="104799" x="2373313" y="5200650"/>
          <p14:tracePt t="104807" x="2538413" y="5148263"/>
          <p14:tracePt t="104815" x="2703513" y="5094288"/>
          <p14:tracePt t="104824" x="2879725" y="5048250"/>
          <p14:tracePt t="104830" x="3043238" y="4995863"/>
          <p14:tracePt t="104838" x="3201988" y="4954588"/>
          <p14:tracePt t="104846" x="3367088" y="4895850"/>
          <p14:tracePt t="104854" x="3519488" y="4865688"/>
          <p14:tracePt t="104861" x="3660775" y="4824413"/>
          <p14:tracePt t="104869" x="3784600" y="4789488"/>
          <p14:tracePt t="104877" x="3871913" y="4765675"/>
          <p14:tracePt t="104891" x="3954463" y="4748213"/>
          <p14:tracePt t="104892" x="4013200" y="4737100"/>
          <p14:tracePt t="104900" x="4071938" y="4719638"/>
          <p14:tracePt t="104909" x="4119563" y="4706938"/>
          <p14:tracePt t="104916" x="4148138" y="4695825"/>
          <p14:tracePt t="104923" x="4171950" y="4689475"/>
          <p14:tracePt t="104931" x="4189413" y="4689475"/>
          <p14:tracePt t="104939" x="4200525" y="4689475"/>
          <p14:tracePt t="104947" x="4213225" y="4689475"/>
          <p14:tracePt t="104955" x="4217988" y="4683125"/>
          <p14:tracePt t="105049" x="4217988" y="4689475"/>
          <p14:tracePt t="105055" x="4217988" y="4695825"/>
          <p14:tracePt t="105063" x="4224338" y="4700588"/>
          <p14:tracePt t="105072" x="4224338" y="4706938"/>
          <p14:tracePt t="105079" x="4224338" y="4713288"/>
          <p14:tracePt t="105086" x="4230688" y="4719638"/>
          <p14:tracePt t="105094" x="4230688" y="4730750"/>
          <p14:tracePt t="105102" x="4230688" y="4737100"/>
          <p14:tracePt t="105110" x="4230688" y="4741863"/>
          <p14:tracePt t="105117" x="4230688" y="4748213"/>
          <p14:tracePt t="105359" x="4230688" y="4754563"/>
          <p14:tracePt t="105614" x="4224338" y="4759325"/>
          <p14:tracePt t="105622" x="4224338" y="4765675"/>
          <p14:tracePt t="105629" x="4224338" y="4772025"/>
          <p14:tracePt t="105637" x="4224338" y="4778375"/>
          <p14:tracePt t="105645" x="4224338" y="4783138"/>
          <p14:tracePt t="105654" x="4224338" y="4789488"/>
          <p14:tracePt t="105660" x="4217988" y="4795838"/>
          <p14:tracePt t="105691" x="4217988" y="4800600"/>
          <p14:tracePt t="105707" x="4213225" y="4800600"/>
          <p14:tracePt t="105786" x="4213225" y="4806950"/>
          <p14:tracePt t="105792" x="4217988" y="4813300"/>
          <p14:tracePt t="105800" x="4217988" y="4818063"/>
          <p14:tracePt t="105808" x="4224338" y="4830763"/>
          <p14:tracePt t="105816" x="4241800" y="4837113"/>
          <p14:tracePt t="105824" x="4259263" y="4848225"/>
          <p14:tracePt t="105831" x="4289425" y="4859338"/>
          <p14:tracePt t="105840" x="4330700" y="4872038"/>
          <p14:tracePt t="105847" x="4395788" y="4895850"/>
          <p14:tracePt t="105854" x="4435475" y="4900613"/>
          <p14:tracePt t="105862" x="4494213" y="4918075"/>
          <p14:tracePt t="105870" x="4565650" y="4930775"/>
          <p14:tracePt t="105879" x="4648200" y="4948238"/>
          <p14:tracePt t="105885" x="4724400" y="4959350"/>
          <p14:tracePt t="105893" x="4824413" y="4972050"/>
          <p14:tracePt t="105909" x="5041900" y="4989513"/>
          <p14:tracePt t="105917" x="5170488" y="5000625"/>
          <p14:tracePt t="105924" x="5335588" y="5006975"/>
          <p14:tracePt t="105933" x="5476875" y="5006975"/>
          <p14:tracePt t="105940" x="5616575" y="5006975"/>
          <p14:tracePt t="105947" x="5775325" y="5006975"/>
          <p14:tracePt t="105955" x="5864225" y="5006975"/>
          <p14:tracePt t="105963" x="5946775" y="5000625"/>
          <p14:tracePt t="105971" x="6016625" y="4989513"/>
          <p14:tracePt t="105979" x="6057900" y="4976813"/>
          <p14:tracePt t="105986" x="6099175" y="4972050"/>
          <p14:tracePt t="105995" x="6127750" y="4965700"/>
          <p14:tracePt t="106002" x="6164263" y="4959350"/>
          <p14:tracePt t="106010" x="6210300" y="4941888"/>
          <p14:tracePt t="106017" x="6245225" y="4913313"/>
          <p14:tracePt t="106025" x="6299200" y="4895850"/>
          <p14:tracePt t="106033" x="6357938" y="4854575"/>
          <p14:tracePt t="106042" x="6410325" y="4806950"/>
          <p14:tracePt t="106048" x="6475413" y="4748213"/>
          <p14:tracePt t="106056" x="6521450" y="4689475"/>
          <p14:tracePt t="106064" x="6575425" y="4624388"/>
          <p14:tracePt t="106073" x="6634163" y="4541838"/>
          <p14:tracePt t="106079" x="6692900" y="4460875"/>
          <p14:tracePt t="106087" x="6756400" y="4348163"/>
          <p14:tracePt t="106095" x="6821488" y="4248150"/>
          <p14:tracePt t="106103" x="6873875" y="4154488"/>
          <p14:tracePt t="106110" x="6927850" y="4043363"/>
          <p14:tracePt t="106118" x="6980238" y="3960813"/>
          <p14:tracePt t="106126" x="7010400" y="3878263"/>
          <p14:tracePt t="106134" x="7045325" y="3795713"/>
          <p14:tracePt t="106141" x="7069138" y="3725863"/>
          <p14:tracePt t="106149" x="7080250" y="3656013"/>
          <p14:tracePt t="106157" x="7104063" y="3584575"/>
          <p14:tracePt t="106165" x="7108825" y="3536950"/>
          <p14:tracePt t="106173" x="7121525" y="3473450"/>
          <p14:tracePt t="106180" x="7132638" y="3432175"/>
          <p14:tracePt t="106188" x="7138988" y="3390900"/>
          <p14:tracePt t="106196" x="7150100" y="3367088"/>
          <p14:tracePt t="106203" x="7156450" y="3343275"/>
          <p14:tracePt t="106212" x="7162800" y="3332163"/>
          <p14:tracePt t="106219" x="7167563" y="3325813"/>
          <p14:tracePt t="106235" x="7167563" y="3321050"/>
          <p14:tracePt t="106289" x="7173913" y="3321050"/>
          <p14:tracePt t="106490" x="7186613" y="3321050"/>
          <p14:tracePt t="106498" x="7197725" y="3321050"/>
          <p14:tracePt t="106507" x="7204075" y="3321050"/>
          <p14:tracePt t="106515" x="7221538" y="3314700"/>
          <p14:tracePt t="106522" x="7239000" y="3308350"/>
          <p14:tracePt t="106529" x="7250113" y="3302000"/>
          <p14:tracePt t="106537" x="7273925" y="3297238"/>
          <p14:tracePt t="106545" x="7291388" y="3279775"/>
          <p14:tracePt t="106554" x="7326313" y="3267075"/>
          <p14:tracePt t="106560" x="7345363" y="3249613"/>
          <p14:tracePt t="106568" x="7367588" y="3225800"/>
          <p14:tracePt t="106576" x="7397750" y="3179763"/>
          <p14:tracePt t="106584" x="7432675" y="3149600"/>
          <p14:tracePt t="106592" x="7456488" y="3108325"/>
          <p14:tracePt t="106599" x="7491413" y="3062288"/>
          <p14:tracePt t="106607" x="7515225" y="3003550"/>
          <p14:tracePt t="106615" x="7556500" y="2955925"/>
          <p14:tracePt t="106622" x="7573963" y="2903538"/>
          <p14:tracePt t="106630" x="7597775" y="2849563"/>
          <p14:tracePt t="106638" x="7620000" y="2808288"/>
          <p14:tracePt t="106646" x="7643813" y="2755900"/>
          <p14:tracePt t="106654" x="7650163" y="2714625"/>
          <p14:tracePt t="106661" x="7673975" y="2673350"/>
          <p14:tracePt t="106669" x="7673975" y="2632075"/>
          <p14:tracePt t="106677" x="7685088" y="2590800"/>
          <p14:tracePt t="106684" x="7691438" y="2551113"/>
          <p14:tracePt t="106692" x="7697788" y="2509838"/>
          <p14:tracePt t="106701" x="7708900" y="2468563"/>
          <p14:tracePt t="106709" x="7720013" y="2433638"/>
          <p14:tracePt t="106716" x="7726363" y="2392363"/>
          <p14:tracePt t="106723" x="7726363" y="2351088"/>
          <p14:tracePt t="106731" x="7737475" y="2327275"/>
          <p14:tracePt t="106740" x="7737475" y="2297113"/>
          <p14:tracePt t="106746" x="7750175" y="2262188"/>
          <p14:tracePt t="106754" x="7756525" y="2220913"/>
          <p14:tracePt t="106763" x="7767638" y="2192338"/>
          <p14:tracePt t="106770" x="7773988" y="2157413"/>
          <p14:tracePt t="106778" x="7778750" y="2138363"/>
          <p14:tracePt t="106785" x="7785100" y="2116138"/>
          <p14:tracePt t="106793" x="7791450" y="2079625"/>
          <p14:tracePt t="106801" x="7796213" y="2068513"/>
          <p14:tracePt t="106809" x="7802563" y="2051050"/>
          <p14:tracePt t="106816" x="7802563" y="2033588"/>
          <p14:tracePt t="106825" x="7808913" y="2009775"/>
          <p14:tracePt t="106832" x="7808913" y="2003425"/>
          <p14:tracePt t="106840" x="7815263" y="1985963"/>
          <p14:tracePt t="106848" x="7815263" y="1974850"/>
          <p14:tracePt t="106855" x="7820025" y="1974850"/>
          <p14:tracePt t="106863" x="7820025" y="1968500"/>
          <p14:tracePt t="106871" x="7820025" y="1962150"/>
          <p14:tracePt t="106957" x="7820025" y="1968500"/>
          <p14:tracePt t="106964" x="7820025" y="1998663"/>
          <p14:tracePt t="106972" x="7820025" y="2027238"/>
          <p14:tracePt t="106980" x="7820025" y="2068513"/>
          <p14:tracePt t="106987" x="7820025" y="2120900"/>
          <p14:tracePt t="106995" x="7820025" y="2179638"/>
          <p14:tracePt t="107002" x="7820025" y="2244725"/>
          <p14:tracePt t="107010" x="7820025" y="2303463"/>
          <p14:tracePt t="107018" x="7820025" y="2386013"/>
          <p14:tracePt t="107026" x="7820025" y="2451100"/>
          <p14:tracePt t="107034" x="7820025" y="2532063"/>
          <p14:tracePt t="107041" x="7820025" y="2614613"/>
          <p14:tracePt t="107049" x="7820025" y="2697163"/>
          <p14:tracePt t="107057" x="7826375" y="2786063"/>
          <p14:tracePt t="107065" x="7826375" y="2873375"/>
          <p14:tracePt t="107073" x="7837488" y="2949575"/>
          <p14:tracePt t="107080" x="7837488" y="3025775"/>
          <p14:tracePt t="107088" x="7843838" y="3097213"/>
          <p14:tracePt t="107096" x="7861300" y="3167063"/>
          <p14:tracePt t="107103" x="7861300" y="3221038"/>
          <p14:tracePt t="107111" x="7867650" y="3267075"/>
          <p14:tracePt t="107119" x="7867650" y="3297238"/>
          <p14:tracePt t="107127" x="7867650" y="3332163"/>
          <p14:tracePt t="107134" x="7874000" y="3338513"/>
          <p14:tracePt t="107142" x="7874000" y="3343275"/>
          <p14:tracePt t="107150" x="7874000" y="3349625"/>
          <p14:tracePt t="107251" x="7878763" y="3338513"/>
          <p14:tracePt t="107260" x="7878763" y="3308350"/>
          <p14:tracePt t="107266" x="7878763" y="3279775"/>
          <p14:tracePt t="107274" x="7891463" y="3221038"/>
          <p14:tracePt t="107282" x="7896225" y="3149600"/>
          <p14:tracePt t="107291" x="7902575" y="3062288"/>
          <p14:tracePt t="107297" x="7920038" y="2962275"/>
          <p14:tracePt t="107305" x="7926388" y="2855913"/>
          <p14:tracePt t="107313" x="7943850" y="2732088"/>
          <p14:tracePt t="107322" x="7961313" y="2620963"/>
          <p14:tracePt t="107328" x="7985125" y="2486025"/>
          <p14:tracePt t="107336" x="7985125" y="2392363"/>
          <p14:tracePt t="107345" x="7996238" y="2292350"/>
          <p14:tracePt t="107352" x="8008938" y="2168525"/>
          <p14:tracePt t="107359" x="8013700" y="2079625"/>
          <p14:tracePt t="107367" x="8026400" y="2003425"/>
          <p14:tracePt t="107376" x="8032750" y="1944688"/>
          <p14:tracePt t="107383" x="8032750" y="1892300"/>
          <p14:tracePt t="107390" x="8032750" y="1862138"/>
          <p14:tracePt t="107398" x="8032750" y="1857375"/>
          <p14:tracePt t="107406" x="8032750" y="1844675"/>
          <p14:tracePt t="107421" x="8037513" y="1844675"/>
          <p14:tracePt t="107485" x="8037513" y="1857375"/>
          <p14:tracePt t="107492" x="8037513" y="1874838"/>
          <p14:tracePt t="107499" x="8037513" y="1892300"/>
          <p14:tracePt t="107508" x="8037513" y="1916113"/>
          <p14:tracePt t="107515" x="8043863" y="1951038"/>
          <p14:tracePt t="107522" x="8043863" y="1992313"/>
          <p14:tracePt t="107530" x="8050213" y="2033588"/>
          <p14:tracePt t="107538" x="8054975" y="2085975"/>
          <p14:tracePt t="107546" x="8061325" y="2157413"/>
          <p14:tracePt t="107553" x="8061325" y="2220913"/>
          <p14:tracePt t="107561" x="8072438" y="2303463"/>
          <p14:tracePt t="107569" x="8078788" y="2379663"/>
          <p14:tracePt t="107577" x="8085138" y="2479675"/>
          <p14:tracePt t="107585" x="8102600" y="2568575"/>
          <p14:tracePt t="107593" x="8113713" y="2673350"/>
          <p14:tracePt t="107600" x="8113713" y="2773363"/>
          <p14:tracePt t="107608" x="8120063" y="2867025"/>
          <p14:tracePt t="107615" x="8126413" y="2955925"/>
          <p14:tracePt t="107623" x="8137525" y="3025775"/>
          <p14:tracePt t="107631" x="8137525" y="3097213"/>
          <p14:tracePt t="107639" x="8137525" y="3155950"/>
          <p14:tracePt t="107646" x="8137525" y="3184525"/>
          <p14:tracePt t="107654" x="8137525" y="3214688"/>
          <p14:tracePt t="107662" x="8137525" y="3238500"/>
          <p14:tracePt t="107670" x="8137525" y="3255963"/>
          <p14:tracePt t="107678" x="8137525" y="3260725"/>
          <p14:tracePt t="107686" x="8137525" y="3267075"/>
          <p14:tracePt t="107764" x="8137525" y="3255963"/>
          <p14:tracePt t="107771" x="8137525" y="3221038"/>
          <p14:tracePt t="107778" x="8137525" y="3179763"/>
          <p14:tracePt t="107786" x="8131175" y="3121025"/>
          <p14:tracePt t="107795" x="8126413" y="3038475"/>
          <p14:tracePt t="107802" x="8120063" y="2967038"/>
          <p14:tracePt t="107809" x="8108950" y="2879725"/>
          <p14:tracePt t="107818" x="8102600" y="2786063"/>
          <p14:tracePt t="107825" x="8096250" y="2662238"/>
          <p14:tracePt t="107833" x="8085138" y="2555875"/>
          <p14:tracePt t="107840" x="8078788" y="2414588"/>
          <p14:tracePt t="107848" x="8067675" y="2292350"/>
          <p14:tracePt t="107856" x="8054975" y="2162175"/>
          <p14:tracePt t="107864" x="8037513" y="2016125"/>
          <p14:tracePt t="107872" x="8032750" y="1916113"/>
          <p14:tracePt t="107879" x="8020050" y="1809750"/>
          <p14:tracePt t="107887" x="8013700" y="1727200"/>
          <p14:tracePt t="107909" x="8008938" y="1627188"/>
          <p14:tracePt t="107911" x="7996238" y="1585913"/>
          <p14:tracePt t="107918" x="7996238" y="1581150"/>
          <p14:tracePt t="107927" x="7996238" y="1574800"/>
          <p14:tracePt t="107988" x="7996238" y="1581150"/>
          <p14:tracePt t="107997" x="7996238" y="1598613"/>
          <p14:tracePt t="108003" x="7996238" y="1627188"/>
          <p14:tracePt t="108011" x="7996238" y="1663700"/>
          <p14:tracePt t="108019" x="7996238" y="1709738"/>
          <p14:tracePt t="108027" x="7996238" y="1757363"/>
          <p14:tracePt t="108034" x="7996238" y="1827213"/>
          <p14:tracePt t="108042" x="7985125" y="1903413"/>
          <p14:tracePt t="108050" x="7985125" y="1992313"/>
          <p14:tracePt t="108058" x="7985125" y="2092325"/>
          <p14:tracePt t="108065" x="7985125" y="2197100"/>
          <p14:tracePt t="108073" x="7985125" y="2303463"/>
          <p14:tracePt t="108081" x="7985125" y="2409825"/>
          <p14:tracePt t="108089" x="7978775" y="2532063"/>
          <p14:tracePt t="108096" x="7978775" y="2638425"/>
          <p14:tracePt t="108104" x="7978775" y="2744788"/>
          <p14:tracePt t="108112" x="7978775" y="2832100"/>
          <p14:tracePt t="108121" x="7978775" y="2914650"/>
          <p14:tracePt t="108127" x="7978775" y="2973388"/>
          <p14:tracePt t="108135" x="7978775" y="3021013"/>
          <p14:tracePt t="108143" x="7978775" y="3044825"/>
          <p14:tracePt t="108151" x="7978775" y="3049588"/>
          <p14:tracePt t="108159" x="7978775" y="3055938"/>
          <p14:tracePt t="108206" x="7978775" y="3044825"/>
          <p14:tracePt t="108213" x="7978775" y="3008313"/>
          <p14:tracePt t="108221" x="7974013" y="2962275"/>
          <p14:tracePt t="108228" x="7974013" y="2897188"/>
          <p14:tracePt t="108236" x="7967663" y="2814638"/>
          <p14:tracePt t="108244" x="7954963" y="2738438"/>
          <p14:tracePt t="108252" x="7950200" y="2651125"/>
          <p14:tracePt t="108259" x="7932738" y="2579688"/>
          <p14:tracePt t="108267" x="7926388" y="2509838"/>
          <p14:tracePt t="108275" x="7920038" y="2438400"/>
          <p14:tracePt t="108283" x="7902575" y="2392363"/>
          <p14:tracePt t="108291" x="7891463" y="2344738"/>
          <p14:tracePt t="108298" x="7885113" y="2327275"/>
          <p14:tracePt t="108306" x="7878763" y="2309813"/>
          <p14:tracePt t="108315" x="7867650" y="2303463"/>
          <p14:tracePt t="108321" x="7861300" y="2297113"/>
          <p14:tracePt t="108329" x="7856538" y="2297113"/>
          <p14:tracePt t="108337" x="7837488" y="2297113"/>
          <p14:tracePt t="108346" x="7802563" y="2303463"/>
          <p14:tracePt t="108352" x="7737475" y="2344738"/>
          <p14:tracePt t="108360" x="7667625" y="2392363"/>
          <p14:tracePt t="108368" x="7580313" y="2462213"/>
          <p14:tracePt t="108376" x="7450138" y="2568575"/>
          <p14:tracePt t="108383" x="7332663" y="2697163"/>
          <p14:tracePt t="108391" x="7162800" y="2855913"/>
          <p14:tracePt t="108399" x="6973888" y="3021013"/>
          <p14:tracePt t="108407" x="6786563" y="3197225"/>
          <p14:tracePt t="108414" x="6538913" y="3384550"/>
          <p14:tracePt t="108422" x="6340475" y="3536950"/>
          <p14:tracePt t="108430" x="6140450" y="3660775"/>
          <p14:tracePt t="108438" x="5946775" y="3773488"/>
          <p14:tracePt t="108445" x="5816600" y="3832225"/>
          <p14:tracePt t="108453" x="5688013" y="3890963"/>
          <p14:tracePt t="108461" x="5575300" y="3937000"/>
          <p14:tracePt t="108469" x="5505450" y="3960813"/>
          <p14:tracePt t="108477" x="5440363" y="3984625"/>
          <p14:tracePt t="108484" x="5394325" y="3984625"/>
          <p14:tracePt t="108492" x="5364163" y="3984625"/>
          <p14:tracePt t="108500" x="5335588" y="3984625"/>
          <p14:tracePt t="108509" x="5299075" y="3984625"/>
          <p14:tracePt t="108515" x="5270500" y="3971925"/>
          <p14:tracePt t="108523" x="5218113" y="3937000"/>
          <p14:tracePt t="108531" x="5141913" y="3908425"/>
          <p14:tracePt t="108539" x="5070475" y="3867150"/>
          <p14:tracePt t="108546" x="4987925" y="3836988"/>
          <p14:tracePt t="108554" x="4887913" y="3802063"/>
          <p14:tracePt t="108562" x="4787900" y="3778250"/>
          <p14:tracePt t="108570" x="4694238" y="3767138"/>
          <p14:tracePt t="108577" x="4600575" y="3760788"/>
          <p14:tracePt t="108585" x="4524375" y="3760788"/>
          <p14:tracePt t="108594" x="4448175" y="3760788"/>
          <p14:tracePt t="108601" x="4359275" y="3778250"/>
          <p14:tracePt t="108608" x="4283075" y="3813175"/>
          <p14:tracePt t="108616" x="4195763" y="3854450"/>
          <p14:tracePt t="108624" x="4083050" y="3925888"/>
          <p14:tracePt t="108632" x="3960813" y="4019550"/>
          <p14:tracePt t="108640" x="3819525" y="4119563"/>
          <p14:tracePt t="108647" x="3667125" y="4254500"/>
          <p14:tracePt t="108656" x="3519488" y="4395788"/>
          <p14:tracePt t="108663" x="3349625" y="4554538"/>
          <p14:tracePt t="108671" x="3195638" y="4706938"/>
          <p14:tracePt t="108678" x="3043238" y="4859338"/>
          <p14:tracePt t="108686" x="2901950" y="5013325"/>
          <p14:tracePt t="108694" x="2790825" y="5124450"/>
          <p14:tracePt t="108701" x="2714625" y="5230813"/>
          <p14:tracePt t="108709" x="2655888" y="5311775"/>
          <p14:tracePt t="108717" x="2625725" y="5370513"/>
          <p14:tracePt t="108725" x="2590800" y="5424488"/>
          <p14:tracePt t="108732" x="2579688" y="5465763"/>
          <p14:tracePt t="108740" x="2573338" y="5487988"/>
          <p14:tracePt t="108748" x="2573338" y="5511800"/>
          <p14:tracePt t="108756" x="2566988" y="5529263"/>
          <p14:tracePt t="108764" x="2566988" y="5535613"/>
          <p14:tracePt t="108771" x="2566988" y="5546725"/>
          <p14:tracePt t="108780" x="2562225" y="5565775"/>
          <p14:tracePt t="108788" x="2562225" y="5570538"/>
          <p14:tracePt t="108795" x="2562225" y="5583238"/>
          <p14:tracePt t="108802" x="2562225" y="5594350"/>
          <p14:tracePt t="108810" x="2562225" y="5607050"/>
          <p14:tracePt t="108818" x="2562225" y="5611813"/>
          <p14:tracePt t="108826" x="2562225" y="5624513"/>
          <p14:tracePt t="108833" x="2562225" y="5629275"/>
          <p14:tracePt t="108841" x="2566988" y="5641975"/>
          <p14:tracePt t="108849" x="2566988" y="5653088"/>
          <p14:tracePt t="108857" x="2573338" y="5659438"/>
          <p14:tracePt t="108864" x="2579688" y="5670550"/>
          <p14:tracePt t="108872" x="2586038" y="5683250"/>
          <p14:tracePt t="108880" x="2597150" y="5683250"/>
          <p14:tracePt t="108888" x="2608263" y="5688013"/>
          <p14:tracePt t="108895" x="2625725" y="5688013"/>
          <p14:tracePt t="108903" x="2655888" y="5688013"/>
          <p14:tracePt t="108911" x="2679700" y="5688013"/>
          <p14:tracePt t="108919" x="2720975" y="5683250"/>
          <p14:tracePt t="108926" x="2749550" y="5670550"/>
          <p14:tracePt t="108934" x="2814638" y="5629275"/>
          <p14:tracePt t="108942" x="2860675" y="5594350"/>
          <p14:tracePt t="108950" x="2914650" y="5546725"/>
          <p14:tracePt t="108958" x="2960688" y="5483225"/>
          <p14:tracePt t="108965" x="3019425" y="5418138"/>
          <p14:tracePt t="108973" x="3067050" y="5348288"/>
          <p14:tracePt t="108981" x="3108325" y="5265738"/>
          <p14:tracePt t="108989" x="3149600" y="5189538"/>
          <p14:tracePt t="108996" x="3178175" y="5118100"/>
          <p14:tracePt t="109004" x="3208338" y="5048250"/>
          <p14:tracePt t="109012" x="3232150" y="4983163"/>
          <p14:tracePt t="109020" x="3249613" y="4937125"/>
          <p14:tracePt t="109027" x="3254375" y="4895850"/>
          <p14:tracePt t="109035" x="3260725" y="4859338"/>
          <p14:tracePt t="109044" x="3267075" y="4837113"/>
          <p14:tracePt t="109051" x="3267075" y="4830763"/>
          <p14:tracePt t="109097" x="3260725" y="4830763"/>
          <p14:tracePt t="109105" x="3254375" y="4837113"/>
          <p14:tracePt t="109113" x="3232150" y="4854575"/>
          <p14:tracePt t="109120" x="3214688" y="4865688"/>
          <p14:tracePt t="109128" x="3178175" y="4895850"/>
          <p14:tracePt t="109136" x="3149600" y="4924425"/>
          <p14:tracePt t="109144" x="3119438" y="4965700"/>
          <p14:tracePt t="109151" x="3097213" y="5013325"/>
          <p14:tracePt t="109176" x="3032125" y="5165725"/>
          <p14:tracePt t="109182" x="3019425" y="5211763"/>
          <p14:tracePt t="109190" x="3001963" y="5259388"/>
          <p14:tracePt t="109198" x="2990850" y="5307013"/>
          <p14:tracePt t="109206" x="2984500" y="5330825"/>
          <p14:tracePt t="109214" x="2979738" y="5359400"/>
          <p14:tracePt t="109221" x="2973388" y="5383213"/>
          <p14:tracePt t="109230" x="2973388" y="5394325"/>
          <p14:tracePt t="109237" x="2973388" y="5424488"/>
          <p14:tracePt t="109245" x="2973388" y="5441950"/>
          <p14:tracePt t="109252" x="2973388" y="5465763"/>
          <p14:tracePt t="109261" x="2979738" y="5487988"/>
          <p14:tracePt t="109268" x="2990850" y="5518150"/>
          <p14:tracePt t="109276" x="3001963" y="5535613"/>
          <p14:tracePt t="109283" x="3019425" y="5546725"/>
          <p14:tracePt t="109291" x="3025775" y="5559425"/>
          <p14:tracePt t="109299" x="3043238" y="5565775"/>
          <p14:tracePt t="109307" x="3060700" y="5570538"/>
          <p14:tracePt t="109315" x="3084513" y="5570538"/>
          <p14:tracePt t="109322" x="3101975" y="5576888"/>
          <p14:tracePt t="109330" x="3125788" y="5576888"/>
          <p14:tracePt t="109339" x="3149600" y="5576888"/>
          <p14:tracePt t="109345" x="3173413" y="5570538"/>
          <p14:tracePt t="109353" x="3190875" y="5565775"/>
          <p14:tracePt t="109361" x="3201988" y="5553075"/>
          <p14:tracePt t="109369" x="3219450" y="5541963"/>
          <p14:tracePt t="109377" x="3232150" y="5524500"/>
          <p14:tracePt t="109384" x="3243263" y="5518150"/>
          <p14:tracePt t="109392" x="3260725" y="5487988"/>
          <p14:tracePt t="109400" x="3273425" y="5465763"/>
          <p14:tracePt t="109407" x="3284538" y="5424488"/>
          <p14:tracePt t="109415" x="3302000" y="5389563"/>
          <p14:tracePt t="109424" x="3308350" y="5348288"/>
          <p14:tracePt t="109431" x="3313113" y="5300663"/>
          <p14:tracePt t="109439" x="3319463" y="5259388"/>
          <p14:tracePt t="109446" x="3325813" y="5207000"/>
          <p14:tracePt t="109454" x="3325813" y="5165725"/>
          <p14:tracePt t="109462" x="3325813" y="5130800"/>
          <p14:tracePt t="109470" x="3325813" y="5094288"/>
          <p14:tracePt t="109477" x="3313113" y="5041900"/>
          <p14:tracePt t="109485" x="3295650" y="5030788"/>
          <p14:tracePt t="109493" x="3284538" y="5000625"/>
          <p14:tracePt t="109501" x="3254375" y="4976813"/>
          <p14:tracePt t="109509" x="3232150" y="4965700"/>
          <p14:tracePt t="109516" x="3208338" y="4959350"/>
          <p14:tracePt t="109524" x="3173413" y="4959350"/>
          <p14:tracePt t="109532" x="3136900" y="4959350"/>
          <p14:tracePt t="109539" x="3090863" y="4959350"/>
          <p14:tracePt t="109547" x="3038475" y="4965700"/>
          <p14:tracePt t="109557" x="2979738" y="4989513"/>
          <p14:tracePt t="109564" x="2932113" y="5018088"/>
          <p14:tracePt t="109570" x="2897188" y="5048250"/>
          <p14:tracePt t="109578" x="2867025" y="5094288"/>
          <p14:tracePt t="109586" x="2838450" y="5130800"/>
          <p14:tracePt t="109595" x="2820988" y="5165725"/>
          <p14:tracePt t="109601" x="2801938" y="5211763"/>
          <p14:tracePt t="109609" x="2790825" y="5259388"/>
          <p14:tracePt t="109617" x="2784475" y="5307013"/>
          <p14:tracePt t="109625" x="2773363" y="5365750"/>
          <p14:tracePt t="109632" x="2767013" y="5407025"/>
          <p14:tracePt t="109642" x="2767013" y="5459413"/>
          <p14:tracePt t="109648" x="2773363" y="5507038"/>
          <p14:tracePt t="109656" x="2784475" y="5553075"/>
          <p14:tracePt t="109663" x="2790825" y="5583238"/>
          <p14:tracePt t="109671" x="2801938" y="5600700"/>
          <p14:tracePt t="109679" x="2814638" y="5618163"/>
          <p14:tracePt t="109687" x="2832100" y="5624513"/>
          <p14:tracePt t="109694" x="2838450" y="5629275"/>
          <p14:tracePt t="109703" x="2849563" y="5629275"/>
          <p14:tracePt t="109710" x="2867025" y="5629275"/>
          <p14:tracePt t="109719" x="2879725" y="5629275"/>
          <p14:tracePt t="109727" x="2901950" y="5624513"/>
          <p14:tracePt t="109733" x="2938463" y="5607050"/>
          <p14:tracePt t="109741" x="2990850" y="5576888"/>
          <p14:tracePt t="109749" x="3038475" y="5535613"/>
          <p14:tracePt t="109757" x="3078163" y="5487988"/>
          <p14:tracePt t="109765" x="3125788" y="5435600"/>
          <p14:tracePt t="109772" x="3167063" y="5383213"/>
          <p14:tracePt t="109782" x="3208338" y="5318125"/>
          <p14:tracePt t="109788" x="3236913" y="5259388"/>
          <p14:tracePt t="109795" x="3273425" y="5176838"/>
          <p14:tracePt t="109803" x="3290888" y="5113338"/>
          <p14:tracePt t="109812" x="3302000" y="5048250"/>
          <p14:tracePt t="109819" x="3313113" y="4976813"/>
          <p14:tracePt t="109827" x="3325813" y="4913313"/>
          <p14:tracePt t="109834" x="3325813" y="4865688"/>
          <p14:tracePt t="109843" x="3332163" y="4813300"/>
          <p14:tracePt t="109850" x="3332163" y="4783138"/>
          <p14:tracePt t="109857" x="3332163" y="4772025"/>
          <p14:tracePt t="109865" x="3332163" y="4754563"/>
          <p14:tracePt t="109873" x="3319463" y="4748213"/>
          <p14:tracePt t="109896" x="3313113" y="4748213"/>
          <p14:tracePt t="109904" x="3295650" y="4748213"/>
          <p14:tracePt t="109912" x="3284538" y="4765675"/>
          <p14:tracePt t="109921" x="3260725" y="4806950"/>
          <p14:tracePt t="109927" x="3232150" y="4854575"/>
          <p14:tracePt t="109935" x="3208338" y="4913313"/>
          <p14:tracePt t="109943" x="3190875" y="4965700"/>
          <p14:tracePt t="109951" x="3178175" y="5041900"/>
          <p14:tracePt t="109958" x="3155950" y="5113338"/>
          <p14:tracePt t="109966" x="3143250" y="5183188"/>
          <p14:tracePt t="109974" x="3132138" y="5253038"/>
          <p14:tracePt t="109981" x="3132138" y="5324475"/>
          <p14:tracePt t="109989" x="3132138" y="5383213"/>
          <p14:tracePt t="109998" x="3132138" y="5441950"/>
          <p14:tracePt t="110006" x="3136900" y="5494338"/>
          <p14:tracePt t="110012" x="3155950" y="5535613"/>
          <p14:tracePt t="110020" x="3173413" y="5559425"/>
          <p14:tracePt t="110028" x="3184525" y="5583238"/>
          <p14:tracePt t="110036" x="3201988" y="5594350"/>
          <p14:tracePt t="110044" x="3219450" y="5600700"/>
          <p14:tracePt t="110051" x="3236913" y="5607050"/>
          <p14:tracePt t="110073" x="3308350" y="5607050"/>
          <p14:tracePt t="110075" x="3354388" y="5607050"/>
          <p14:tracePt t="110082" x="3419475" y="5588000"/>
          <p14:tracePt t="110092" x="3478213" y="5565775"/>
          <p14:tracePt t="110098" x="3530600" y="5535613"/>
          <p14:tracePt t="110106" x="3589338" y="5500688"/>
          <p14:tracePt t="110113" x="3630613" y="5459413"/>
          <p14:tracePt t="110122" x="3660775" y="5424488"/>
          <p14:tracePt t="110129" x="3671888" y="5400675"/>
          <p14:tracePt t="110137" x="3684588" y="5376863"/>
          <p14:tracePt t="110145" x="3695700" y="5353050"/>
          <p14:tracePt t="110152" x="3695700" y="5324475"/>
          <p14:tracePt t="110160" x="3702050" y="5307013"/>
          <p14:tracePt t="110168" x="3706813" y="5283200"/>
          <p14:tracePt t="110176" x="3706813" y="5265738"/>
          <p14:tracePt t="110183" x="3706813" y="5259388"/>
          <p14:tracePt t="110191" x="3706813" y="5248275"/>
          <p14:tracePt t="110199" x="3702050" y="5241925"/>
          <p14:tracePt t="110207" x="3695700" y="5235575"/>
          <p14:tracePt t="110214" x="3695700" y="5230813"/>
          <p14:tracePt t="110222" x="3678238" y="5230813"/>
          <p14:tracePt t="110231" x="3648075" y="5230813"/>
          <p14:tracePt t="110237" x="3613150" y="5230813"/>
          <p14:tracePt t="110245" x="3560763" y="5235575"/>
          <p14:tracePt t="110254" x="3495675" y="5253038"/>
          <p14:tracePt t="110261" x="3443288" y="5294313"/>
          <p14:tracePt t="110269" x="3402013" y="5330825"/>
          <p14:tracePt t="110276" x="3371850" y="5376863"/>
          <p14:tracePt t="110284" x="3343275" y="5418138"/>
          <p14:tracePt t="110292" x="3325813" y="5459413"/>
          <p14:tracePt t="110300" x="3313113" y="5511800"/>
          <p14:tracePt t="110307" x="3308350" y="5541963"/>
          <p14:tracePt t="110315" x="3308350" y="5576888"/>
          <p14:tracePt t="110323" x="3308350" y="5594350"/>
          <p14:tracePt t="110331" x="3308350" y="5607050"/>
          <p14:tracePt t="110339" x="3308350" y="5624513"/>
          <p14:tracePt t="110354" x="3313113" y="5624513"/>
          <p14:tracePt t="110362" x="3319463" y="5624513"/>
          <p14:tracePt t="110369" x="3332163" y="5624513"/>
          <p14:tracePt t="110377" x="3354388" y="5629275"/>
          <p14:tracePt t="110385" x="3395663" y="5629275"/>
          <p14:tracePt t="110393" x="3443288" y="5629275"/>
          <p14:tracePt t="110400" x="3513138" y="5629275"/>
          <p14:tracePt t="110408" x="3602038" y="5611813"/>
          <p14:tracePt t="110416" x="3702050" y="5607050"/>
          <p14:tracePt t="110424" x="3795713" y="5583238"/>
          <p14:tracePt t="110431" x="3930650" y="5541963"/>
          <p14:tracePt t="110439" x="4065588" y="5507038"/>
          <p14:tracePt t="110448" x="4189413" y="5465763"/>
          <p14:tracePt t="110456" x="4335463" y="5411788"/>
          <p14:tracePt t="110462" x="4441825" y="5370513"/>
          <p14:tracePt t="110470" x="4535488" y="5330825"/>
          <p14:tracePt t="110478" x="4624388" y="5289550"/>
          <p14:tracePt t="110486" x="4706938" y="5235575"/>
          <p14:tracePt t="110494" x="4787900" y="5189538"/>
          <p14:tracePt t="110501" x="4870450" y="5130800"/>
          <p14:tracePt t="110509" x="4946650" y="5065713"/>
          <p14:tracePt t="110517" x="5059363" y="4989513"/>
          <p14:tracePt t="110525" x="5176838" y="4913313"/>
          <p14:tracePt t="110533" x="5318125" y="4813300"/>
          <p14:tracePt t="110540" x="5476875" y="4713288"/>
          <p14:tracePt t="110548" x="5640388" y="4595813"/>
          <p14:tracePt t="110556" x="5857875" y="4465638"/>
          <p14:tracePt t="110563" x="6027738" y="4371975"/>
          <p14:tracePt t="110571" x="6227763" y="4237038"/>
          <p14:tracePt t="110579" x="6445250" y="4095750"/>
          <p14:tracePt t="110588" x="6627813" y="3960813"/>
          <p14:tracePt t="110594" x="6792913" y="3849688"/>
          <p14:tracePt t="110602" x="6938963" y="3719513"/>
          <p14:tracePt t="110610" x="7080250" y="3625850"/>
          <p14:tracePt t="110618" x="7204075" y="3532188"/>
          <p14:tracePt t="110625" x="7280275" y="3455988"/>
          <p14:tracePt t="110633" x="7356475" y="3379788"/>
          <p14:tracePt t="110641" x="7421563" y="3297238"/>
          <p14:tracePt t="110649" x="7467600" y="3232150"/>
          <p14:tracePt t="110656" x="7515225" y="3184525"/>
          <p14:tracePt t="110664" x="7556500" y="3132138"/>
          <p14:tracePt t="110673" x="7580313" y="3097213"/>
          <p14:tracePt t="110680" x="7597775" y="3067050"/>
          <p14:tracePt t="110687" x="7608888" y="3032125"/>
          <p14:tracePt t="110695" x="7620000" y="3008313"/>
          <p14:tracePt t="110703" x="7626350" y="2990850"/>
          <p14:tracePt t="110711" x="7632700" y="2967038"/>
          <p14:tracePt t="110718" x="7632700" y="2962275"/>
          <p14:tracePt t="110727" x="7632700" y="2949575"/>
          <p14:tracePt t="110734" x="7632700" y="2938463"/>
          <p14:tracePt t="110742" x="7632700" y="2925763"/>
          <p14:tracePt t="110749" x="7620000" y="2908300"/>
          <p14:tracePt t="110757" x="7597775" y="2890838"/>
          <p14:tracePt t="110765" x="7550150" y="2862263"/>
          <p14:tracePt t="110773" x="7502525" y="2838450"/>
          <p14:tracePt t="110781" x="7421563" y="2803525"/>
          <p14:tracePt t="110788" x="7350125" y="2779713"/>
          <p14:tracePt t="110797" x="7267575" y="2755900"/>
          <p14:tracePt t="110804" x="7186613" y="2732088"/>
          <p14:tracePt t="110812" x="7108825" y="2709863"/>
          <p14:tracePt t="110819" x="7050088" y="2709863"/>
          <p14:tracePt t="110827" x="6980238" y="2703513"/>
          <p14:tracePt t="110836" x="6927850" y="2697163"/>
          <p14:tracePt t="110842" x="6880225" y="2686050"/>
          <p14:tracePt t="110850" x="6838950" y="2686050"/>
          <p14:tracePt t="110858" x="6786563" y="2690813"/>
          <p14:tracePt t="110866" x="6745288" y="2697163"/>
          <p14:tracePt t="110874" x="6692900" y="2720975"/>
          <p14:tracePt t="110881" x="6656388" y="2738438"/>
          <p14:tracePt t="110889" x="6616700" y="2773363"/>
          <p14:tracePt t="110897" x="6580188" y="2814638"/>
          <p14:tracePt t="110905" x="6521450" y="2879725"/>
          <p14:tracePt t="110912" x="6475413" y="2932113"/>
          <p14:tracePt t="110921" x="6434138" y="3014663"/>
          <p14:tracePt t="110928" x="6386513" y="3084513"/>
          <p14:tracePt t="110936" x="6340475" y="3162300"/>
          <p14:tracePt t="110943" x="6303963" y="3232150"/>
          <p14:tracePt t="110951" x="6281738" y="3290888"/>
          <p14:tracePt t="110959" x="6269038" y="3355975"/>
          <p14:tracePt t="110976" x="6257925" y="3443288"/>
          <p14:tracePt t="110982" x="6257925" y="3484563"/>
          <p14:tracePt t="110990" x="6269038" y="3508375"/>
          <p14:tracePt t="110998" x="6275388" y="3525838"/>
          <p14:tracePt t="111006" x="6286500" y="3536950"/>
          <p14:tracePt t="111013" x="6303963" y="3536950"/>
          <p14:tracePt t="111021" x="6316663" y="3536950"/>
          <p14:tracePt t="111029" x="6321425" y="3536950"/>
          <p14:tracePt t="111036" x="6340475" y="3536950"/>
          <p14:tracePt t="111044" x="6362700" y="3532188"/>
          <p14:tracePt t="111052" x="6392863" y="3519488"/>
          <p14:tracePt t="111060" x="6427788" y="3490913"/>
          <p14:tracePt t="111067" x="6457950" y="3467100"/>
          <p14:tracePt t="111076" x="6475413" y="3432175"/>
          <p14:tracePt t="111083" x="6499225" y="3408363"/>
          <p14:tracePt t="111091" x="6516688" y="3373438"/>
          <p14:tracePt t="111098" x="6534150" y="3349625"/>
          <p14:tracePt t="111106" x="6545263" y="3314700"/>
          <p14:tracePt t="111114" x="6551613" y="3297238"/>
          <p14:tracePt t="111123" x="6557963" y="3284538"/>
          <p14:tracePt t="111130" x="6557963" y="3273425"/>
          <p14:tracePt t="111137" x="6557963" y="3267075"/>
          <p14:tracePt t="111153" x="6557963" y="3260725"/>
          <p14:tracePt t="111184" x="6557963" y="3255963"/>
          <p14:tracePt t="111192" x="6551613" y="3255963"/>
          <p14:tracePt t="111199" x="6534150" y="3255963"/>
          <p14:tracePt t="111207" x="6503988" y="3267075"/>
          <p14:tracePt t="111216" x="6462713" y="3297238"/>
          <p14:tracePt t="111224" x="6403975" y="3338513"/>
          <p14:tracePt t="111231" x="6351588" y="3373438"/>
          <p14:tracePt t="111238" x="6303963" y="3438525"/>
          <p14:tracePt t="111246" x="6262688" y="3508375"/>
          <p14:tracePt t="111254" x="6216650" y="3590925"/>
          <p14:tracePt t="111261" x="6169025" y="3708400"/>
          <p14:tracePt t="111270" x="6122988" y="3836988"/>
          <p14:tracePt t="111277" x="6081713" y="3960813"/>
          <p14:tracePt t="111285" x="6046788" y="4084638"/>
          <p14:tracePt t="111292" x="6016625" y="4202113"/>
          <p14:tracePt t="111300" x="6005513" y="4289425"/>
          <p14:tracePt t="111309" x="5992813" y="4365625"/>
          <p14:tracePt t="111316" x="5992813" y="4424363"/>
          <p14:tracePt t="111323" x="5992813" y="4454525"/>
          <p14:tracePt t="111331" x="5992813" y="4483100"/>
          <p14:tracePt t="111340" x="5992813" y="4495800"/>
          <p14:tracePt t="111347" x="5992813" y="4502150"/>
          <p14:tracePt t="111409" x="5992813" y="4495800"/>
          <p14:tracePt t="111416" x="5992813" y="4483100"/>
          <p14:tracePt t="111424" x="5999163" y="4460875"/>
          <p14:tracePt t="111432" x="6005513" y="4430713"/>
          <p14:tracePt t="111440" x="6005513" y="4402138"/>
          <p14:tracePt t="111447" x="6010275" y="4365625"/>
          <p14:tracePt t="111455" x="6016625" y="4337050"/>
          <p14:tracePt t="111463" x="6022975" y="4313238"/>
          <p14:tracePt t="111471" x="6027738" y="4271963"/>
          <p14:tracePt t="111479" x="6027738" y="4243388"/>
          <p14:tracePt t="111486" x="6027738" y="4202113"/>
          <p14:tracePt t="111494" x="6040438" y="4160838"/>
          <p14:tracePt t="111502" x="6040438" y="4119563"/>
          <p14:tracePt t="111510" x="6046788" y="4089400"/>
          <p14:tracePt t="111517" x="6046788" y="4037013"/>
          <p14:tracePt t="111525" x="6051550" y="3995738"/>
          <p14:tracePt t="111533" x="6057900" y="3949700"/>
          <p14:tracePt t="111541" x="6057900" y="3908425"/>
          <p14:tracePt t="111548" x="6057900" y="3867150"/>
          <p14:tracePt t="111557" x="6057900" y="3825875"/>
          <p14:tracePt t="111564" x="6057900" y="3795713"/>
          <p14:tracePt t="111572" x="6057900" y="3767138"/>
          <p14:tracePt t="111579" x="6057900" y="3743325"/>
          <p14:tracePt t="111588" x="6057900" y="3725863"/>
          <p14:tracePt t="111595" x="6057900" y="3708400"/>
          <p14:tracePt t="111603" x="6057900" y="3684588"/>
          <p14:tracePt t="111611" x="6064250" y="3667125"/>
          <p14:tracePt t="111618" x="6064250" y="3656013"/>
          <p14:tracePt t="111626" x="6064250" y="3636963"/>
          <p14:tracePt t="111634" x="6064250" y="3619500"/>
          <p14:tracePt t="111643" x="6064250" y="3602038"/>
          <p14:tracePt t="111649" x="6064250" y="3578225"/>
          <p14:tracePt t="111657" x="6064250" y="3560763"/>
          <p14:tracePt t="111665" x="6064250" y="3536950"/>
          <p14:tracePt t="111673" x="6064250" y="3519488"/>
          <p14:tracePt t="111680" x="6064250" y="3502025"/>
          <p14:tracePt t="111688" x="6064250" y="3478213"/>
          <p14:tracePt t="111696" x="6064250" y="3455988"/>
          <p14:tracePt t="111704" x="6057900" y="3443288"/>
          <p14:tracePt t="111711" x="6057900" y="3432175"/>
          <p14:tracePt t="111719" x="6057900" y="3425825"/>
          <p14:tracePt t="111727" x="6057900" y="3419475"/>
          <p14:tracePt t="111735" x="6057900" y="3414713"/>
          <p14:tracePt t="111751" x="6057900" y="3408363"/>
          <p14:tracePt t="111883" x="6051550" y="3408363"/>
          <p14:tracePt t="112566" x="6064250" y="3414713"/>
          <p14:tracePt t="112572" x="6110288" y="3432175"/>
          <p14:tracePt t="112580" x="6181725" y="3455988"/>
          <p14:tracePt t="112588" x="6269038" y="3484563"/>
          <p14:tracePt t="112596" x="6399213" y="3508375"/>
          <p14:tracePt t="112603" x="6575425" y="3556000"/>
          <p14:tracePt t="112611" x="6786563" y="3590925"/>
          <p14:tracePt t="112619" x="7004050" y="3649663"/>
          <p14:tracePt t="112627" x="7221538" y="3684588"/>
          <p14:tracePt t="112636" x="7432675" y="3719513"/>
          <p14:tracePt t="112642" x="7643813" y="3767138"/>
          <p14:tracePt t="112650" x="7850188" y="3778250"/>
          <p14:tracePt t="112658" x="8061325" y="3813175"/>
          <p14:tracePt t="112666" x="8267700" y="3825875"/>
          <p14:tracePt t="112673" x="8455025" y="3849688"/>
          <p14:tracePt t="112681" x="8613775" y="3849688"/>
          <p14:tracePt t="112689" x="8724900" y="3849688"/>
          <p14:tracePt t="112697" x="8820150" y="3849688"/>
          <p14:tracePt t="112704" x="8890000" y="3849688"/>
          <p14:tracePt t="112712" x="8948738" y="3849688"/>
          <p14:tracePt t="112721" x="8996363" y="3849688"/>
          <p14:tracePt t="112728" x="9066213" y="3854450"/>
          <p14:tracePt t="112735" x="9136063" y="3854450"/>
          <p14:tracePt t="112745" x="9212263" y="3854450"/>
          <p14:tracePt t="112751" x="9301163" y="3867150"/>
          <p14:tracePt t="112759" x="9401175" y="3867150"/>
          <p14:tracePt t="112766" x="9518650" y="3871913"/>
          <p14:tracePt t="112774" x="9664700" y="3884613"/>
          <p14:tracePt t="112782" x="9847263" y="3884613"/>
          <p14:tracePt t="112790" x="10029825" y="3884613"/>
          <p14:tracePt t="112797" x="10229850" y="3884613"/>
          <p14:tracePt t="112806" x="10399713" y="3854450"/>
          <p14:tracePt t="112813" x="10610850" y="3832225"/>
          <p14:tracePt t="112821" x="10834688" y="3808413"/>
          <p14:tracePt t="112828" x="11087100" y="3773488"/>
          <p14:tracePt t="112836" x="11376025" y="3732213"/>
          <p14:tracePt t="112844" x="11687175" y="3690938"/>
          <p14:tracePt t="112852" x="12033250" y="36369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9E2F3"/>
            </a:gs>
            <a:gs pos="83000">
              <a:srgbClr val="E2E9F6"/>
            </a:gs>
            <a:gs pos="100000">
              <a:srgbClr val="DCE5F4">
                <a:alpha val="4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827ACC-E19D-4E38-AE05-33F188248FC2}"/>
              </a:ext>
            </a:extLst>
          </p:cNvPr>
          <p:cNvSpPr/>
          <p:nvPr/>
        </p:nvSpPr>
        <p:spPr>
          <a:xfrm>
            <a:off x="0" y="0"/>
            <a:ext cx="12192000" cy="825690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BB9B1C4-5210-4BEA-A556-2A53383A911F}"/>
              </a:ext>
            </a:extLst>
          </p:cNvPr>
          <p:cNvSpPr txBox="1">
            <a:spLocks/>
          </p:cNvSpPr>
          <p:nvPr/>
        </p:nvSpPr>
        <p:spPr>
          <a:xfrm>
            <a:off x="0" y="183519"/>
            <a:ext cx="12191999" cy="421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rgbClr val="002060"/>
                </a:solidFill>
              </a:rPr>
              <a:t>Laser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DA2CC3D-A139-4741-BB7C-0A48922251A4}"/>
              </a:ext>
            </a:extLst>
          </p:cNvPr>
          <p:cNvSpPr/>
          <p:nvPr/>
        </p:nvSpPr>
        <p:spPr>
          <a:xfrm>
            <a:off x="0" y="6134668"/>
            <a:ext cx="12192000" cy="118282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F74BA0-D38A-40F8-A03D-D36EB445B039}"/>
              </a:ext>
            </a:extLst>
          </p:cNvPr>
          <p:cNvSpPr txBox="1">
            <a:spLocks/>
          </p:cNvSpPr>
          <p:nvPr/>
        </p:nvSpPr>
        <p:spPr bwMode="auto">
          <a:xfrm>
            <a:off x="340468" y="1009209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90000"/>
              <a:buFont typeface="Wingdings" pitchFamily="2" charset="2"/>
              <a:buBlip>
                <a:blip r:embed="rId4"/>
              </a:buBlip>
              <a:defRPr kumimoji="1" sz="3200">
                <a:solidFill>
                  <a:srgbClr val="000000"/>
                </a:solidFill>
                <a:effectLst/>
                <a:latin typeface="+mn-lt"/>
                <a:ea typeface="宋体" charset="0"/>
                <a:cs typeface="宋体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90000"/>
              <a:buFont typeface="Wingdings" pitchFamily="2" charset="2"/>
              <a:buBlip>
                <a:blip r:embed="rId5"/>
              </a:buBlip>
              <a:defRPr kumimoji="1" sz="24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kumimoji="1" sz="2000">
                <a:solidFill>
                  <a:srgbClr val="000000"/>
                </a:solidFill>
                <a:effectLst/>
                <a:latin typeface="+mn-lt"/>
                <a:ea typeface="宋体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90000"/>
              <a:buFont typeface="Wingdings" pitchFamily="2" charset="2"/>
              <a:buBlip>
                <a:blip r:embed="rId6"/>
              </a:buBlip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6D1EC"/>
              </a:buClr>
              <a:buSzPct val="90000"/>
              <a:buFont typeface="Wingdings" pitchFamily="2" charset="2"/>
              <a:buBlip>
                <a:blip r:embed="rId4"/>
              </a:buBlip>
              <a:tabLst/>
              <a:defRPr/>
            </a:pPr>
            <a:r>
              <a:rPr kumimoji="1" lang="en-GB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 charset="0"/>
              </a:rPr>
              <a:t>Stimulated emission: 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1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 charset="0"/>
              </a:rPr>
              <a:t>Coherent process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1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 charset="0"/>
              </a:rPr>
              <a:t>Provides optical gain leading to ‘lasing’, i.e., generating coherent light wave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6D1EC"/>
              </a:buClr>
              <a:buSzPct val="90000"/>
              <a:buFont typeface="Wingdings" pitchFamily="2" charset="2"/>
              <a:buBlip>
                <a:blip r:embed="rId4"/>
              </a:buBlip>
              <a:tabLst/>
              <a:defRPr/>
            </a:pPr>
            <a:r>
              <a:rPr kumimoji="1" lang="en-GB" sz="2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 charset="0"/>
              </a:rPr>
              <a:t>Spontaneous emission: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1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 charset="0"/>
              </a:rPr>
              <a:t>Incoherent process: SE photons are not related to the laser light in frequency, phase or polarization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1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 charset="0"/>
              </a:rPr>
              <a:t>Hence SE results in noise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–"/>
              <a:tabLst/>
              <a:defRPr/>
            </a:pPr>
            <a:r>
              <a:rPr kumimoji="1" lang="en-GB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宋体" charset="0"/>
              </a:rPr>
              <a:t>But the lasing process wont start without the SE photons to ‘seed’ the laser</a:t>
            </a:r>
            <a:endParaRPr kumimoji="1" lang="en-GB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宋体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752CDF8-570D-4768-A28B-9C4107C14A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82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39"/>
    </mc:Choice>
    <mc:Fallback xmlns="">
      <p:transition spd="slow" advTm="48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4" x="12074525" y="3690938"/>
          <p14:tracePt t="522" x="11985625" y="3695700"/>
          <p14:tracePt t="530" x="11898313" y="3714750"/>
          <p14:tracePt t="538" x="11828463" y="3719513"/>
          <p14:tracePt t="545" x="11757025" y="3736975"/>
          <p14:tracePt t="553" x="11674475" y="3754438"/>
          <p14:tracePt t="561" x="11615738" y="3767138"/>
          <p14:tracePt t="569" x="11545888" y="3784600"/>
          <p14:tracePt t="576" x="11493500" y="3795713"/>
          <p14:tracePt t="584" x="11439525" y="3813175"/>
          <p14:tracePt t="592" x="11393488" y="3819525"/>
          <p14:tracePt t="600" x="11352213" y="3836988"/>
          <p14:tracePt t="607" x="11304588" y="3849688"/>
          <p14:tracePt t="615" x="11263313" y="3854450"/>
          <p14:tracePt t="622" x="11217275" y="3860800"/>
          <p14:tracePt t="630" x="11163300" y="3884613"/>
          <p14:tracePt t="638" x="11122025" y="3908425"/>
          <p14:tracePt t="646" x="11075988" y="3913188"/>
          <p14:tracePt t="654" x="11045825" y="3937000"/>
          <p14:tracePt t="661" x="11028363" y="3949700"/>
          <p14:tracePt t="669" x="10999788" y="3978275"/>
          <p14:tracePt t="678" x="10982325" y="3995738"/>
          <p14:tracePt t="685" x="10963275" y="4019550"/>
          <p14:tracePt t="692" x="10945813" y="4049713"/>
          <p14:tracePt t="700" x="10923588" y="4078288"/>
          <p14:tracePt t="708" x="10893425" y="4130675"/>
          <p14:tracePt t="717" x="10864850" y="4189413"/>
          <p14:tracePt t="723" x="10834688" y="4248150"/>
          <p14:tracePt t="732" x="10793413" y="4330700"/>
          <p14:tracePt t="739" x="10747375" y="4437063"/>
          <p14:tracePt t="748" x="10699750" y="4560888"/>
          <p14:tracePt t="754" x="10647363" y="4706938"/>
          <p14:tracePt t="762" x="10569575" y="4876800"/>
          <p14:tracePt t="770" x="10471150" y="5089525"/>
          <p14:tracePt t="778" x="10312400" y="5324475"/>
          <p14:tracePt t="785" x="10112375" y="5607050"/>
          <p14:tracePt t="794" x="9871075" y="5911850"/>
          <p14:tracePt t="801" x="9642475" y="6194425"/>
          <p14:tracePt t="809" x="9453563" y="6434138"/>
          <p14:tracePt t="817" x="9353550" y="6629400"/>
          <p14:tracePt t="824" x="9312275" y="6710363"/>
          <p14:tracePt t="833" x="9307513" y="6810375"/>
          <p14:tracePt t="840" x="9301163" y="6810375"/>
          <p14:tracePt t="1461" x="9301163" y="6805613"/>
          <p14:tracePt t="1469" x="9307513" y="6799263"/>
          <p14:tracePt t="1476" x="9318625" y="6799263"/>
          <p14:tracePt t="1484" x="9318625" y="6792913"/>
          <p14:tracePt t="1516" x="9312275" y="6792913"/>
          <p14:tracePt t="1522" x="9307513" y="6792913"/>
          <p14:tracePt t="1530" x="9294813" y="6792913"/>
          <p14:tracePt t="1538" x="9277350" y="6788150"/>
          <p14:tracePt t="1546" x="9253538" y="6788150"/>
          <p14:tracePt t="1553" x="9218613" y="6781800"/>
          <p14:tracePt t="1662" x="8701088" y="6846888"/>
          <p14:tracePt t="1671" x="8678863" y="6834188"/>
          <p14:tracePt t="1678" x="8672513" y="6816725"/>
          <p14:tracePt t="1685" x="8655050" y="6781800"/>
          <p14:tracePt t="1693" x="8642350" y="6769100"/>
          <p14:tracePt t="1702" x="8631238" y="6751638"/>
          <p14:tracePt t="1709" x="8613775" y="6716713"/>
          <p14:tracePt t="1717" x="8596313" y="6692900"/>
          <p14:tracePt t="1725" x="8572500" y="6657975"/>
          <p14:tracePt t="1732" x="8555038" y="6623050"/>
          <p14:tracePt t="1740" x="8524875" y="6588125"/>
          <p14:tracePt t="1747" x="8496300" y="6553200"/>
          <p14:tracePt t="1755" x="8472488" y="6505575"/>
          <p14:tracePt t="1763" x="8443913" y="6457950"/>
          <p14:tracePt t="1772" x="8407400" y="6405563"/>
          <p14:tracePt t="1778" x="8367713" y="6353175"/>
          <p14:tracePt t="1787" x="8337550" y="6299200"/>
          <p14:tracePt t="1794" x="8308975" y="6235700"/>
          <p14:tracePt t="1803" x="8267700" y="6170613"/>
          <p14:tracePt t="1809" x="8237538" y="6111875"/>
          <p14:tracePt t="1818" x="8202613" y="6035675"/>
          <p14:tracePt t="1826" x="8161338" y="5964238"/>
          <p14:tracePt t="1834" x="8120063" y="5883275"/>
          <p14:tracePt t="1840" x="8078788" y="5776913"/>
          <p14:tracePt t="1848" x="8043863" y="5700713"/>
          <p14:tracePt t="1856" x="7996238" y="5607050"/>
          <p14:tracePt t="1864" x="7950200" y="5494338"/>
          <p14:tracePt t="1872" x="7891463" y="5383213"/>
          <p14:tracePt t="1879" x="7832725" y="5253038"/>
          <p14:tracePt t="1896" x="7702550" y="4989513"/>
          <p14:tracePt t="1903" x="7626350" y="4854575"/>
          <p14:tracePt t="1910" x="7550150" y="4700588"/>
          <p14:tracePt t="1918" x="7467600" y="4565650"/>
          <p14:tracePt t="1926" x="7397750" y="4448175"/>
          <p14:tracePt t="1934" x="7326313" y="4313238"/>
          <p14:tracePt t="1941" x="7256463" y="4195763"/>
          <p14:tracePt t="1949" x="7186613" y="4060825"/>
          <p14:tracePt t="1957" x="7121525" y="3943350"/>
          <p14:tracePt t="1965" x="7080250" y="3854450"/>
          <p14:tracePt t="1972" x="7021513" y="3773488"/>
          <p14:tracePt t="1981" x="6969125" y="3678238"/>
          <p14:tracePt t="1988" x="6910388" y="3602038"/>
          <p14:tracePt t="1996" x="6873875" y="3543300"/>
          <p14:tracePt t="2003" x="6815138" y="3478213"/>
          <p14:tracePt t="2011" x="6756400" y="3414713"/>
          <p14:tracePt t="2019" x="6715125" y="3355975"/>
          <p14:tracePt t="2028" x="6656388" y="3302000"/>
          <p14:tracePt t="2035" x="6592888" y="3243263"/>
          <p14:tracePt t="2042" x="6538913" y="3190875"/>
          <p14:tracePt t="2050" x="6462713" y="3125788"/>
          <p14:tracePt t="2059" x="6399213" y="3067050"/>
          <p14:tracePt t="2066" x="6345238" y="3014663"/>
          <p14:tracePt t="2073" x="6281738" y="2955925"/>
          <p14:tracePt t="2081" x="6216650" y="2903538"/>
          <p14:tracePt t="2089" x="6164263" y="2844800"/>
          <p14:tracePt t="2097" x="6105525" y="2808288"/>
          <p14:tracePt t="2104" x="6046788" y="2762250"/>
          <p14:tracePt t="2112" x="5981700" y="2714625"/>
          <p14:tracePt t="2120" x="5929313" y="2673350"/>
          <p14:tracePt t="2128" x="5881688" y="2638425"/>
          <p14:tracePt t="2136" x="5829300" y="2603500"/>
          <p14:tracePt t="2144" x="5764213" y="2573338"/>
          <p14:tracePt t="2151" x="5705475" y="2544763"/>
          <p14:tracePt t="2159" x="5640388" y="2514600"/>
          <p14:tracePt t="2167" x="5588000" y="2492375"/>
          <p14:tracePt t="2174" x="5535613" y="2468563"/>
          <p14:tracePt t="2183" x="5476875" y="2444750"/>
          <p14:tracePt t="2190" x="5422900" y="2427288"/>
          <p14:tracePt t="2197" x="5370513" y="2409825"/>
          <p14:tracePt t="2205" x="5318125" y="2392363"/>
          <p14:tracePt t="2214" x="5264150" y="2379663"/>
          <p14:tracePt t="2221" x="5211763" y="2355850"/>
          <p14:tracePt t="2228" x="5164138" y="2338388"/>
          <p14:tracePt t="2236" x="5094288" y="2327275"/>
          <p14:tracePt t="2244" x="5041900" y="2309813"/>
          <p14:tracePt t="2252" x="4983163" y="2297113"/>
          <p14:tracePt t="2259" x="4918075" y="2274888"/>
          <p14:tracePt t="2267" x="4859338" y="2255838"/>
          <p14:tracePt t="2275" x="4794250" y="2238375"/>
          <p14:tracePt t="2283" x="4724400" y="2216150"/>
          <p14:tracePt t="2290" x="4652963" y="2203450"/>
          <p14:tracePt t="2298" x="4583113" y="2185988"/>
          <p14:tracePt t="2306" x="4513263" y="2162175"/>
          <p14:tracePt t="2314" x="4441825" y="2138363"/>
          <p14:tracePt t="2322" x="4371975" y="2120900"/>
          <p14:tracePt t="2329" x="4295775" y="2098675"/>
          <p14:tracePt t="2338" x="4200525" y="2074863"/>
          <p14:tracePt t="2345" x="4113213" y="2051050"/>
          <p14:tracePt t="2353" x="4013200" y="2027238"/>
          <p14:tracePt t="2360" x="3902075" y="2009775"/>
          <p14:tracePt t="2369" x="3784600" y="1981200"/>
          <p14:tracePt t="2376" x="3671888" y="1962150"/>
          <p14:tracePt t="2384" x="3554413" y="1939925"/>
          <p14:tracePt t="2391" x="3454400" y="1909763"/>
          <p14:tracePt t="2399" x="3354388" y="1881188"/>
          <p14:tracePt t="2407" x="3249613" y="1844675"/>
          <p14:tracePt t="2415" x="3160713" y="1827213"/>
          <p14:tracePt t="2423" x="3060700" y="1803400"/>
          <p14:tracePt t="2430" x="2949575" y="1774825"/>
          <p14:tracePt t="2438" x="2849563" y="1751013"/>
          <p14:tracePt t="2446" x="2755900" y="1733550"/>
          <p14:tracePt t="2453" x="2662238" y="1709738"/>
          <p14:tracePt t="2461" x="2586038" y="1692275"/>
          <p14:tracePt t="2469" x="2490788" y="1668463"/>
          <p14:tracePt t="2478" x="2414588" y="1657350"/>
          <p14:tracePt t="2485" x="2344738" y="1633538"/>
          <p14:tracePt t="2492" x="2279650" y="1609725"/>
          <p14:tracePt t="2500" x="2232025" y="1592263"/>
          <p14:tracePt t="2509" x="2168525" y="1568450"/>
          <p14:tracePt t="2515" x="2127250" y="1563688"/>
          <p14:tracePt t="2523" x="2085975" y="1539875"/>
          <p14:tracePt t="2532" x="2033588" y="1527175"/>
          <p14:tracePt t="2539" x="1979613" y="1504950"/>
          <p14:tracePt t="2547" x="1938338" y="1492250"/>
          <p14:tracePt t="2555" x="1897063" y="1474788"/>
          <p14:tracePt t="2563" x="1833563" y="1468438"/>
          <p14:tracePt t="2570" x="1792288" y="1457325"/>
          <p14:tracePt t="2579" x="1739900" y="1439863"/>
          <p14:tracePt t="2586" x="1698625" y="1428750"/>
          <p14:tracePt t="2593" x="1651000" y="1416050"/>
          <p14:tracePt t="2601" x="1609725" y="1409700"/>
          <p14:tracePt t="2609" x="1557338" y="1404938"/>
          <p14:tracePt t="2617" x="1504950" y="1398588"/>
          <p14:tracePt t="2625" x="1444625" y="1398588"/>
          <p14:tracePt t="2632" x="1385888" y="1387475"/>
          <p14:tracePt t="2640" x="1339850" y="1387475"/>
          <p14:tracePt t="2648" x="1298575" y="1387475"/>
          <p14:tracePt t="2656" x="1250950" y="1387475"/>
          <p14:tracePt t="2664" x="1209675" y="1387475"/>
          <p14:tracePt t="2671" x="1169988" y="1387475"/>
          <p14:tracePt t="2678" x="1139825" y="1392238"/>
          <p14:tracePt t="2686" x="1104900" y="1398588"/>
          <p14:tracePt t="2694" x="1069975" y="1409700"/>
          <p14:tracePt t="2703" x="1039813" y="1416050"/>
          <p14:tracePt t="2709" x="1016000" y="1428750"/>
          <p14:tracePt t="2717" x="993775" y="1433513"/>
          <p14:tracePt t="2726" x="974725" y="1439863"/>
          <p14:tracePt t="2734" x="952500" y="1450975"/>
          <p14:tracePt t="2740" x="946150" y="1463675"/>
          <p14:tracePt t="2748" x="928688" y="1468438"/>
          <p14:tracePt t="2756" x="915988" y="1468438"/>
          <p14:tracePt t="2764" x="904875" y="1481138"/>
          <p14:tracePt t="2771" x="904875" y="1487488"/>
          <p14:tracePt t="2779" x="893763" y="1492250"/>
          <p14:tracePt t="2787" x="881063" y="1498600"/>
          <p14:tracePt t="2795" x="874713" y="1498600"/>
          <p14:tracePt t="2802" x="869950" y="1509713"/>
          <p14:tracePt t="2811" x="863600" y="1516063"/>
          <p14:tracePt t="2818" x="857250" y="1516063"/>
          <p14:tracePt t="2826" x="852488" y="1516063"/>
          <p14:tracePt t="2835" x="846138" y="1522413"/>
          <p14:tracePt t="3052" x="852488" y="1522413"/>
          <p14:tracePt t="3097" x="863600" y="1522413"/>
          <p14:tracePt t="3105" x="874713" y="1527175"/>
          <p14:tracePt t="3114" x="898525" y="1527175"/>
          <p14:tracePt t="3122" x="939800" y="1533525"/>
          <p14:tracePt t="3129" x="987425" y="1546225"/>
          <p14:tracePt t="3136" x="1046163" y="1546225"/>
          <p14:tracePt t="3145" x="1116013" y="1557338"/>
          <p14:tracePt t="3152" x="1198563" y="1568450"/>
          <p14:tracePt t="3159" x="1287463" y="1568450"/>
          <p14:tracePt t="3167" x="1381125" y="1574800"/>
          <p14:tracePt t="3175" x="1481138" y="1581150"/>
          <p14:tracePt t="3184" x="1598613" y="1581150"/>
          <p14:tracePt t="3190" x="1727200" y="1592263"/>
          <p14:tracePt t="3199" x="1833563" y="1598613"/>
          <p14:tracePt t="3206" x="1951038" y="1598613"/>
          <p14:tracePt t="3214" x="2074863" y="1598613"/>
          <p14:tracePt t="3221" x="2214563" y="1598613"/>
          <p14:tracePt t="3230" x="2338388" y="1598613"/>
          <p14:tracePt t="3237" x="2473325" y="1581150"/>
          <p14:tracePt t="3245" x="2625725" y="1546225"/>
          <p14:tracePt t="3253" x="2779713" y="1516063"/>
          <p14:tracePt t="3260" x="2932113" y="1498600"/>
          <p14:tracePt t="3268" x="3067050" y="1468438"/>
          <p14:tracePt t="3276" x="3173413" y="1433513"/>
          <p14:tracePt t="3283" x="3254375" y="1409700"/>
          <p14:tracePt t="3291" x="3313113" y="1387475"/>
          <p14:tracePt t="3299" x="3336925" y="1374775"/>
          <p14:tracePt t="3308" x="3349625" y="1370013"/>
          <p14:tracePt t="3315" x="3349625" y="1363663"/>
          <p14:tracePt t="3393" x="3349625" y="1357313"/>
          <p14:tracePt t="3409" x="3349625" y="1346200"/>
          <p14:tracePt t="3415" x="3343275" y="1339850"/>
          <p14:tracePt t="3423" x="3336925" y="1333500"/>
          <p14:tracePt t="3431" x="3325813" y="1316038"/>
          <p14:tracePt t="3439" x="3308350" y="1304925"/>
          <p14:tracePt t="3446" x="3302000" y="1298575"/>
          <p14:tracePt t="3454" x="3284538" y="1292225"/>
          <p14:tracePt t="3463" x="3273425" y="1287463"/>
          <p14:tracePt t="3470" x="3254375" y="1281113"/>
          <p14:tracePt t="3478" x="3232150" y="1274763"/>
          <p14:tracePt t="3485" x="3195638" y="1270000"/>
          <p14:tracePt t="3493" x="3155950" y="1250950"/>
          <p14:tracePt t="3502" x="3101975" y="1246188"/>
          <p14:tracePt t="3508" x="3060700" y="1239838"/>
          <p14:tracePt t="3516" x="3014663" y="1233488"/>
          <p14:tracePt t="3524" x="2973388" y="1222375"/>
          <p14:tracePt t="3532" x="2932113" y="1216025"/>
          <p14:tracePt t="3540" x="2890838" y="1211263"/>
          <p14:tracePt t="3547" x="2855913" y="1204913"/>
          <p14:tracePt t="3555" x="2820988" y="1204913"/>
          <p14:tracePt t="3564" x="2784475" y="1198563"/>
          <p14:tracePt t="3571" x="2755900" y="1198563"/>
          <p14:tracePt t="3578" x="2725738" y="1198563"/>
          <p14:tracePt t="3587" x="2697163" y="1198563"/>
          <p14:tracePt t="3594" x="2667000" y="1198563"/>
          <p14:tracePt t="3602" x="2644775" y="1198563"/>
          <p14:tracePt t="3609" x="2620963" y="1198563"/>
          <p14:tracePt t="3617" x="2590800" y="1198563"/>
          <p14:tracePt t="3625" x="2573338" y="1198563"/>
          <p14:tracePt t="3634" x="2555875" y="1198563"/>
          <p14:tracePt t="3641" x="2532063" y="1204913"/>
          <p14:tracePt t="3649" x="2514600" y="1204913"/>
          <p14:tracePt t="3656" x="2490788" y="1204913"/>
          <p14:tracePt t="3664" x="2468563" y="1211263"/>
          <p14:tracePt t="3671" x="2444750" y="1222375"/>
          <p14:tracePt t="3679" x="2427288" y="1222375"/>
          <p14:tracePt t="3687" x="2403475" y="1228725"/>
          <p14:tracePt t="3696" x="2368550" y="1233488"/>
          <p14:tracePt t="3702" x="2344738" y="1239838"/>
          <p14:tracePt t="3710" x="2332038" y="1246188"/>
          <p14:tracePt t="3718" x="2314575" y="1250950"/>
          <p14:tracePt t="3727" x="2297113" y="1257300"/>
          <p14:tracePt t="3733" x="2290763" y="1263650"/>
          <p14:tracePt t="3741" x="2286000" y="1263650"/>
          <p14:tracePt t="3750" x="2279650" y="1263650"/>
          <p14:tracePt t="3764" x="2279650" y="1270000"/>
          <p14:tracePt t="3905" x="2279650" y="1274763"/>
          <p14:tracePt t="3960" x="2279650" y="1281113"/>
          <p14:tracePt t="3990" x="2279650" y="1287463"/>
          <p14:tracePt t="4005" x="2279650" y="1292225"/>
          <p14:tracePt t="4029" x="2279650" y="1304925"/>
          <p14:tracePt t="4044" x="2279650" y="1311275"/>
          <p14:tracePt t="4051" x="2279650" y="1322388"/>
          <p14:tracePt t="4068" x="2286000" y="1333500"/>
          <p14:tracePt t="4075" x="2286000" y="1346200"/>
          <p14:tracePt t="4083" x="2290763" y="1350963"/>
          <p14:tracePt t="4091" x="2297113" y="1363663"/>
          <p14:tracePt t="4098" x="2314575" y="1374775"/>
          <p14:tracePt t="4106" x="2332038" y="1381125"/>
          <p14:tracePt t="4115" x="2338388" y="1387475"/>
          <p14:tracePt t="4121" x="2349500" y="1387475"/>
          <p14:tracePt t="4129" x="2373313" y="1392238"/>
          <p14:tracePt t="4138" x="2397125" y="1398588"/>
          <p14:tracePt t="4145" x="2427288" y="1398588"/>
          <p14:tracePt t="4153" x="2455863" y="1404938"/>
          <p14:tracePt t="4160" x="2497138" y="1404938"/>
          <p14:tracePt t="4168" x="2549525" y="1409700"/>
          <p14:tracePt t="4176" x="2597150" y="1422400"/>
          <p14:tracePt t="4183" x="2662238" y="1433513"/>
          <p14:tracePt t="4191" x="2720975" y="1433513"/>
          <p14:tracePt t="4200" x="2784475" y="1433513"/>
          <p14:tracePt t="4207" x="2867025" y="1439863"/>
          <p14:tracePt t="4215" x="2943225" y="1439863"/>
          <p14:tracePt t="4222" x="3032125" y="1439863"/>
          <p14:tracePt t="4230" x="3108325" y="1439863"/>
          <p14:tracePt t="4238" x="3178175" y="1439863"/>
          <p14:tracePt t="4246" x="3249613" y="1439863"/>
          <p14:tracePt t="4253" x="3313113" y="1439863"/>
          <p14:tracePt t="4261" x="3395663" y="1439863"/>
          <p14:tracePt t="4269" x="3460750" y="1439863"/>
          <p14:tracePt t="4278" x="3530600" y="1439863"/>
          <p14:tracePt t="4284" x="3602038" y="1439863"/>
          <p14:tracePt t="4292" x="3667125" y="1439863"/>
          <p14:tracePt t="4300" x="3730625" y="1446213"/>
          <p14:tracePt t="4308" x="3789363" y="1457325"/>
          <p14:tracePt t="4315" x="3830638" y="1463675"/>
          <p14:tracePt t="4323" x="3860800" y="1463675"/>
          <p14:tracePt t="4332" x="3883025" y="1474788"/>
          <p14:tracePt t="4339" x="3902075" y="1474788"/>
          <p14:tracePt t="4346" x="3906838" y="1481138"/>
          <p14:tracePt t="4362" x="3919538" y="1487488"/>
          <p14:tracePt t="4588" x="3924300" y="1492250"/>
          <p14:tracePt t="4595" x="3930650" y="1492250"/>
          <p14:tracePt t="4602" x="3930650" y="1498600"/>
          <p14:tracePt t="4641" x="3930650" y="1504950"/>
          <p14:tracePt t="4649" x="3930650" y="1516063"/>
          <p14:tracePt t="4666" x="3924300" y="1522413"/>
          <p14:tracePt t="4672" x="3913188" y="1527175"/>
          <p14:tracePt t="4680" x="3906838" y="1533525"/>
          <p14:tracePt t="4688" x="3883025" y="1539875"/>
          <p14:tracePt t="4697" x="3860800" y="1539875"/>
          <p14:tracePt t="4703" x="3836988" y="1546225"/>
          <p14:tracePt t="4711" x="3806825" y="1550988"/>
          <p14:tracePt t="4720" x="3765550" y="1550988"/>
          <p14:tracePt t="4727" x="3725863" y="1550988"/>
          <p14:tracePt t="4734" x="3684588" y="1550988"/>
          <p14:tracePt t="4742" x="3636963" y="1550988"/>
          <p14:tracePt t="4750" x="3584575" y="1557338"/>
          <p14:tracePt t="4758" x="3536950" y="1557338"/>
          <p14:tracePt t="4766" x="3484563" y="1563688"/>
          <p14:tracePt t="4773" x="3443288" y="1568450"/>
          <p14:tracePt t="4781" x="3395663" y="1581150"/>
          <p14:tracePt t="4789" x="3354388" y="1585913"/>
          <p14:tracePt t="4796" x="3313113" y="1592263"/>
          <p14:tracePt t="4805" x="3273425" y="1604963"/>
          <p14:tracePt t="4813" x="3236913" y="1616075"/>
          <p14:tracePt t="4821" x="3195638" y="1622425"/>
          <p14:tracePt t="4828" x="3167063" y="1633538"/>
          <p14:tracePt t="4836" x="3119438" y="1646238"/>
          <p14:tracePt t="4843" x="3097213" y="1657350"/>
          <p14:tracePt t="4852" x="3067050" y="1663700"/>
          <p14:tracePt t="4859" x="3043238" y="1681163"/>
          <p14:tracePt t="4866" x="3019425" y="1685925"/>
          <p14:tracePt t="4874" x="2997200" y="1698625"/>
          <p14:tracePt t="4882" x="2984500" y="1704975"/>
          <p14:tracePt t="4890" x="2967038" y="1716088"/>
          <p14:tracePt t="4898" x="2949575" y="1716088"/>
          <p14:tracePt t="4915" x="2925763" y="1739900"/>
          <p14:tracePt t="4922" x="2919413" y="1751013"/>
          <p14:tracePt t="4928" x="2901950" y="1763713"/>
          <p14:tracePt t="4937" x="2890838" y="1763713"/>
          <p14:tracePt t="4946" x="2890838" y="1774825"/>
          <p14:tracePt t="4952" x="2879725" y="1774825"/>
          <p14:tracePt t="4959" x="2873375" y="1785938"/>
          <p14:tracePt t="4967" x="2867025" y="1798638"/>
          <p14:tracePt t="4975" x="2855913" y="1798638"/>
          <p14:tracePt t="4984" x="2849563" y="1809750"/>
          <p14:tracePt t="4990" x="2843213" y="1822450"/>
          <p14:tracePt t="4999" x="2843213" y="1827213"/>
          <p14:tracePt t="5006" x="2838450" y="1839913"/>
          <p14:tracePt t="5014" x="2838450" y="1851025"/>
          <p14:tracePt t="5021" x="2838450" y="1862138"/>
          <p14:tracePt t="5029" x="2849563" y="1874838"/>
          <p14:tracePt t="5037" x="2860675" y="1892300"/>
          <p14:tracePt t="5045" x="2873375" y="1909763"/>
          <p14:tracePt t="5053" x="2908300" y="1920875"/>
          <p14:tracePt t="5060" x="2960688" y="1939925"/>
          <p14:tracePt t="5068" x="3019425" y="1951038"/>
          <p14:tracePt t="5076" x="3101975" y="1962150"/>
          <p14:tracePt t="5084" x="3190875" y="1974850"/>
          <p14:tracePt t="5091" x="3284538" y="1985963"/>
          <p14:tracePt t="5100" x="3395663" y="1992313"/>
          <p14:tracePt t="5108" x="3513138" y="1992313"/>
          <p14:tracePt t="5116" x="3619500" y="1992313"/>
          <p14:tracePt t="5122" x="3719513" y="1992313"/>
          <p14:tracePt t="5130" x="3795713" y="1992313"/>
          <p14:tracePt t="5138" x="3843338" y="1992313"/>
          <p14:tracePt t="5147" x="3878263" y="1985963"/>
          <p14:tracePt t="5153" x="3902075" y="1985963"/>
          <p14:tracePt t="5161" x="3913188" y="1985963"/>
          <p14:tracePt t="5387" x="3913188" y="1981200"/>
          <p14:tracePt t="5550" x="3919538" y="1981200"/>
          <p14:tracePt t="5557" x="3930650" y="1981200"/>
          <p14:tracePt t="5566" x="3937000" y="1981200"/>
          <p14:tracePt t="5573" x="3948113" y="1981200"/>
          <p14:tracePt t="5730" x="3954463" y="1981200"/>
          <p14:tracePt t="5735" x="3965575" y="1981200"/>
          <p14:tracePt t="5752" x="3971925" y="1981200"/>
          <p14:tracePt t="5760" x="3978275" y="1981200"/>
          <p14:tracePt t="5767" x="3983038" y="1981200"/>
          <p14:tracePt t="5775" x="3983038" y="1985963"/>
          <p14:tracePt t="5782" x="3989388" y="1985963"/>
          <p14:tracePt t="6047" x="3983038" y="1985963"/>
          <p14:tracePt t="6054" x="3971925" y="1985963"/>
          <p14:tracePt t="6061" x="3954463" y="1985963"/>
          <p14:tracePt t="6069" x="3948113" y="1992313"/>
          <p14:tracePt t="6077" x="3937000" y="1992313"/>
          <p14:tracePt t="6084" x="3919538" y="1992313"/>
          <p14:tracePt t="6092" x="3906838" y="1998663"/>
          <p14:tracePt t="6100" x="3895725" y="1998663"/>
          <p14:tracePt t="6108" x="3878263" y="1998663"/>
          <p14:tracePt t="6116" x="3871913" y="1998663"/>
          <p14:tracePt t="6123" x="3865563" y="1998663"/>
          <p14:tracePt t="6132" x="3854450" y="2003425"/>
          <p14:tracePt t="6139" x="3843338" y="2003425"/>
          <p14:tracePt t="6147" x="3824288" y="2003425"/>
          <p14:tracePt t="6154" x="3819525" y="2009775"/>
          <p14:tracePt t="6163" x="3806825" y="2009775"/>
          <p14:tracePt t="6170" x="3789363" y="2009775"/>
          <p14:tracePt t="6178" x="3784600" y="2009775"/>
          <p14:tracePt t="6185" x="3760788" y="2009775"/>
          <p14:tracePt t="6193" x="3743325" y="2009775"/>
          <p14:tracePt t="6201" x="3725863" y="2009775"/>
          <p14:tracePt t="6209" x="3706813" y="2009775"/>
          <p14:tracePt t="6217" x="3689350" y="2009775"/>
          <p14:tracePt t="6225" x="3678238" y="2016125"/>
          <p14:tracePt t="6232" x="3667125" y="2016125"/>
          <p14:tracePt t="6241" x="3654425" y="2016125"/>
          <p14:tracePt t="6248" x="3648075" y="2016125"/>
          <p14:tracePt t="6272" x="3648075" y="2020888"/>
          <p14:tracePt t="6365" x="3648075" y="2027238"/>
          <p14:tracePt t="6372" x="3648075" y="2039938"/>
          <p14:tracePt t="6381" x="3648075" y="2051050"/>
          <p14:tracePt t="6388" x="3648075" y="2068513"/>
          <p14:tracePt t="6395" x="3660775" y="2079625"/>
          <p14:tracePt t="6403" x="3667125" y="2103438"/>
          <p14:tracePt t="6411" x="3678238" y="2120900"/>
          <p14:tracePt t="6418" x="3689350" y="2133600"/>
          <p14:tracePt t="6426" x="3706813" y="2157413"/>
          <p14:tracePt t="6435" x="3730625" y="2168525"/>
          <p14:tracePt t="6442" x="3748088" y="2185988"/>
          <p14:tracePt t="6449" x="3760788" y="2197100"/>
          <p14:tracePt t="6458" x="3784600" y="2209800"/>
          <p14:tracePt t="6466" x="3802063" y="2227263"/>
          <p14:tracePt t="6473" x="3824288" y="2233613"/>
          <p14:tracePt t="6480" x="3848100" y="2238375"/>
          <p14:tracePt t="6488" x="3860800" y="2244725"/>
          <p14:tracePt t="6497" x="3878263" y="2244725"/>
          <p14:tracePt t="6504" x="3895725" y="2244725"/>
          <p14:tracePt t="6511" x="3919538" y="2244725"/>
          <p14:tracePt t="6520" x="3937000" y="2244725"/>
          <p14:tracePt t="6527" x="3960813" y="2251075"/>
          <p14:tracePt t="6536" x="3983038" y="2251075"/>
          <p14:tracePt t="6542" x="4006850" y="2251075"/>
          <p14:tracePt t="6551" x="4024313" y="2255838"/>
          <p14:tracePt t="6558" x="4048125" y="2255838"/>
          <p14:tracePt t="6567" x="4071938" y="2255838"/>
          <p14:tracePt t="6573" x="4089400" y="2255838"/>
          <p14:tracePt t="6581" x="4100513" y="2262188"/>
          <p14:tracePt t="6589" x="4113213" y="2262188"/>
          <p14:tracePt t="6597" x="4124325" y="2262188"/>
          <p14:tracePt t="6613" x="4130675" y="2268538"/>
          <p14:tracePt t="6660" x="4130675" y="2274888"/>
          <p14:tracePt t="6674" x="4124325" y="2279650"/>
          <p14:tracePt t="6683" x="4124325" y="2286000"/>
          <p14:tracePt t="6691" x="4106863" y="2297113"/>
          <p14:tracePt t="6697" x="4078288" y="2303463"/>
          <p14:tracePt t="6705" x="4048125" y="2309813"/>
          <p14:tracePt t="6714" x="3995738" y="2316163"/>
          <p14:tracePt t="6721" x="3919538" y="2333625"/>
          <p14:tracePt t="6729" x="3848100" y="2338388"/>
          <p14:tracePt t="6736" x="3795713" y="2344738"/>
          <p14:tracePt t="6744" x="3725863" y="2355850"/>
          <p14:tracePt t="6752" x="3678238" y="2362200"/>
          <p14:tracePt t="6760" x="3625850" y="2368550"/>
          <p14:tracePt t="6767" x="3584575" y="2374900"/>
          <p14:tracePt t="6775" x="3543300" y="2374900"/>
          <p14:tracePt t="6784" x="3519488" y="2379663"/>
          <p14:tracePt t="6791" x="3502025" y="2386013"/>
          <p14:tracePt t="6799" x="3478213" y="2392363"/>
          <p14:tracePt t="6806" x="3460750" y="2397125"/>
          <p14:tracePt t="6814" x="3432175" y="2397125"/>
          <p14:tracePt t="6823" x="3402013" y="2397125"/>
          <p14:tracePt t="6830" x="3378200" y="2397125"/>
          <p14:tracePt t="6837" x="3343275" y="2403475"/>
          <p14:tracePt t="6845" x="3308350" y="2409825"/>
          <p14:tracePt t="6854" x="3284538" y="2409825"/>
          <p14:tracePt t="6860" x="3267075" y="2414588"/>
          <p14:tracePt t="6868" x="3249613" y="2414588"/>
          <p14:tracePt t="6876" x="3236913" y="2414588"/>
          <p14:tracePt t="6884" x="3232150" y="2414588"/>
          <p14:tracePt t="7017" x="3225800" y="2414588"/>
          <p14:tracePt t="7257" x="3232150" y="2409825"/>
          <p14:tracePt t="7272" x="3243263" y="2403475"/>
          <p14:tracePt t="7279" x="3249613" y="2403475"/>
          <p14:tracePt t="7287" x="3254375" y="2392363"/>
          <p14:tracePt t="7295" x="3273425" y="2386013"/>
          <p14:tracePt t="7303" x="3290888" y="2386013"/>
          <p14:tracePt t="7311" x="3308350" y="2386013"/>
          <p14:tracePt t="7318" x="3332163" y="2379663"/>
          <p14:tracePt t="7326" x="3367088" y="2368550"/>
          <p14:tracePt t="7334" x="3395663" y="2355850"/>
          <p14:tracePt t="7342" x="3449638" y="2355850"/>
          <p14:tracePt t="7350" x="3495675" y="2351088"/>
          <p14:tracePt t="7357" x="3549650" y="2333625"/>
          <p14:tracePt t="7365" x="3608388" y="2327275"/>
          <p14:tracePt t="7373" x="3660775" y="2320925"/>
          <p14:tracePt t="7381" x="3713163" y="2316163"/>
          <p14:tracePt t="7388" x="3760788" y="2309813"/>
          <p14:tracePt t="7396" x="3802063" y="2297113"/>
          <p14:tracePt t="7405" x="3836988" y="2292350"/>
          <p14:tracePt t="7412" x="3854450" y="2286000"/>
          <p14:tracePt t="7419" x="3871913" y="2286000"/>
          <p14:tracePt t="7427" x="3895725" y="2279650"/>
          <p14:tracePt t="7435" x="3906838" y="2274888"/>
          <p14:tracePt t="7442" x="3924300" y="2274888"/>
          <p14:tracePt t="7450" x="3943350" y="2274888"/>
          <p14:tracePt t="7458" x="3954463" y="2274888"/>
          <p14:tracePt t="7466" x="3965575" y="2274888"/>
          <p14:tracePt t="7473" x="3978275" y="2274888"/>
          <p14:tracePt t="7481" x="3995738" y="2274888"/>
          <p14:tracePt t="7489" x="4002088" y="2274888"/>
          <p14:tracePt t="7497" x="4013200" y="2274888"/>
          <p14:tracePt t="7504" x="4019550" y="2274888"/>
          <p14:tracePt t="7512" x="4024313" y="2274888"/>
          <p14:tracePt t="7521" x="4030663" y="2274888"/>
          <p14:tracePt t="7528" x="4037013" y="2274888"/>
          <p14:tracePt t="7537" x="4041775" y="2274888"/>
          <p14:tracePt t="7544" x="4048125" y="2274888"/>
          <p14:tracePt t="7559" x="4054475" y="2274888"/>
          <p14:tracePt t="7583" x="4060825" y="2274888"/>
          <p14:tracePt t="7606" x="4065588" y="2274888"/>
          <p14:tracePt t="7621" x="4071938" y="2274888"/>
          <p14:tracePt t="7629" x="4078288" y="2274888"/>
          <p14:tracePt t="7644" x="4083050" y="2274888"/>
          <p14:tracePt t="7707" x="4089400" y="2274888"/>
          <p14:tracePt t="7714" x="4095750" y="2274888"/>
          <p14:tracePt t="7729" x="4100513" y="2274888"/>
          <p14:tracePt t="7738" x="4113213" y="2274888"/>
          <p14:tracePt t="7745" x="4119563" y="2274888"/>
          <p14:tracePt t="7754" x="4137025" y="2274888"/>
          <p14:tracePt t="7761" x="4141788" y="2274888"/>
          <p14:tracePt t="7769" x="4154488" y="2274888"/>
          <p14:tracePt t="7776" x="4159250" y="2279650"/>
          <p14:tracePt t="7785" x="4178300" y="2286000"/>
          <p14:tracePt t="7792" x="4195763" y="2292350"/>
          <p14:tracePt t="7800" x="4217988" y="2297113"/>
          <p14:tracePt t="7808" x="4241800" y="2303463"/>
          <p14:tracePt t="7816" x="4265613" y="2309813"/>
          <p14:tracePt t="7824" x="4295775" y="2320925"/>
          <p14:tracePt t="7830" x="4330700" y="2327275"/>
          <p14:tracePt t="7838" x="4359275" y="2338388"/>
          <p14:tracePt t="7846" x="4400550" y="2338388"/>
          <p14:tracePt t="7854" x="4430713" y="2344738"/>
          <p14:tracePt t="7861" x="4454525" y="2351088"/>
          <p14:tracePt t="7869" x="4489450" y="2355850"/>
          <p14:tracePt t="7878" x="4500563" y="2355850"/>
          <p14:tracePt t="7885" x="4524375" y="2355850"/>
          <p14:tracePt t="7893" x="4535488" y="2355850"/>
          <p14:tracePt t="7900" x="4541838" y="2355850"/>
          <p14:tracePt t="7908" x="4548188" y="2362200"/>
          <p14:tracePt t="7916" x="4552950" y="2362200"/>
          <p14:tracePt t="7932" x="4559300" y="2362200"/>
          <p14:tracePt t="7971" x="4565650" y="2362200"/>
          <p14:tracePt t="7978" x="4572000" y="2362200"/>
          <p14:tracePt t="8002" x="4576763" y="2362200"/>
          <p14:tracePt t="8041" x="4583113" y="2362200"/>
          <p14:tracePt t="8056" x="4600575" y="2362200"/>
          <p14:tracePt t="8064" x="4618038" y="2362200"/>
          <p14:tracePt t="8071" x="4630738" y="2362200"/>
          <p14:tracePt t="8079" x="4648200" y="2362200"/>
          <p14:tracePt t="8086" x="4676775" y="2368550"/>
          <p14:tracePt t="8094" x="4706938" y="2368550"/>
          <p14:tracePt t="8103" x="4729163" y="2374900"/>
          <p14:tracePt t="8110" x="4770438" y="2374900"/>
          <p14:tracePt t="8118" x="4818063" y="2379663"/>
          <p14:tracePt t="8126" x="4870450" y="2379663"/>
          <p14:tracePt t="8133" x="4929188" y="2392363"/>
          <p14:tracePt t="8142" x="4987925" y="2392363"/>
          <p14:tracePt t="8150" x="5046663" y="2392363"/>
          <p14:tracePt t="8156" x="5118100" y="2392363"/>
          <p14:tracePt t="8164" x="5176838" y="2392363"/>
          <p14:tracePt t="8172" x="5253038" y="2392363"/>
          <p14:tracePt t="8179" x="5322888" y="2397125"/>
          <p14:tracePt t="8188" x="5381625" y="2397125"/>
          <p14:tracePt t="8195" x="5453063" y="2397125"/>
          <p14:tracePt t="8204" x="5511800" y="2397125"/>
          <p14:tracePt t="8211" x="5557838" y="2397125"/>
          <p14:tracePt t="8219" x="5599113" y="2397125"/>
          <p14:tracePt t="8226" x="5646738" y="2397125"/>
          <p14:tracePt t="8235" x="5681663" y="2397125"/>
          <p14:tracePt t="8242" x="5699125" y="2397125"/>
          <p14:tracePt t="8249" x="5716588" y="2397125"/>
          <p14:tracePt t="8257" x="5734050" y="2397125"/>
          <p14:tracePt t="8266" x="5740400" y="2392363"/>
          <p14:tracePt t="8272" x="5757863" y="2392363"/>
          <p14:tracePt t="8280" x="5764213" y="2392363"/>
          <p14:tracePt t="8296" x="5775325" y="2392363"/>
          <p14:tracePt t="8305" x="5781675" y="2392363"/>
          <p14:tracePt t="8311" x="5788025" y="2392363"/>
          <p14:tracePt t="8320" x="5799138" y="2386013"/>
          <p14:tracePt t="8327" x="5805488" y="2386013"/>
          <p14:tracePt t="8335" x="5816600" y="2379663"/>
          <p14:tracePt t="8342" x="5834063" y="2374900"/>
          <p14:tracePt t="8350" x="5851525" y="2368550"/>
          <p14:tracePt t="8358" x="5870575" y="2362200"/>
          <p14:tracePt t="8366" x="5892800" y="2351088"/>
          <p14:tracePt t="8373" x="5934075" y="2344738"/>
          <p14:tracePt t="8381" x="5969000" y="2333625"/>
          <p14:tracePt t="8389" x="6022975" y="2327275"/>
          <p14:tracePt t="8397" x="6075363" y="2309813"/>
          <p14:tracePt t="8405" x="6122988" y="2303463"/>
          <p14:tracePt t="8412" x="6175375" y="2286000"/>
          <p14:tracePt t="8420" x="6234113" y="2279650"/>
          <p14:tracePt t="8429" x="6286500" y="2274888"/>
          <p14:tracePt t="8435" x="6327775" y="2268538"/>
          <p14:tracePt t="8443" x="6375400" y="2255838"/>
          <p14:tracePt t="8451" x="6410325" y="2251075"/>
          <p14:tracePt t="8459" x="6451600" y="2244725"/>
          <p14:tracePt t="8467" x="6480175" y="2244725"/>
          <p14:tracePt t="8475" x="6521450" y="2238375"/>
          <p14:tracePt t="8482" x="6551613" y="2233613"/>
          <p14:tracePt t="8490" x="6586538" y="2227263"/>
          <p14:tracePt t="8497" x="6610350" y="2227263"/>
          <p14:tracePt t="8505" x="6627813" y="2227263"/>
          <p14:tracePt t="8514" x="6645275" y="2227263"/>
          <p14:tracePt t="8521" x="6662738" y="2227263"/>
          <p14:tracePt t="8529" x="6662738" y="2220913"/>
          <p14:tracePt t="8536" x="6669088" y="2220913"/>
          <p14:tracePt t="8592" x="6675438" y="2220913"/>
          <p14:tracePt t="8614" x="6680200" y="2220913"/>
          <p14:tracePt t="8623" x="6692900" y="2220913"/>
          <p14:tracePt t="8629" x="6710363" y="2216150"/>
          <p14:tracePt t="8637" x="6727825" y="2216150"/>
          <p14:tracePt t="8646" x="6745288" y="2216150"/>
          <p14:tracePt t="8653" x="6756400" y="2216150"/>
          <p14:tracePt t="8660" x="6780213" y="2216150"/>
          <p14:tracePt t="8669" x="6797675" y="2216150"/>
          <p14:tracePt t="8676" x="6810375" y="2216150"/>
          <p14:tracePt t="8684" x="6821488" y="2216150"/>
          <p14:tracePt t="8692" x="6838950" y="2216150"/>
          <p14:tracePt t="8700" x="6862763" y="2220913"/>
          <p14:tracePt t="8708" x="6873875" y="2220913"/>
          <p14:tracePt t="8715" x="6892925" y="2227263"/>
          <p14:tracePt t="8722" x="6910388" y="2233613"/>
          <p14:tracePt t="8730" x="6927850" y="2233613"/>
          <p14:tracePt t="8738" x="6938963" y="2238375"/>
          <p14:tracePt t="8747" x="6956425" y="2238375"/>
          <p14:tracePt t="8754" x="6973888" y="2238375"/>
          <p14:tracePt t="8761" x="6986588" y="2244725"/>
          <p14:tracePt t="8769" x="7010400" y="2251075"/>
          <p14:tracePt t="8777" x="7027863" y="2251075"/>
          <p14:tracePt t="8785" x="7038975" y="2251075"/>
          <p14:tracePt t="8793" x="7045325" y="2255838"/>
          <p14:tracePt t="8800" x="7056438" y="2255838"/>
          <p14:tracePt t="8817" x="7062788" y="2255838"/>
          <p14:tracePt t="8910" x="7069138" y="2255838"/>
          <p14:tracePt t="8925" x="7069138" y="2262188"/>
          <p14:tracePt t="8979" x="7073900" y="2262188"/>
          <p14:tracePt t="8986" x="7073900" y="2268538"/>
          <p14:tracePt t="9011" x="7086600" y="2268538"/>
          <p14:tracePt t="9026" x="7091363" y="2268538"/>
          <p14:tracePt t="9034" x="7097713" y="2274888"/>
          <p14:tracePt t="9042" x="7104063" y="2279650"/>
          <p14:tracePt t="9048" x="7108825" y="2279650"/>
          <p14:tracePt t="9056" x="7108825" y="2286000"/>
          <p14:tracePt t="9066" x="7115175" y="2286000"/>
          <p14:tracePt t="9072" x="7121525" y="2286000"/>
          <p14:tracePt t="9087" x="7132638" y="2292350"/>
          <p14:tracePt t="9096" x="7132638" y="2297113"/>
          <p14:tracePt t="9103" x="7138988" y="2297113"/>
          <p14:tracePt t="9118" x="7138988" y="2303463"/>
          <p14:tracePt t="9282" x="7145338" y="2303463"/>
          <p14:tracePt t="9298" x="7150100" y="2303463"/>
          <p14:tracePt t="9304" x="7156450" y="2303463"/>
          <p14:tracePt t="9654" x="7150100" y="2309813"/>
          <p14:tracePt t="9662" x="7132638" y="2316163"/>
          <p14:tracePt t="9669" x="7121525" y="2320925"/>
          <p14:tracePt t="9678" x="7104063" y="2320925"/>
          <p14:tracePt t="9684" x="7091363" y="2327275"/>
          <p14:tracePt t="9692" x="7080250" y="2338388"/>
          <p14:tracePt t="9700" x="7073900" y="2338388"/>
          <p14:tracePt t="9708" x="7069138" y="2338388"/>
          <p14:tracePt t="9716" x="7062788" y="2338388"/>
          <p14:tracePt t="9740" x="7056438" y="2338388"/>
          <p14:tracePt t="9748" x="7050088" y="2338388"/>
          <p14:tracePt t="9770" x="7045325" y="2338388"/>
          <p14:tracePt t="9778" x="7032625" y="2338388"/>
          <p14:tracePt t="9785" x="7021513" y="2338388"/>
          <p14:tracePt t="9793" x="7015163" y="2338388"/>
          <p14:tracePt t="9801" x="6997700" y="2338388"/>
          <p14:tracePt t="9809" x="6986588" y="2338388"/>
          <p14:tracePt t="9817" x="6962775" y="2344738"/>
          <p14:tracePt t="9825" x="6932613" y="2344738"/>
          <p14:tracePt t="9833" x="6904038" y="2351088"/>
          <p14:tracePt t="9841" x="6862763" y="2351088"/>
          <p14:tracePt t="9847" x="6804025" y="2351088"/>
          <p14:tracePt t="9855" x="6751638" y="2362200"/>
          <p14:tracePt t="9864" x="6692900" y="2368550"/>
          <p14:tracePt t="9872" x="6621463" y="2374900"/>
          <p14:tracePt t="9878" x="6534150" y="2392363"/>
          <p14:tracePt t="9886" x="6457950" y="2397125"/>
          <p14:tracePt t="9896" x="6375400" y="2414588"/>
          <p14:tracePt t="9903" x="6299200" y="2420938"/>
          <p14:tracePt t="9909" x="6210300" y="2433638"/>
          <p14:tracePt t="9917" x="6116638" y="2444750"/>
          <p14:tracePt t="9926" x="6040438" y="2473325"/>
          <p14:tracePt t="9934" x="5957888" y="2486025"/>
          <p14:tracePt t="9942" x="5881688" y="2509838"/>
          <p14:tracePt t="9948" x="5799138" y="2520950"/>
          <p14:tracePt t="9956" x="5722938" y="2532063"/>
          <p14:tracePt t="9964" x="5640388" y="2551113"/>
          <p14:tracePt t="9972" x="5553075" y="2555875"/>
          <p14:tracePt t="9979" x="5494338" y="2573338"/>
          <p14:tracePt t="9987" x="5411788" y="2579688"/>
          <p14:tracePt t="9995" x="5353050" y="2590800"/>
          <p14:tracePt t="10004" x="5294313" y="2597150"/>
          <p14:tracePt t="10011" x="5235575" y="2603500"/>
          <p14:tracePt t="10018" x="5181600" y="2603500"/>
          <p14:tracePt t="10026" x="5141913" y="2603500"/>
          <p14:tracePt t="10036" x="5100638" y="2609850"/>
          <p14:tracePt t="10041" x="5064125" y="2609850"/>
          <p14:tracePt t="10049" x="5041900" y="2614613"/>
          <p14:tracePt t="10057" x="5011738" y="2614613"/>
          <p14:tracePt t="10065" x="4976813" y="2620963"/>
          <p14:tracePt t="10072" x="4946650" y="2620963"/>
          <p14:tracePt t="10080" x="4924425" y="2627313"/>
          <p14:tracePt t="10088" x="4900613" y="2632075"/>
          <p14:tracePt t="10097" x="4870450" y="2638425"/>
          <p14:tracePt t="10103" x="4835525" y="2655888"/>
          <p14:tracePt t="10111" x="4806950" y="2662238"/>
          <p14:tracePt t="10119" x="4770438" y="2673350"/>
          <p14:tracePt t="10127" x="4735513" y="2686050"/>
          <p14:tracePt t="10134" x="4706938" y="2703513"/>
          <p14:tracePt t="10142" x="4683125" y="2714625"/>
          <p14:tracePt t="10150" x="4648200" y="2727325"/>
          <p14:tracePt t="10159" x="4624388" y="2738438"/>
          <p14:tracePt t="10166" x="4606925" y="2749550"/>
          <p14:tracePt t="10174" x="4589463" y="2749550"/>
          <p14:tracePt t="10181" x="4583113" y="2762250"/>
          <p14:tracePt t="10189" x="4576763" y="2762250"/>
          <p14:tracePt t="10196" x="4572000" y="2762250"/>
          <p14:tracePt t="10283" x="4572000" y="2768600"/>
          <p14:tracePt t="10291" x="4576763" y="2768600"/>
          <p14:tracePt t="10297" x="4583113" y="2779713"/>
          <p14:tracePt t="10305" x="4594225" y="2779713"/>
          <p14:tracePt t="10314" x="4611688" y="2786063"/>
          <p14:tracePt t="10321" x="4641850" y="2786063"/>
          <p14:tracePt t="10328" x="4670425" y="2790825"/>
          <p14:tracePt t="10336" x="4706938" y="2803525"/>
          <p14:tracePt t="10345" x="4741863" y="2803525"/>
          <p14:tracePt t="10352" x="4794250" y="2808288"/>
          <p14:tracePt t="10361" x="4841875" y="2808288"/>
          <p14:tracePt t="10367" x="4894263" y="2808288"/>
          <p14:tracePt t="10375" x="4941888" y="2808288"/>
          <p14:tracePt t="10384" x="5000625" y="2808288"/>
          <p14:tracePt t="10390" x="5053013" y="2808288"/>
          <p14:tracePt t="10399" x="5118100" y="2808288"/>
          <p14:tracePt t="10406" x="5176838" y="2808288"/>
          <p14:tracePt t="10414" x="5246688" y="2803525"/>
          <p14:tracePt t="10423" x="5305425" y="2797175"/>
          <p14:tracePt t="10429" x="5370513" y="2790825"/>
          <p14:tracePt t="10437" x="5418138" y="2790825"/>
          <p14:tracePt t="10445" x="5476875" y="2786063"/>
          <p14:tracePt t="10454" x="5516563" y="2773363"/>
          <p14:tracePt t="10460" x="5557838" y="2768600"/>
          <p14:tracePt t="10468" x="5588000" y="2768600"/>
          <p14:tracePt t="10477" x="5622925" y="2762250"/>
          <p14:tracePt t="10484" x="5653088" y="2755900"/>
          <p14:tracePt t="10491" x="5681663" y="2755900"/>
          <p14:tracePt t="10500" x="5711825" y="2755900"/>
          <p14:tracePt t="10508" x="5746750" y="2755900"/>
          <p14:tracePt t="10515" x="5770563" y="2749550"/>
          <p14:tracePt t="10522" x="5805488" y="2749550"/>
          <p14:tracePt t="10531" x="5834063" y="2749550"/>
          <p14:tracePt t="10538" x="5870575" y="2749550"/>
          <p14:tracePt t="10546" x="5888038" y="2749550"/>
          <p14:tracePt t="10554" x="5910263" y="2749550"/>
          <p14:tracePt t="10561" x="5934075" y="2749550"/>
          <p14:tracePt t="10569" x="5946775" y="2749550"/>
          <p14:tracePt t="10578" x="5969000" y="2749550"/>
          <p14:tracePt t="10584" x="5992813" y="2749550"/>
          <p14:tracePt t="10593" x="6010275" y="2749550"/>
          <p14:tracePt t="10600" x="6027738" y="2749550"/>
          <p14:tracePt t="10608" x="6051550" y="2749550"/>
          <p14:tracePt t="10617" x="6081713" y="2749550"/>
          <p14:tracePt t="10624" x="6105525" y="2744788"/>
          <p14:tracePt t="10631" x="6127750" y="2744788"/>
          <p14:tracePt t="10639" x="6151563" y="2738438"/>
          <p14:tracePt t="10647" x="6169025" y="2738438"/>
          <p14:tracePt t="10654" x="6181725" y="2738438"/>
          <p14:tracePt t="10662" x="6186488" y="2738438"/>
          <p14:tracePt t="20201" x="6186488" y="2744788"/>
          <p14:tracePt t="20208" x="6181725" y="2749550"/>
          <p14:tracePt t="20216" x="6175375" y="2762250"/>
          <p14:tracePt t="20224" x="6175375" y="2779713"/>
          <p14:tracePt t="20231" x="6169025" y="2797175"/>
          <p14:tracePt t="20239" x="6169025" y="2814638"/>
          <p14:tracePt t="20248" x="6169025" y="2855913"/>
          <p14:tracePt t="20255" x="6164263" y="2897188"/>
          <p14:tracePt t="20262" x="6164263" y="2938463"/>
          <p14:tracePt t="20271" x="6175375" y="2979738"/>
          <p14:tracePt t="20278" x="6192838" y="3008313"/>
          <p14:tracePt t="20286" x="6203950" y="3038475"/>
          <p14:tracePt t="20294" x="6227763" y="3067050"/>
          <p14:tracePt t="20301" x="6251575" y="3097213"/>
          <p14:tracePt t="20309" x="6281738" y="3121025"/>
          <p14:tracePt t="20317" x="6321425" y="3149600"/>
          <p14:tracePt t="20326" x="6369050" y="3190875"/>
          <p14:tracePt t="20333" x="6421438" y="3214688"/>
          <p14:tracePt t="20340" x="6475413" y="3243263"/>
          <p14:tracePt t="20348" x="6534150" y="3267075"/>
          <p14:tracePt t="20356" x="6586538" y="3297238"/>
          <p14:tracePt t="20363" x="6638925" y="3321050"/>
          <p14:tracePt t="20371" x="6675438" y="3338513"/>
          <p14:tracePt t="20379" x="6697663" y="3349625"/>
          <p14:tracePt t="20387" x="6734175" y="3367088"/>
          <p14:tracePt t="20394" x="6756400" y="3379788"/>
          <p14:tracePt t="20402" x="6773863" y="3390900"/>
          <p14:tracePt t="20411" x="6792913" y="3390900"/>
          <p14:tracePt t="20418" x="6797675" y="3402013"/>
          <p14:tracePt t="20481" x="6797675" y="3408363"/>
          <p14:tracePt t="20520" x="6780213" y="3408363"/>
          <p14:tracePt t="20526" x="6762750" y="3408363"/>
          <p14:tracePt t="20534" x="6734175" y="3408363"/>
          <p14:tracePt t="20543" x="6680200" y="3408363"/>
          <p14:tracePt t="20550" x="6621463" y="3408363"/>
          <p14:tracePt t="20559" x="6562725" y="3408363"/>
          <p14:tracePt t="20565" x="6475413" y="3408363"/>
          <p14:tracePt t="20574" x="6369050" y="3408363"/>
          <p14:tracePt t="20581" x="6245225" y="3425825"/>
          <p14:tracePt t="20589" x="6116638" y="3438525"/>
          <p14:tracePt t="20596" x="5964238" y="3467100"/>
          <p14:tracePt t="20605" x="5770563" y="3502025"/>
          <p14:tracePt t="20612" x="5575300" y="3532188"/>
          <p14:tracePt t="20620" x="5381625" y="3567113"/>
          <p14:tracePt t="20627" x="5194300" y="3602038"/>
          <p14:tracePt t="20636" x="5000625" y="3636963"/>
          <p14:tracePt t="20643" x="4806950" y="3673475"/>
          <p14:tracePt t="20652" x="4606925" y="3714750"/>
          <p14:tracePt t="20659" x="4435475" y="3749675"/>
          <p14:tracePt t="20666" x="4265613" y="3773488"/>
          <p14:tracePt t="20675" x="4089400" y="3802063"/>
          <p14:tracePt t="20683" x="3919538" y="3825875"/>
          <p14:tracePt t="20689" x="3771900" y="3843338"/>
          <p14:tracePt t="20697" x="3595688" y="3878263"/>
          <p14:tracePt t="20705" x="3432175" y="3890963"/>
          <p14:tracePt t="20714" x="3302000" y="3908425"/>
          <p14:tracePt t="20720" x="3160713" y="3937000"/>
          <p14:tracePt t="20728" x="3032125" y="3954463"/>
          <p14:tracePt t="20736" x="2932113" y="3971925"/>
          <p14:tracePt t="20745" x="2832100" y="3995738"/>
          <p14:tracePt t="20752" x="2743200" y="4013200"/>
          <p14:tracePt t="20759" x="2649538" y="4019550"/>
          <p14:tracePt t="20768" x="2555875" y="4043363"/>
          <p14:tracePt t="20776" x="2479675" y="4067175"/>
          <p14:tracePt t="20784" x="2386013" y="4084638"/>
          <p14:tracePt t="20790" x="2297113" y="4102100"/>
          <p14:tracePt t="20798" x="2209800" y="4125913"/>
          <p14:tracePt t="20807" x="2120900" y="4143375"/>
          <p14:tracePt t="20815" x="2020888" y="4160838"/>
          <p14:tracePt t="20821" x="1938338" y="4184650"/>
          <p14:tracePt t="20830" x="1879600" y="4195763"/>
          <p14:tracePt t="20837" x="1827213" y="4213225"/>
          <p14:tracePt t="20845" x="1785938" y="4219575"/>
          <p14:tracePt t="20853" x="1762125" y="4225925"/>
          <p14:tracePt t="20860" x="1751013" y="4230688"/>
          <p14:tracePt t="20868" x="1744663" y="4230688"/>
          <p14:tracePt t="20978" x="1751013" y="4237038"/>
          <p14:tracePt t="20985" x="1762125" y="4243388"/>
          <p14:tracePt t="20993" x="1774825" y="4248150"/>
          <p14:tracePt t="21000" x="1785938" y="4248150"/>
          <p14:tracePt t="21009" x="1809750" y="4254500"/>
          <p14:tracePt t="21016" x="1844675" y="4260850"/>
          <p14:tracePt t="21024" x="1874838" y="4260850"/>
          <p14:tracePt t="21032" x="1916113" y="4260850"/>
          <p14:tracePt t="21039" x="1951038" y="4260850"/>
          <p14:tracePt t="21047" x="1992313" y="4267200"/>
          <p14:tracePt t="21054" x="2027238" y="4267200"/>
          <p14:tracePt t="21063" x="2044700" y="4267200"/>
          <p14:tracePt t="21071" x="2068513" y="4267200"/>
          <p14:tracePt t="21077" x="2092325" y="4267200"/>
          <p14:tracePt t="21085" x="2109788" y="4267200"/>
          <p14:tracePt t="21093" x="2114550" y="4267200"/>
          <p14:tracePt t="21102" x="2127250" y="4260850"/>
          <p14:tracePt t="21109" x="2138363" y="4260850"/>
          <p14:tracePt t="21116" x="2155825" y="4254500"/>
          <p14:tracePt t="21124" x="2173288" y="4254500"/>
          <p14:tracePt t="21132" x="2192338" y="4254500"/>
          <p14:tracePt t="21140" x="2197100" y="4254500"/>
          <p14:tracePt t="21147" x="2214563" y="4254500"/>
          <p14:tracePt t="21155" x="2227263" y="4254500"/>
          <p14:tracePt t="21163" x="2232025" y="4254500"/>
          <p14:tracePt t="21171" x="2251075" y="4254500"/>
          <p14:tracePt t="21178" x="2255838" y="4254500"/>
          <p14:tracePt t="21187" x="2268538" y="4254500"/>
          <p14:tracePt t="21194" x="2279650" y="4254500"/>
          <p14:tracePt t="21203" x="2290763" y="4254500"/>
          <p14:tracePt t="21209" x="2297113" y="4254500"/>
          <p14:tracePt t="21217" x="2303463" y="4254500"/>
          <p14:tracePt t="21234" x="2303463" y="4248150"/>
          <p14:tracePt t="21460" x="2314575" y="4248150"/>
          <p14:tracePt t="21466" x="2332038" y="4248150"/>
          <p14:tracePt t="21474" x="2344738" y="4248150"/>
          <p14:tracePt t="21481" x="2362200" y="4248150"/>
          <p14:tracePt t="21489" x="2386013" y="4243388"/>
          <p14:tracePt t="21497" x="2403475" y="4243388"/>
          <p14:tracePt t="21504" x="2427288" y="4243388"/>
          <p14:tracePt t="21512" x="2455863" y="4237038"/>
          <p14:tracePt t="21520" x="2490788" y="4230688"/>
          <p14:tracePt t="21528" x="2520950" y="4230688"/>
          <p14:tracePt t="21535" x="2562225" y="4225925"/>
          <p14:tracePt t="21544" x="2603500" y="4225925"/>
          <p14:tracePt t="21551" x="2644775" y="4213225"/>
          <p14:tracePt t="21559" x="2690813" y="4206875"/>
          <p14:tracePt t="21566" x="2749550" y="4206875"/>
          <p14:tracePt t="21575" x="2820988" y="4202113"/>
          <p14:tracePt t="21582" x="2890838" y="4195763"/>
          <p14:tracePt t="21590" x="2960688" y="4195763"/>
          <p14:tracePt t="21597" x="3025775" y="4184650"/>
          <p14:tracePt t="21606" x="3108325" y="4178300"/>
          <p14:tracePt t="21614" x="3178175" y="4178300"/>
          <p14:tracePt t="21621" x="3254375" y="4178300"/>
          <p14:tracePt t="21629" x="3319463" y="4178300"/>
          <p14:tracePt t="21636" x="3390900" y="4171950"/>
          <p14:tracePt t="21644" x="3449638" y="4171950"/>
          <p14:tracePt t="21653" x="3508375" y="4171950"/>
          <p14:tracePt t="21659" x="3567113" y="4171950"/>
          <p14:tracePt t="21667" x="3619500" y="4171950"/>
          <p14:tracePt t="21675" x="3667125" y="4171950"/>
          <p14:tracePt t="21684" x="3719513" y="4171950"/>
          <p14:tracePt t="21691" x="3765550" y="4171950"/>
          <p14:tracePt t="21698" x="3824288" y="4171950"/>
          <p14:tracePt t="21706" x="3878263" y="4160838"/>
          <p14:tracePt t="21715" x="3937000" y="4154488"/>
          <p14:tracePt t="21722" x="3995738" y="4154488"/>
          <p14:tracePt t="21729" x="4054475" y="4143375"/>
          <p14:tracePt t="21738" x="4113213" y="4143375"/>
          <p14:tracePt t="21745" x="4178300" y="4125913"/>
          <p14:tracePt t="21753" x="4237038" y="4119563"/>
          <p14:tracePt t="21760" x="4283075" y="4108450"/>
          <p14:tracePt t="21768" x="4335463" y="4102100"/>
          <p14:tracePt t="21776" x="4376738" y="4095750"/>
          <p14:tracePt t="21784" x="4418013" y="4095750"/>
          <p14:tracePt t="21791" x="4459288" y="4089400"/>
          <p14:tracePt t="21800" x="4489450" y="4084638"/>
          <p14:tracePt t="21807" x="4524375" y="4078288"/>
          <p14:tracePt t="21816" x="4559300" y="4078288"/>
          <p14:tracePt t="21823" x="4600575" y="4078288"/>
          <p14:tracePt t="21830" x="4641850" y="4060825"/>
          <p14:tracePt t="21838" x="4676775" y="4060825"/>
          <p14:tracePt t="21847" x="4724400" y="4054475"/>
          <p14:tracePt t="21854" x="4765675" y="4054475"/>
          <p14:tracePt t="21861" x="4806950" y="4049713"/>
          <p14:tracePt t="21870" x="4835525" y="4043363"/>
          <p14:tracePt t="21878" x="4887913" y="4037013"/>
          <p14:tracePt t="21896" x="4959350" y="4037013"/>
          <p14:tracePt t="21900" x="4987925" y="4025900"/>
          <p14:tracePt t="21908" x="5024438" y="4025900"/>
          <p14:tracePt t="21916" x="5041900" y="4025900"/>
          <p14:tracePt t="21923" x="5059363" y="4025900"/>
          <p14:tracePt t="21933" x="5083175" y="4025900"/>
          <p14:tracePt t="21939" x="5100638" y="4025900"/>
          <p14:tracePt t="21948" x="5118100" y="4025900"/>
          <p14:tracePt t="21954" x="5135563" y="4025900"/>
          <p14:tracePt t="21962" x="5146675" y="4025900"/>
          <p14:tracePt t="21970" x="5159375" y="4025900"/>
          <p14:tracePt t="21978" x="5164138" y="4025900"/>
          <p14:tracePt t="21985" x="5170488" y="4025900"/>
          <p14:tracePt t="22002" x="5170488" y="4030663"/>
          <p14:tracePt t="22073" x="5176838" y="4030663"/>
          <p14:tracePt t="22087" x="5181600" y="4030663"/>
          <p14:tracePt t="22102" x="5194300" y="4030663"/>
          <p14:tracePt t="22110" x="5205413" y="4030663"/>
          <p14:tracePt t="22126" x="5218113" y="4030663"/>
          <p14:tracePt t="22134" x="5222875" y="4030663"/>
          <p14:tracePt t="22141" x="5240338" y="4030663"/>
          <p14:tracePt t="22148" x="5253038" y="4030663"/>
          <p14:tracePt t="22156" x="5264150" y="4030663"/>
          <p14:tracePt t="22165" x="5281613" y="4030663"/>
          <p14:tracePt t="22172" x="5299075" y="4037013"/>
          <p14:tracePt t="22179" x="5318125" y="4037013"/>
          <p14:tracePt t="22187" x="5340350" y="4037013"/>
          <p14:tracePt t="22195" x="5364163" y="4037013"/>
          <p14:tracePt t="22203" x="5394325" y="4037013"/>
          <p14:tracePt t="22211" x="5422900" y="4043363"/>
          <p14:tracePt t="22218" x="5457825" y="4043363"/>
          <p14:tracePt t="22227" x="5476875" y="4049713"/>
          <p14:tracePt t="22235" x="5511800" y="4049713"/>
          <p14:tracePt t="22242" x="5540375" y="4049713"/>
          <p14:tracePt t="22249" x="5570538" y="4054475"/>
          <p14:tracePt t="22257" x="5599113" y="4054475"/>
          <p14:tracePt t="22265" x="5634038" y="4060825"/>
          <p14:tracePt t="22274" x="5664200" y="4067175"/>
          <p14:tracePt t="22280" x="5699125" y="4071938"/>
          <p14:tracePt t="22288" x="5729288" y="4078288"/>
          <p14:tracePt t="22296" x="5757863" y="4078288"/>
          <p14:tracePt t="22304" x="5799138" y="4089400"/>
          <p14:tracePt t="22311" x="5829300" y="4089400"/>
          <p14:tracePt t="22320" x="5864225" y="4095750"/>
          <p14:tracePt t="22327" x="5892800" y="4102100"/>
          <p14:tracePt t="22335" x="5916613" y="4102100"/>
          <p14:tracePt t="22342" x="5940425" y="4108450"/>
          <p14:tracePt t="22350" x="5969000" y="4108450"/>
          <p14:tracePt t="22358" x="5988050" y="4113213"/>
          <p14:tracePt t="22368" x="6016625" y="4119563"/>
          <p14:tracePt t="22374" x="6046788" y="4125913"/>
          <p14:tracePt t="22381" x="6069013" y="4130675"/>
          <p14:tracePt t="22389" x="6092825" y="4130675"/>
          <p14:tracePt t="22397" x="6116638" y="4137025"/>
          <p14:tracePt t="22405" x="6134100" y="4143375"/>
          <p14:tracePt t="22412" x="6151563" y="4154488"/>
          <p14:tracePt t="22420" x="6175375" y="4154488"/>
          <p14:tracePt t="22429" x="6192838" y="4154488"/>
          <p14:tracePt t="22436" x="6210300" y="4160838"/>
          <p14:tracePt t="22444" x="6223000" y="4160838"/>
          <p14:tracePt t="22451" x="6240463" y="4167188"/>
          <p14:tracePt t="22459" x="6257925" y="4167188"/>
          <p14:tracePt t="22467" x="6262688" y="4167188"/>
          <p14:tracePt t="22474" x="6281738" y="4171950"/>
          <p14:tracePt t="22483" x="6292850" y="4171950"/>
          <p14:tracePt t="22490" x="6299200" y="4171950"/>
          <p14:tracePt t="22498" x="6321425" y="4171950"/>
          <p14:tracePt t="22505" x="6327775" y="4171950"/>
          <p14:tracePt t="22514" x="6340475" y="4178300"/>
          <p14:tracePt t="22521" x="6357938" y="4178300"/>
          <p14:tracePt t="22529" x="6362700" y="4178300"/>
          <p14:tracePt t="22536" x="6381750" y="4184650"/>
          <p14:tracePt t="22544" x="6399213" y="4184650"/>
          <p14:tracePt t="22552" x="6416675" y="4184650"/>
          <p14:tracePt t="22560" x="6427788" y="4189413"/>
          <p14:tracePt t="22568" x="6445250" y="4189413"/>
          <p14:tracePt t="22575" x="6462713" y="4189413"/>
          <p14:tracePt t="22584" x="6475413" y="4195763"/>
          <p14:tracePt t="22592" x="6486525" y="4195763"/>
          <p14:tracePt t="22599" x="6499225" y="4195763"/>
          <p14:tracePt t="22606" x="6510338" y="4202113"/>
          <p14:tracePt t="22615" x="6527800" y="4202113"/>
          <p14:tracePt t="22622" x="6545263" y="4202113"/>
          <p14:tracePt t="22630" x="6557963" y="4206875"/>
          <p14:tracePt t="22637" x="6569075" y="4206875"/>
          <p14:tracePt t="22645" x="6586538" y="4213225"/>
          <p14:tracePt t="22654" x="6597650" y="4213225"/>
          <p14:tracePt t="22661" x="6610350" y="4213225"/>
          <p14:tracePt t="22668" x="6621463" y="4213225"/>
          <p14:tracePt t="22676" x="6627813" y="4213225"/>
          <p14:tracePt t="22684" x="6638925" y="4213225"/>
          <p14:tracePt t="22692" x="6645275" y="4219575"/>
          <p14:tracePt t="22699" x="6656388" y="4219575"/>
          <p14:tracePt t="22707" x="6662738" y="4219575"/>
          <p14:tracePt t="22715" x="6669088" y="4219575"/>
          <p14:tracePt t="22724" x="6680200" y="4219575"/>
          <p14:tracePt t="22732" x="6697663" y="4219575"/>
          <p14:tracePt t="22747" x="6715125" y="4219575"/>
          <p14:tracePt t="22762" x="6734175" y="4219575"/>
          <p14:tracePt t="22769" x="6745288" y="4219575"/>
          <p14:tracePt t="22777" x="6762750" y="4219575"/>
          <p14:tracePt t="22786" x="6786563" y="4219575"/>
          <p14:tracePt t="22793" x="6810375" y="4213225"/>
          <p14:tracePt t="22800" x="6834188" y="4213225"/>
          <p14:tracePt t="22809" x="6862763" y="4202113"/>
          <p14:tracePt t="22817" x="6886575" y="4195763"/>
          <p14:tracePt t="22825" x="6921500" y="4195763"/>
          <p14:tracePt t="22832" x="6956425" y="4184650"/>
          <p14:tracePt t="22839" x="6997700" y="4178300"/>
          <p14:tracePt t="22848" x="7032625" y="4171950"/>
          <p14:tracePt t="22855" x="7073900" y="4160838"/>
          <p14:tracePt t="22862" x="7108825" y="4160838"/>
          <p14:tracePt t="22871" x="7150100" y="4154488"/>
          <p14:tracePt t="22878" x="7186613" y="4154488"/>
          <p14:tracePt t="22886" x="7215188" y="4148138"/>
          <p14:tracePt t="22893" x="7245350" y="4148138"/>
          <p14:tracePt t="22902" x="7285038" y="4148138"/>
          <p14:tracePt t="22909" x="7308850" y="4148138"/>
          <p14:tracePt t="22918" x="7339013" y="4148138"/>
          <p14:tracePt t="22926" x="7356475" y="4148138"/>
          <p14:tracePt t="22932" x="7380288" y="4148138"/>
          <p14:tracePt t="22940" x="7404100" y="4148138"/>
          <p14:tracePt t="22948" x="7421563" y="4143375"/>
          <p14:tracePt t="22957" x="7432675" y="4143375"/>
          <p14:tracePt t="22964" x="7443788" y="4143375"/>
          <p14:tracePt t="22971" x="7462838" y="4143375"/>
          <p14:tracePt t="22987" x="7480300" y="4143375"/>
          <p14:tracePt t="23002" x="7491413" y="4143375"/>
          <p14:tracePt t="23011" x="7497763" y="4143375"/>
          <p14:tracePt t="23018" x="7508875" y="4143375"/>
          <p14:tracePt t="23026" x="7515225" y="4143375"/>
          <p14:tracePt t="23033" x="7521575" y="4137025"/>
          <p14:tracePt t="23042" x="7526338" y="4137025"/>
          <p14:tracePt t="23050" x="7539038" y="4137025"/>
          <p14:tracePt t="23056" x="7550150" y="4137025"/>
          <p14:tracePt t="23065" x="7561263" y="4137025"/>
          <p14:tracePt t="23072" x="7567613" y="4137025"/>
          <p14:tracePt t="23080" x="7580313" y="4137025"/>
          <p14:tracePt t="23089" x="7585075" y="4137025"/>
          <p14:tracePt t="23104" x="7602538" y="4137025"/>
          <p14:tracePt t="23119" x="7608888" y="4137025"/>
          <p14:tracePt t="23127" x="7620000" y="4137025"/>
          <p14:tracePt t="23135" x="7620000" y="4130675"/>
          <p14:tracePt t="23151" x="7626350" y="4130675"/>
          <p14:tracePt t="23158" x="7632700" y="4130675"/>
          <p14:tracePt t="23175" x="7656513" y="4125913"/>
          <p14:tracePt t="23182" x="7667625" y="4125913"/>
          <p14:tracePt t="23188" x="7678738" y="4125913"/>
          <p14:tracePt t="23196" x="7697788" y="4125913"/>
          <p14:tracePt t="23204" x="7702550" y="4119563"/>
          <p14:tracePt t="23212" x="7720013" y="4119563"/>
          <p14:tracePt t="23219" x="7737475" y="4119563"/>
          <p14:tracePt t="23228" x="7743825" y="4119563"/>
          <p14:tracePt t="23235" x="7761288" y="4119563"/>
          <p14:tracePt t="23243" x="7767638" y="4119563"/>
          <p14:tracePt t="23250" x="7773988" y="4119563"/>
          <p14:tracePt t="23259" x="7785100" y="4113213"/>
          <p14:tracePt t="23266" x="7791450" y="4113213"/>
          <p14:tracePt t="23290" x="7796213" y="4113213"/>
          <p14:tracePt t="23305" x="7802563" y="4113213"/>
          <p14:tracePt t="23328" x="7808913" y="4113213"/>
          <p14:tracePt t="23344" x="7815263" y="4113213"/>
          <p14:tracePt t="23351" x="7820025" y="4113213"/>
          <p14:tracePt t="23368" x="7832725" y="4113213"/>
          <p14:tracePt t="23376" x="7837488" y="4113213"/>
          <p14:tracePt t="23383" x="7843838" y="4108450"/>
          <p14:tracePt t="23390" x="7850188" y="4108450"/>
          <p14:tracePt t="23400" x="7856538" y="4108450"/>
          <p14:tracePt t="23406" x="7861300" y="4108450"/>
          <p14:tracePt t="23414" x="7874000" y="4108450"/>
          <p14:tracePt t="23421" x="7878763" y="4102100"/>
          <p14:tracePt t="23430" x="7896225" y="4102100"/>
          <p14:tracePt t="23437" x="7902575" y="4102100"/>
          <p14:tracePt t="23444" x="7908925" y="4102100"/>
          <p14:tracePt t="23453" x="7926388" y="4095750"/>
          <p14:tracePt t="23460" x="7937500" y="4095750"/>
          <p14:tracePt t="23468" x="7950200" y="4089400"/>
          <p14:tracePt t="23475" x="7967663" y="4089400"/>
          <p14:tracePt t="23484" x="7985125" y="4089400"/>
          <p14:tracePt t="23492" x="7996238" y="4084638"/>
          <p14:tracePt t="23499" x="8008938" y="4084638"/>
          <p14:tracePt t="23507" x="8020050" y="4084638"/>
          <p14:tracePt t="23514" x="8032750" y="4078288"/>
          <p14:tracePt t="23522" x="8043863" y="4078288"/>
          <p14:tracePt t="23530" x="8050213" y="4078288"/>
          <p14:tracePt t="23539" x="8061325" y="4078288"/>
          <p14:tracePt t="23545" x="8067675" y="4078288"/>
          <p14:tracePt t="23554" x="8072438" y="4078288"/>
          <p14:tracePt t="23561" x="8085138" y="4071938"/>
          <p14:tracePt t="23569" x="8091488" y="4071938"/>
          <p14:tracePt t="23576" x="8096250" y="4071938"/>
          <p14:tracePt t="23584" x="8102600" y="4071938"/>
          <p14:tracePt t="23592" x="8113713" y="4067175"/>
          <p14:tracePt t="23607" x="8126413" y="4067175"/>
          <p14:tracePt t="23615" x="8131175" y="4067175"/>
          <p14:tracePt t="23631" x="8137525" y="4067175"/>
          <p14:tracePt t="23638" x="8143875" y="4067175"/>
          <p14:tracePt t="23655" x="8150225" y="4067175"/>
          <p14:tracePt t="23662" x="8154988" y="4067175"/>
          <p14:tracePt t="23670" x="8161338" y="4067175"/>
          <p14:tracePt t="23678" x="8167688" y="4067175"/>
          <p14:tracePt t="23694" x="8172450" y="4067175"/>
          <p14:tracePt t="24680" x="8172450" y="4060825"/>
          <p14:tracePt t="24686" x="8178800" y="4060825"/>
          <p14:tracePt t="24694" x="8185150" y="4054475"/>
          <p14:tracePt t="24703" x="8189913" y="4054475"/>
          <p14:tracePt t="24710" x="8189913" y="4049713"/>
          <p14:tracePt t="24717" x="8196263" y="4049713"/>
          <p14:tracePt t="24726" x="8202613" y="4043363"/>
          <p14:tracePt t="24749" x="8208963" y="4037013"/>
          <p14:tracePt t="24756" x="8220075" y="4037013"/>
          <p14:tracePt t="24765" x="8220075" y="4030663"/>
          <p14:tracePt t="24795" x="8226425" y="4030663"/>
          <p14:tracePt t="24812" x="8226425" y="4025900"/>
          <p14:tracePt t="24818" x="8231188" y="4019550"/>
          <p14:tracePt t="24842" x="8237538" y="4013200"/>
          <p14:tracePt t="24850" x="8243888" y="4013200"/>
          <p14:tracePt t="24857" x="8248650" y="4013200"/>
          <p14:tracePt t="24866" x="8255000" y="4008438"/>
          <p14:tracePt t="24873" x="8261350" y="4002088"/>
          <p14:tracePt t="24880" x="8267700" y="4002088"/>
          <p14:tracePt t="24888" x="8272463" y="4002088"/>
          <p14:tracePt t="24905" x="8289925" y="4002088"/>
          <p14:tracePt t="24913" x="8296275" y="3995738"/>
          <p14:tracePt t="24920" x="8308975" y="3990975"/>
          <p14:tracePt t="24927" x="8326438" y="3990975"/>
          <p14:tracePt t="24935" x="8348663" y="3984625"/>
          <p14:tracePt t="24944" x="8367713" y="3984625"/>
          <p14:tracePt t="24950" x="8402638" y="3978275"/>
          <p14:tracePt t="24958" x="8437563" y="3978275"/>
          <p14:tracePt t="24966" x="8478838" y="3978275"/>
          <p14:tracePt t="24974" x="8531225" y="3978275"/>
          <p14:tracePt t="24981" x="8578850" y="3978275"/>
          <p14:tracePt t="24989" x="8637588" y="3978275"/>
          <p14:tracePt t="24997" x="8707438" y="3984625"/>
          <p14:tracePt t="25006" x="8783638" y="3984625"/>
          <p14:tracePt t="25013" x="8866188" y="3995738"/>
          <p14:tracePt t="25020" x="8942388" y="4002088"/>
          <p14:tracePt t="25029" x="9031288" y="4002088"/>
          <p14:tracePt t="25036" x="9101138" y="4002088"/>
          <p14:tracePt t="25043" x="9166225" y="4008438"/>
          <p14:tracePt t="25051" x="9236075" y="4008438"/>
          <p14:tracePt t="25059" x="9277350" y="4008438"/>
          <p14:tracePt t="25067" x="9318625" y="3995738"/>
          <p14:tracePt t="25076" x="9359900" y="3995738"/>
          <p14:tracePt t="25083" x="9383713" y="3990975"/>
          <p14:tracePt t="25090" x="9407525" y="3984625"/>
          <p14:tracePt t="25098" x="9424988" y="3978275"/>
          <p14:tracePt t="25106" x="9436100" y="3978275"/>
          <p14:tracePt t="25113" x="9453563" y="3971925"/>
          <p14:tracePt t="25121" x="9459913" y="3967163"/>
          <p14:tracePt t="25129" x="9466263" y="3967163"/>
          <p14:tracePt t="25138" x="9471025" y="3967163"/>
          <p14:tracePt t="25145" x="9477375" y="3960813"/>
          <p14:tracePt t="25152" x="9488488" y="3960813"/>
          <p14:tracePt t="25160" x="9494838" y="3954463"/>
          <p14:tracePt t="25193" x="9501188" y="3954463"/>
          <p14:tracePt t="25200" x="9507538" y="3949700"/>
          <p14:tracePt t="25215" x="9518650" y="3949700"/>
          <p14:tracePt t="25223" x="9525000" y="3943350"/>
          <p14:tracePt t="25230" x="9536113" y="3937000"/>
          <p14:tracePt t="25239" x="9542463" y="3937000"/>
          <p14:tracePt t="25247" x="9553575" y="3937000"/>
          <p14:tracePt t="25253" x="9571038" y="3925888"/>
          <p14:tracePt t="25261" x="9583738" y="3925888"/>
          <p14:tracePt t="25269" x="9605963" y="3925888"/>
          <p14:tracePt t="25278" x="9625013" y="3919538"/>
          <p14:tracePt t="25284" x="9642475" y="3908425"/>
          <p14:tracePt t="25292" x="9653588" y="3908425"/>
          <p14:tracePt t="25300" x="9659938" y="3902075"/>
          <p14:tracePt t="25308" x="9677400" y="3895725"/>
          <p14:tracePt t="25315" x="9688513" y="3890963"/>
          <p14:tracePt t="25323" x="9701213" y="3884613"/>
          <p14:tracePt t="25347" x="9701213" y="3878263"/>
          <p14:tracePt t="25355" x="9705975" y="3878263"/>
          <p14:tracePt t="25371" x="9712325" y="3878263"/>
          <p14:tracePt t="25386" x="9718675" y="3878263"/>
          <p14:tracePt t="25393" x="9718675" y="3871913"/>
          <p14:tracePt t="25401" x="9723438" y="3871913"/>
          <p14:tracePt t="25408" x="9729788" y="3871913"/>
          <p14:tracePt t="25416" x="9736138" y="3871913"/>
          <p14:tracePt t="25424" x="9742488" y="3867150"/>
          <p14:tracePt t="25432" x="9747250" y="3867150"/>
          <p14:tracePt t="25440" x="9753600" y="3860800"/>
          <p14:tracePt t="25448" x="9759950" y="3860800"/>
          <p14:tracePt t="25455" x="9764713" y="3854450"/>
          <p14:tracePt t="25479" x="9771063" y="3854450"/>
          <p14:tracePt t="25494" x="9777413" y="3854450"/>
          <p14:tracePt t="25502" x="9783763" y="3854450"/>
          <p14:tracePt t="27815" x="9771063" y="3854450"/>
          <p14:tracePt t="27824" x="9742488" y="3854450"/>
          <p14:tracePt t="27830" x="9712325" y="3854450"/>
          <p14:tracePt t="27839" x="9683750" y="3854450"/>
          <p14:tracePt t="27845" x="9642475" y="3854450"/>
          <p14:tracePt t="27853" x="9605963" y="3860800"/>
          <p14:tracePt t="27861" x="9571038" y="3860800"/>
          <p14:tracePt t="27869" x="9529763" y="3860800"/>
          <p14:tracePt t="27878" x="9494838" y="3867150"/>
          <p14:tracePt t="27885" x="9466263" y="3867150"/>
          <p14:tracePt t="27892" x="9436100" y="3867150"/>
          <p14:tracePt t="27900" x="9407525" y="3871913"/>
          <p14:tracePt t="27908" x="9383713" y="3871913"/>
          <p14:tracePt t="27915" x="9359900" y="3871913"/>
          <p14:tracePt t="27923" x="9342438" y="3871913"/>
          <p14:tracePt t="27932" x="9318625" y="3871913"/>
          <p14:tracePt t="27938" x="9294813" y="3871913"/>
          <p14:tracePt t="27946" x="9277350" y="3871913"/>
          <p14:tracePt t="27954" x="9272588" y="3871913"/>
          <p14:tracePt t="27962" x="9253538" y="3867150"/>
          <p14:tracePt t="27970" x="9236075" y="3867150"/>
          <p14:tracePt t="27977" x="9231313" y="3867150"/>
          <p14:tracePt t="27986" x="9212263" y="3867150"/>
          <p14:tracePt t="27993" x="9201150" y="3867150"/>
          <p14:tracePt t="28009" x="9190038" y="3867150"/>
          <p14:tracePt t="28017" x="9183688" y="3867150"/>
          <p14:tracePt t="28024" x="9166225" y="3867150"/>
          <p14:tracePt t="28033" x="9153525" y="3867150"/>
          <p14:tracePt t="28039" x="9148763" y="3867150"/>
          <p14:tracePt t="28047" x="9131300" y="3867150"/>
          <p14:tracePt t="28055" x="9113838" y="3867150"/>
          <p14:tracePt t="28063" x="9094788" y="3867150"/>
          <p14:tracePt t="28071" x="9077325" y="3867150"/>
          <p14:tracePt t="28079" x="9059863" y="3867150"/>
          <p14:tracePt t="28087" x="9048750" y="3867150"/>
          <p14:tracePt t="28094" x="9031288" y="3867150"/>
          <p14:tracePt t="28101" x="9024938" y="3871913"/>
          <p14:tracePt t="28110" x="9018588" y="3871913"/>
          <p14:tracePt t="28117" x="9007475" y="3871913"/>
          <p14:tracePt t="28126" x="8996363" y="3871913"/>
          <p14:tracePt t="28133" x="8990013" y="3878263"/>
          <p14:tracePt t="28140" x="8977313" y="3878263"/>
          <p14:tracePt t="28148" x="8972550" y="3878263"/>
          <p14:tracePt t="28156" x="8959850" y="3878263"/>
          <p14:tracePt t="28164" x="8942388" y="3878263"/>
          <p14:tracePt t="28172" x="8918575" y="3878263"/>
          <p14:tracePt t="28180" x="8901113" y="3878263"/>
          <p14:tracePt t="28188" x="8878888" y="3884613"/>
          <p14:tracePt t="28195" x="8855075" y="3884613"/>
          <p14:tracePt t="28202" x="8820150" y="3890963"/>
          <p14:tracePt t="28211" x="8796338" y="3895725"/>
          <p14:tracePt t="28218" x="8772525" y="3902075"/>
          <p14:tracePt t="28226" x="8742363" y="3902075"/>
          <p14:tracePt t="28235" x="8720138" y="3908425"/>
          <p14:tracePt t="28241" x="8683625" y="3913188"/>
          <p14:tracePt t="28249" x="8666163" y="3919538"/>
          <p14:tracePt t="28259" x="8631238" y="3932238"/>
          <p14:tracePt t="28265" x="8607425" y="3932238"/>
          <p14:tracePt t="28272" x="8572500" y="3932238"/>
          <p14:tracePt t="28281" x="8543925" y="3949700"/>
          <p14:tracePt t="28288" x="8513763" y="3954463"/>
          <p14:tracePt t="28295" x="8485188" y="3954463"/>
          <p14:tracePt t="28304" x="8448675" y="3960813"/>
          <p14:tracePt t="28311" x="8426450" y="3971925"/>
          <p14:tracePt t="28320" x="8402638" y="3978275"/>
          <p14:tracePt t="28326" x="8372475" y="3984625"/>
          <p14:tracePt t="28334" x="8348663" y="3984625"/>
          <p14:tracePt t="28343" x="8313738" y="3995738"/>
          <p14:tracePt t="28351" x="8272463" y="4002088"/>
          <p14:tracePt t="28358" x="8237538" y="4008438"/>
          <p14:tracePt t="28365" x="8208963" y="4013200"/>
          <p14:tracePt t="28374" x="8167688" y="4030663"/>
          <p14:tracePt t="28381" x="8131175" y="4037013"/>
          <p14:tracePt t="28389" x="8102600" y="4043363"/>
          <p14:tracePt t="28396" x="8078788" y="4049713"/>
          <p14:tracePt t="28404" x="8054975" y="4054475"/>
          <p14:tracePt t="28412" x="8037513" y="4054475"/>
          <p14:tracePt t="28420" x="8032750" y="4067175"/>
          <p14:tracePt t="28427" x="8020050" y="4067175"/>
          <p14:tracePt t="28435" x="8008938" y="4067175"/>
          <p14:tracePt t="28443" x="8002588" y="4067175"/>
          <p14:tracePt t="28451" x="7996238" y="4067175"/>
          <p14:tracePt t="28459" x="7991475" y="4067175"/>
          <p14:tracePt t="28475" x="7978775" y="4067175"/>
          <p14:tracePt t="28482" x="7974013" y="4067175"/>
          <p14:tracePt t="28490" x="7967663" y="4067175"/>
          <p14:tracePt t="28497" x="7954963" y="4071938"/>
          <p14:tracePt t="28505" x="7950200" y="4071938"/>
          <p14:tracePt t="28514" x="7937500" y="4071938"/>
          <p14:tracePt t="28521" x="7920038" y="4071938"/>
          <p14:tracePt t="28529" x="7902575" y="4071938"/>
          <p14:tracePt t="28537" x="7885113" y="4078288"/>
          <p14:tracePt t="28544" x="7861300" y="4078288"/>
          <p14:tracePt t="28552" x="7843838" y="4084638"/>
          <p14:tracePt t="28559" x="7826375" y="4084638"/>
          <p14:tracePt t="28568" x="7808913" y="4084638"/>
          <p14:tracePt t="28575" x="7785100" y="4089400"/>
          <p14:tracePt t="28584" x="7767638" y="4095750"/>
          <p14:tracePt t="28590" x="7756525" y="4095750"/>
          <p14:tracePt t="28598" x="7732713" y="4095750"/>
          <p14:tracePt t="28606" x="7720013" y="4102100"/>
          <p14:tracePt t="28614" x="7708900" y="4102100"/>
          <p14:tracePt t="28621" x="7685088" y="4102100"/>
          <p14:tracePt t="28629" x="7678738" y="4102100"/>
          <p14:tracePt t="28637" x="7673975" y="4102100"/>
          <p14:tracePt t="28645" x="7656513" y="4102100"/>
          <p14:tracePt t="28653" x="7650163" y="4108450"/>
          <p14:tracePt t="28660" x="7643813" y="4108450"/>
          <p14:tracePt t="28668" x="7639050" y="4108450"/>
          <p14:tracePt t="28678" x="7632700" y="4108450"/>
          <p14:tracePt t="28684" x="7620000" y="4108450"/>
          <p14:tracePt t="28691" x="7608888" y="4113213"/>
          <p14:tracePt t="28699" x="7602538" y="4113213"/>
          <p14:tracePt t="28707" x="7585075" y="4119563"/>
          <p14:tracePt t="28714" x="7567613" y="4119563"/>
          <p14:tracePt t="28722" x="7556500" y="4119563"/>
          <p14:tracePt t="28730" x="7532688" y="4125913"/>
          <p14:tracePt t="28738" x="7502525" y="4125913"/>
          <p14:tracePt t="28746" x="7467600" y="4125913"/>
          <p14:tracePt t="28753" x="7450138" y="4125913"/>
          <p14:tracePt t="28762" x="7404100" y="4130675"/>
          <p14:tracePt t="28769" x="7362825" y="4137025"/>
          <p14:tracePt t="28777" x="7308850" y="4143375"/>
          <p14:tracePt t="28784" x="7250113" y="4160838"/>
          <p14:tracePt t="28792" x="7180263" y="4160838"/>
          <p14:tracePt t="28800" x="7121525" y="4178300"/>
          <p14:tracePt t="28809" x="7050088" y="4184650"/>
          <p14:tracePt t="28817" x="6991350" y="4189413"/>
          <p14:tracePt t="28823" x="6910388" y="4213225"/>
          <p14:tracePt t="28832" x="6834188" y="4225925"/>
          <p14:tracePt t="28839" x="6734175" y="4230688"/>
          <p14:tracePt t="28847" x="6645275" y="4248150"/>
          <p14:tracePt t="28855" x="6538913" y="4254500"/>
          <p14:tracePt t="28862" x="6416675" y="4271963"/>
          <p14:tracePt t="28871" x="6257925" y="4302125"/>
          <p14:tracePt t="28877" x="6110288" y="4313238"/>
          <p14:tracePt t="28885" x="5922963" y="4337050"/>
          <p14:tracePt t="28896" x="5729288" y="4371975"/>
          <p14:tracePt t="28902" x="5581650" y="4389438"/>
          <p14:tracePt t="28909" x="5422900" y="4419600"/>
          <p14:tracePt t="28916" x="5294313" y="4443413"/>
          <p14:tracePt t="28924" x="5170488" y="4478338"/>
          <p14:tracePt t="28933" x="5070475" y="4502150"/>
          <p14:tracePt t="28940" x="4983163" y="4524375"/>
          <p14:tracePt t="28948" x="4900613" y="4541838"/>
          <p14:tracePt t="28956" x="4824413" y="4565650"/>
          <p14:tracePt t="28963" x="4752975" y="4589463"/>
          <p14:tracePt t="28971" x="4689475" y="4606925"/>
          <p14:tracePt t="28978" x="4630738" y="4619625"/>
          <p14:tracePt t="28986" x="4589463" y="4641850"/>
          <p14:tracePt t="28994" x="4552950" y="4648200"/>
          <p14:tracePt t="29002" x="4530725" y="4660900"/>
          <p14:tracePt t="29009" x="4506913" y="4665663"/>
          <p14:tracePt t="29017" x="4494213" y="4678363"/>
          <p14:tracePt t="29026" x="4489450" y="4678363"/>
          <p14:tracePt t="29034" x="4476750" y="4683125"/>
          <p14:tracePt t="29041" x="4465638" y="4689475"/>
          <p14:tracePt t="29056" x="4459288" y="4695825"/>
          <p14:tracePt t="29065" x="4454525" y="4700588"/>
          <p14:tracePt t="29088" x="4448175" y="4700588"/>
          <p14:tracePt t="29095" x="4448175" y="4713288"/>
          <p14:tracePt t="29104" x="4441825" y="4713288"/>
          <p14:tracePt t="29110" x="4441825" y="4719638"/>
          <p14:tracePt t="29213" x="4448175" y="4719638"/>
          <p14:tracePt t="29227" x="4459288" y="4719638"/>
          <p14:tracePt t="29235" x="4476750" y="4719638"/>
          <p14:tracePt t="29243" x="4489450" y="4719638"/>
          <p14:tracePt t="29251" x="4513263" y="4724400"/>
          <p14:tracePt t="29259" x="4552950" y="4724400"/>
          <p14:tracePt t="29266" x="4583113" y="4737100"/>
          <p14:tracePt t="29274" x="4611688" y="4737100"/>
          <p14:tracePt t="29281" x="4648200" y="4737100"/>
          <p14:tracePt t="29289" x="4665663" y="4737100"/>
          <p14:tracePt t="29297" x="4689475" y="4737100"/>
          <p14:tracePt t="29304" x="4729163" y="4748213"/>
          <p14:tracePt t="29312" x="4770438" y="4754563"/>
          <p14:tracePt t="29321" x="4806950" y="4754563"/>
          <p14:tracePt t="29328" x="4846638" y="4759325"/>
          <p14:tracePt t="29335" x="4887913" y="4759325"/>
          <p14:tracePt t="29344" x="4918075" y="4759325"/>
          <p14:tracePt t="29352" x="4941888" y="4765675"/>
          <p14:tracePt t="29359" x="4959350" y="4765675"/>
          <p14:tracePt t="29366" x="4976813" y="4765675"/>
          <p14:tracePt t="29382" x="4983163" y="4772025"/>
          <p14:tracePt t="29476" x="4976813" y="4772025"/>
          <p14:tracePt t="29484" x="4959350" y="4772025"/>
          <p14:tracePt t="29492" x="4929188" y="4778375"/>
          <p14:tracePt t="29498" x="4876800" y="4783138"/>
          <p14:tracePt t="29506" x="4811713" y="4789488"/>
          <p14:tracePt t="29514" x="4729163" y="4795838"/>
          <p14:tracePt t="29522" x="4652963" y="4806950"/>
          <p14:tracePt t="29529" x="4565650" y="4813300"/>
          <p14:tracePt t="29538" x="4465638" y="4824413"/>
          <p14:tracePt t="29545" x="4354513" y="4837113"/>
          <p14:tracePt t="29553" x="4230688" y="4848225"/>
          <p14:tracePt t="29562" x="4100513" y="4859338"/>
          <p14:tracePt t="29568" x="3965575" y="4889500"/>
          <p14:tracePt t="29577" x="3802063" y="4895850"/>
          <p14:tracePt t="29585" x="3695700" y="4895850"/>
          <p14:tracePt t="29592" x="3584575" y="4913313"/>
          <p14:tracePt t="29599" x="3484563" y="4924425"/>
          <p14:tracePt t="29608" x="3390900" y="4924425"/>
          <p14:tracePt t="29615" x="3308350" y="4930775"/>
          <p14:tracePt t="29623" x="3232150" y="4930775"/>
          <p14:tracePt t="29630" x="3155950" y="4937125"/>
          <p14:tracePt t="29639" x="3084513" y="4937125"/>
          <p14:tracePt t="29647" x="3025775" y="4937125"/>
          <p14:tracePt t="29655" x="2967038" y="4948238"/>
          <p14:tracePt t="29661" x="2914650" y="4948238"/>
          <p14:tracePt t="29670" x="2867025" y="4948238"/>
          <p14:tracePt t="29678" x="2843213" y="4948238"/>
          <p14:tracePt t="29685" x="2801938" y="4959350"/>
          <p14:tracePt t="29692" x="2779713" y="4959350"/>
          <p14:tracePt t="29701" x="2762250" y="4965700"/>
          <p14:tracePt t="29708" x="2738438" y="4965700"/>
          <p14:tracePt t="29717" x="2725738" y="4965700"/>
          <p14:tracePt t="29724" x="2708275" y="4965700"/>
          <p14:tracePt t="29732" x="2697163" y="4972050"/>
          <p14:tracePt t="29740" x="2679700" y="4972050"/>
          <p14:tracePt t="29747" x="2673350" y="4972050"/>
          <p14:tracePt t="29754" x="2667000" y="4976813"/>
          <p14:tracePt t="29763" x="2655888" y="4976813"/>
          <p14:tracePt t="29770" x="2644775" y="4976813"/>
          <p14:tracePt t="29786" x="2632075" y="4983163"/>
          <p14:tracePt t="29802" x="2625725" y="4983163"/>
          <p14:tracePt t="29856" x="2625725" y="4989513"/>
          <p14:tracePt t="30137" x="2638425" y="4989513"/>
          <p14:tracePt t="30142" x="2644775" y="4989513"/>
          <p14:tracePt t="30151" x="2662238" y="4989513"/>
          <p14:tracePt t="30158" x="2684463" y="4995863"/>
          <p14:tracePt t="30166" x="2708275" y="5000625"/>
          <p14:tracePt t="30174" x="2738438" y="5000625"/>
          <p14:tracePt t="30181" x="2779713" y="5000625"/>
          <p14:tracePt t="30189" x="2808288" y="5000625"/>
          <p14:tracePt t="30197" x="2832100" y="5000625"/>
          <p14:tracePt t="30205" x="2860675" y="5006975"/>
          <p14:tracePt t="30212" x="2890838" y="5006975"/>
          <p14:tracePt t="30220" x="2919413" y="5018088"/>
          <p14:tracePt t="30229" x="2943225" y="5018088"/>
          <p14:tracePt t="30236" x="2960688" y="5018088"/>
          <p14:tracePt t="30243" x="2984500" y="5018088"/>
          <p14:tracePt t="30251" x="2997200" y="5018088"/>
          <p14:tracePt t="30259" x="3019425" y="5018088"/>
          <p14:tracePt t="30267" x="3043238" y="5024438"/>
          <p14:tracePt t="30274" x="3073400" y="5024438"/>
          <p14:tracePt t="30283" x="3101975" y="5024438"/>
          <p14:tracePt t="30290" x="3143250" y="5024438"/>
          <p14:tracePt t="30298" x="3173413" y="5035550"/>
          <p14:tracePt t="30305" x="3214688" y="5035550"/>
          <p14:tracePt t="30314" x="3249613" y="5041900"/>
          <p14:tracePt t="30321" x="3295650" y="5041900"/>
          <p14:tracePt t="30329" x="3336925" y="5041900"/>
          <p14:tracePt t="30337" x="3367088" y="5041900"/>
          <p14:tracePt t="30344" x="3408363" y="5041900"/>
          <p14:tracePt t="30353" x="3425825" y="5041900"/>
          <p14:tracePt t="30360" x="3449638" y="5041900"/>
          <p14:tracePt t="30368" x="3460750" y="5041900"/>
          <p14:tracePt t="30375" x="3467100" y="5041900"/>
          <p14:tracePt t="30415" x="3471863" y="5041900"/>
          <p14:tracePt t="30803" x="3460750" y="5041900"/>
          <p14:tracePt t="30810" x="3419475" y="5048250"/>
          <p14:tracePt t="30819" x="3349625" y="5072063"/>
          <p14:tracePt t="30825" x="3254375" y="5089525"/>
          <p14:tracePt t="30834" x="3132138" y="5106988"/>
          <p14:tracePt t="30842" x="3001963" y="5124450"/>
          <p14:tracePt t="30849" x="2849563" y="5141913"/>
          <p14:tracePt t="30856" x="2720975" y="5159375"/>
          <p14:tracePt t="30865" x="2620963" y="5189538"/>
          <p14:tracePt t="30872" x="2538413" y="5211763"/>
          <p14:tracePt t="30880" x="2468563" y="5224463"/>
          <p14:tracePt t="30896" x="2403475" y="5259388"/>
          <p14:tracePt t="30904" x="2386013" y="5265738"/>
          <p14:tracePt t="30911" x="2386013" y="5272088"/>
          <p14:tracePt t="30926" x="2379663" y="5272088"/>
          <p14:tracePt t="31036" x="2379663" y="5265738"/>
          <p14:tracePt t="31044" x="2386013" y="5265738"/>
          <p14:tracePt t="31050" x="2390775" y="5253038"/>
          <p14:tracePt t="31060" x="2408238" y="5248275"/>
          <p14:tracePt t="31066" x="2427288" y="5235575"/>
          <p14:tracePt t="31075" x="2455863" y="5224463"/>
          <p14:tracePt t="31082" x="2508250" y="5218113"/>
          <p14:tracePt t="31089" x="2579688" y="5200650"/>
          <p14:tracePt t="31097" x="2655888" y="5189538"/>
          <p14:tracePt t="31106" x="2749550" y="5172075"/>
          <p14:tracePt t="31112" x="2843213" y="5159375"/>
          <p14:tracePt t="31120" x="2973388" y="5135563"/>
          <p14:tracePt t="31128" x="3136900" y="5124450"/>
          <p14:tracePt t="31136" x="3325813" y="5100638"/>
          <p14:tracePt t="31144" x="3554413" y="5076825"/>
          <p14:tracePt t="31151" x="3819525" y="5054600"/>
          <p14:tracePt t="31159" x="4124325" y="5024438"/>
          <p14:tracePt t="31168" x="4435475" y="4972050"/>
          <p14:tracePt t="31175" x="4748213" y="4930775"/>
          <p14:tracePt t="31182" x="5053013" y="4889500"/>
          <p14:tracePt t="31190" x="5357813" y="4865688"/>
          <p14:tracePt t="31198" x="5688013" y="4824413"/>
          <p14:tracePt t="31206" x="6010275" y="4795838"/>
          <p14:tracePt t="31213" x="6334125" y="4772025"/>
          <p14:tracePt t="31221" x="6669088" y="4713288"/>
          <p14:tracePt t="31229" x="7015163" y="4672013"/>
          <p14:tracePt t="31237" x="7362825" y="4619625"/>
          <p14:tracePt t="31244" x="7656513" y="4565650"/>
          <p14:tracePt t="31253" x="7932738" y="4502150"/>
          <p14:tracePt t="31260" x="8178800" y="4460875"/>
          <p14:tracePt t="31268" x="8389938" y="4437063"/>
          <p14:tracePt t="31275" x="8548688" y="4395788"/>
          <p14:tracePt t="31284" x="8724900" y="4348163"/>
          <p14:tracePt t="31291" x="8866188" y="4313238"/>
          <p14:tracePt t="31299" x="8990013" y="4271963"/>
          <p14:tracePt t="31306" x="9094788" y="4237038"/>
          <p14:tracePt t="31314" x="9201150" y="4195763"/>
          <p14:tracePt t="31322" x="9283700" y="4171950"/>
          <p14:tracePt t="31330" x="9366250" y="4137025"/>
          <p14:tracePt t="31339" x="9407525" y="4108450"/>
          <p14:tracePt t="31345" x="9429750" y="4095750"/>
          <p14:tracePt t="31353" x="9442450" y="4084638"/>
          <p14:tracePt t="31362" x="9448800" y="4078288"/>
          <p14:tracePt t="31385" x="9448800" y="4067175"/>
          <p14:tracePt t="31407" x="9448800" y="4054475"/>
          <p14:tracePt t="31415" x="9448800" y="4043363"/>
          <p14:tracePt t="31424" x="9448800" y="4037013"/>
          <p14:tracePt t="31431" x="9448800" y="4025900"/>
          <p14:tracePt t="31438" x="9448800" y="4013200"/>
          <p14:tracePt t="31447" x="9448800" y="3995738"/>
          <p14:tracePt t="31454" x="9442450" y="3978275"/>
          <p14:tracePt t="31462" x="9436100" y="3967163"/>
          <p14:tracePt t="31470" x="9424988" y="3943350"/>
          <p14:tracePt t="31477" x="9412288" y="3925888"/>
          <p14:tracePt t="31485" x="9394825" y="3902075"/>
          <p14:tracePt t="31493" x="9383713" y="3871913"/>
          <p14:tracePt t="31501" x="9353550" y="3843338"/>
          <p14:tracePt t="31509" x="9336088" y="3819525"/>
          <p14:tracePt t="31516" x="9301163" y="3784600"/>
          <p14:tracePt t="31524" x="9266238" y="3760788"/>
          <p14:tracePt t="31533" x="9231313" y="3732213"/>
          <p14:tracePt t="31539" x="9166225" y="3702050"/>
          <p14:tracePt t="31547" x="9124950" y="3678238"/>
          <p14:tracePt t="31556" x="9094788" y="3656013"/>
          <p14:tracePt t="31563" x="9066213" y="3643313"/>
          <p14:tracePt t="31570" x="9031288" y="3632200"/>
          <p14:tracePt t="31579" x="9001125" y="3625850"/>
          <p14:tracePt t="31586" x="8977313" y="3614738"/>
          <p14:tracePt t="31595" x="8942388" y="3602038"/>
          <p14:tracePt t="31601" x="8901113" y="3597275"/>
          <p14:tracePt t="31609" x="8859838" y="3590925"/>
          <p14:tracePt t="31617" x="8807450" y="3573463"/>
          <p14:tracePt t="31625" x="8759825" y="3573463"/>
          <p14:tracePt t="31632" x="8707438" y="3567113"/>
          <p14:tracePt t="31641" x="8648700" y="3567113"/>
          <p14:tracePt t="31648" x="8583613" y="3567113"/>
          <p14:tracePt t="31656" x="8520113" y="3567113"/>
          <p14:tracePt t="31665" x="8437563" y="3567113"/>
          <p14:tracePt t="31671" x="8355013" y="3578225"/>
          <p14:tracePt t="31679" x="8267700" y="3590925"/>
          <p14:tracePt t="31687" x="8154988" y="3619500"/>
          <p14:tracePt t="31694" x="8032750" y="3656013"/>
          <p14:tracePt t="31702" x="7891463" y="3695700"/>
          <p14:tracePt t="31710" x="7732713" y="3736975"/>
          <p14:tracePt t="31718" x="7567613" y="3795713"/>
          <p14:tracePt t="31726" x="7421563" y="3854450"/>
          <p14:tracePt t="31734" x="7250113" y="3925888"/>
          <p14:tracePt t="31741" x="7108825" y="3978275"/>
          <p14:tracePt t="31750" x="6997700" y="4019550"/>
          <p14:tracePt t="31757" x="6927850" y="4071938"/>
          <p14:tracePt t="31764" x="6845300" y="4108450"/>
          <p14:tracePt t="31772" x="6773863" y="4160838"/>
          <p14:tracePt t="31780" x="6710363" y="4195763"/>
          <p14:tracePt t="31788" x="6656388" y="4237038"/>
          <p14:tracePt t="31795" x="6604000" y="4278313"/>
          <p14:tracePt t="31804" x="6557963" y="4306888"/>
          <p14:tracePt t="31813" x="6503988" y="4343400"/>
          <p14:tracePt t="31820" x="6457950" y="4384675"/>
          <p14:tracePt t="31826" x="6427788" y="4419600"/>
          <p14:tracePt t="31834" x="6403975" y="4454525"/>
          <p14:tracePt t="31842" x="6375400" y="4478338"/>
          <p14:tracePt t="31850" x="6362700" y="4513263"/>
          <p14:tracePt t="31857" x="6351588" y="4537075"/>
          <p14:tracePt t="31865" x="6334125" y="4565650"/>
          <p14:tracePt t="31873" x="6327775" y="4589463"/>
          <p14:tracePt t="31881" x="6327775" y="4613275"/>
          <p14:tracePt t="31889" x="6327775" y="4637088"/>
          <p14:tracePt t="31896" x="6316663" y="4654550"/>
          <p14:tracePt t="31904" x="6316663" y="4678363"/>
          <p14:tracePt t="31912" x="6316663" y="4683125"/>
          <p14:tracePt t="31921" x="6316663" y="4700588"/>
          <p14:tracePt t="31927" x="6316663" y="4719638"/>
          <p14:tracePt t="31945" x="6316663" y="4748213"/>
          <p14:tracePt t="31952" x="6321425" y="4765675"/>
          <p14:tracePt t="31958" x="6327775" y="4778375"/>
          <p14:tracePt t="31966" x="6334125" y="4795838"/>
          <p14:tracePt t="31974" x="6345238" y="4806950"/>
          <p14:tracePt t="31982" x="6362700" y="4824413"/>
          <p14:tracePt t="31989" x="6386513" y="4841875"/>
          <p14:tracePt t="31997" x="6403975" y="4859338"/>
          <p14:tracePt t="32005" x="6440488" y="4872038"/>
          <p14:tracePt t="32014" x="6469063" y="4883150"/>
          <p14:tracePt t="32020" x="6516688" y="4906963"/>
          <p14:tracePt t="32029" x="6557963" y="4906963"/>
          <p14:tracePt t="32036" x="6597650" y="4913313"/>
          <p14:tracePt t="32044" x="6645275" y="4930775"/>
          <p14:tracePt t="32052" x="6686550" y="4930775"/>
          <p14:tracePt t="32059" x="6738938" y="4937125"/>
          <p14:tracePt t="32067" x="6786563" y="4937125"/>
          <p14:tracePt t="32076" x="6838950" y="4937125"/>
          <p14:tracePt t="32084" x="6886575" y="4937125"/>
          <p14:tracePt t="32091" x="6951663" y="4918075"/>
          <p14:tracePt t="32099" x="7010400" y="4906963"/>
          <p14:tracePt t="32106" x="7062788" y="4883150"/>
          <p14:tracePt t="32114" x="7121525" y="4865688"/>
          <p14:tracePt t="32122" x="7167563" y="4848225"/>
          <p14:tracePt t="32130" x="7239000" y="4813300"/>
          <p14:tracePt t="32138" x="7273925" y="4783138"/>
          <p14:tracePt t="32145" x="7308850" y="4748213"/>
          <p14:tracePt t="32152" x="7332663" y="4724400"/>
          <p14:tracePt t="32160" x="7345363" y="4706938"/>
          <p14:tracePt t="32168" x="7356475" y="4689475"/>
          <p14:tracePt t="32176" x="7362825" y="4665663"/>
          <p14:tracePt t="32184" x="7362825" y="4660900"/>
          <p14:tracePt t="32192" x="7367588" y="4637088"/>
          <p14:tracePt t="32199" x="7367588" y="4619625"/>
          <p14:tracePt t="32207" x="7367588" y="4602163"/>
          <p14:tracePt t="32214" x="7362825" y="4583113"/>
          <p14:tracePt t="32222" x="7356475" y="4565650"/>
          <p14:tracePt t="32230" x="7345363" y="4541838"/>
          <p14:tracePt t="32238" x="7321550" y="4524375"/>
          <p14:tracePt t="32247" x="7291388" y="4495800"/>
          <p14:tracePt t="32254" x="7267575" y="4471988"/>
          <p14:tracePt t="32261" x="7215188" y="4448175"/>
          <p14:tracePt t="32269" x="7150100" y="4413250"/>
          <p14:tracePt t="32279" x="7080250" y="4402138"/>
          <p14:tracePt t="32284" x="6991350" y="4365625"/>
          <p14:tracePt t="32292" x="6892925" y="4343400"/>
          <p14:tracePt t="32301" x="6797675" y="4337050"/>
          <p14:tracePt t="32308" x="6697663" y="4325938"/>
          <p14:tracePt t="32315" x="6592888" y="4319588"/>
          <p14:tracePt t="32323" x="6486525" y="4319588"/>
          <p14:tracePt t="32332" x="6403975" y="4319588"/>
          <p14:tracePt t="32339" x="6303963" y="4330700"/>
          <p14:tracePt t="32346" x="6245225" y="4343400"/>
          <p14:tracePt t="32354" x="6186488" y="4348163"/>
          <p14:tracePt t="32362" x="6151563" y="4365625"/>
          <p14:tracePt t="32370" x="6122988" y="4378325"/>
          <p14:tracePt t="32377" x="6110288" y="4395788"/>
          <p14:tracePt t="32387" x="6099175" y="4406900"/>
          <p14:tracePt t="32394" x="6092825" y="4413250"/>
          <p14:tracePt t="32401" x="6092825" y="4419600"/>
          <p14:tracePt t="32408" x="6086475" y="4424363"/>
          <p14:tracePt t="32417" x="6086475" y="4437063"/>
          <p14:tracePt t="32424" x="6086475" y="4443413"/>
          <p14:tracePt t="32432" x="6086475" y="4448175"/>
          <p14:tracePt t="32447" x="6086475" y="4454525"/>
          <p14:tracePt t="32455" x="6086475" y="4460875"/>
          <p14:tracePt t="32487" x="6092825" y="4460875"/>
          <p14:tracePt t="32549" x="6092825" y="4454525"/>
          <p14:tracePt t="32557" x="6092825" y="4443413"/>
          <p14:tracePt t="32564" x="6092825" y="4413250"/>
          <p14:tracePt t="32572" x="6086475" y="4389438"/>
          <p14:tracePt t="32580" x="6075363" y="4365625"/>
          <p14:tracePt t="32587" x="6064250" y="4337050"/>
          <p14:tracePt t="32595" x="6034088" y="4302125"/>
          <p14:tracePt t="32602" x="6010275" y="4267200"/>
          <p14:tracePt t="32611" x="5951538" y="4225925"/>
          <p14:tracePt t="32618" x="5892800" y="4184650"/>
          <p14:tracePt t="32626" x="5788025" y="4154488"/>
          <p14:tracePt t="32635" x="5646738" y="4113213"/>
          <p14:tracePt t="32641" x="5511800" y="4084638"/>
          <p14:tracePt t="32649" x="5340350" y="4060825"/>
          <p14:tracePt t="32657" x="5218113" y="4054475"/>
          <p14:tracePt t="32665" x="5129213" y="4054475"/>
          <p14:tracePt t="32672" x="5053013" y="4054475"/>
          <p14:tracePt t="32680" x="5011738" y="4054475"/>
          <p14:tracePt t="32689" x="4994275" y="4067175"/>
          <p14:tracePt t="32696" x="4987925" y="4067175"/>
          <p14:tracePt t="32703" x="4983163" y="4067175"/>
          <p14:tracePt t="32712" x="4983163" y="4078288"/>
          <p14:tracePt t="32719" x="4983163" y="4095750"/>
          <p14:tracePt t="32728" x="4983163" y="4113213"/>
          <p14:tracePt t="32734" x="4983163" y="4143375"/>
          <p14:tracePt t="32743" x="4994275" y="4171950"/>
          <p14:tracePt t="32750" x="5011738" y="4202113"/>
          <p14:tracePt t="32759" x="5024438" y="4237038"/>
          <p14:tracePt t="32767" x="5053013" y="4271963"/>
          <p14:tracePt t="32774" x="5076825" y="4295775"/>
          <p14:tracePt t="32781" x="5122863" y="4337050"/>
          <p14:tracePt t="32790" x="5164138" y="4354513"/>
          <p14:tracePt t="32796" x="5235575" y="4371975"/>
          <p14:tracePt t="32805" x="5305425" y="4389438"/>
          <p14:tracePt t="32812" x="5387975" y="4402138"/>
          <p14:tracePt t="32820" x="5481638" y="4402138"/>
          <p14:tracePt t="32829" x="5581650" y="4402138"/>
          <p14:tracePt t="32835" x="5681663" y="4395788"/>
          <p14:tracePt t="32843" x="5770563" y="4365625"/>
          <p14:tracePt t="32852" x="5846763" y="4343400"/>
          <p14:tracePt t="32859" x="5905500" y="4313238"/>
          <p14:tracePt t="32866" x="5929313" y="4289425"/>
          <p14:tracePt t="32875" x="5940425" y="4254500"/>
          <p14:tracePt t="32883" x="5951538" y="4237038"/>
          <p14:tracePt t="32890" x="5951538" y="4225925"/>
          <p14:tracePt t="32898" x="5957888" y="4206875"/>
          <p14:tracePt t="32914" x="5957888" y="4178300"/>
          <p14:tracePt t="32922" x="5951538" y="4171950"/>
          <p14:tracePt t="32928" x="5940425" y="4160838"/>
          <p14:tracePt t="32936" x="5910263" y="4143375"/>
          <p14:tracePt t="32944" x="5857875" y="4119563"/>
          <p14:tracePt t="32952" x="5781675" y="4113213"/>
          <p14:tracePt t="32959" x="5670550" y="4095750"/>
          <p14:tracePt t="32968" x="5529263" y="4095750"/>
          <p14:tracePt t="32975" x="5322888" y="4113213"/>
          <p14:tracePt t="32984" x="5187950" y="4130675"/>
          <p14:tracePt t="32992" x="5064125" y="4178300"/>
          <p14:tracePt t="32998" x="4983163" y="4202113"/>
          <p14:tracePt t="33006" x="4929188" y="4230688"/>
          <p14:tracePt t="33014" x="4894263" y="4271963"/>
          <p14:tracePt t="33021" x="4883150" y="4284663"/>
          <p14:tracePt t="33031" x="4876800" y="4306888"/>
          <p14:tracePt t="33037" x="4876800" y="4337050"/>
          <p14:tracePt t="33045" x="4876800" y="4360863"/>
          <p14:tracePt t="33053" x="4876800" y="4389438"/>
          <p14:tracePt t="33060" x="4894263" y="4424363"/>
          <p14:tracePt t="33069" x="4911725" y="4460875"/>
          <p14:tracePt t="33077" x="4929188" y="4478338"/>
          <p14:tracePt t="33084" x="4965700" y="4502150"/>
          <p14:tracePt t="33091" x="5005388" y="4519613"/>
          <p14:tracePt t="33099" x="5059363" y="4541838"/>
          <p14:tracePt t="33107" x="5129213" y="4554538"/>
          <p14:tracePt t="33115" x="5229225" y="4554538"/>
          <p14:tracePt t="33122" x="5322888" y="4572000"/>
          <p14:tracePt t="33130" x="5422900" y="4572000"/>
          <p14:tracePt t="33139" x="5529263" y="4583113"/>
          <p14:tracePt t="33146" x="5629275" y="4578350"/>
          <p14:tracePt t="33154" x="5716588" y="4572000"/>
          <p14:tracePt t="33162" x="5805488" y="4560888"/>
          <p14:tracePt t="33170" x="5864225" y="4554538"/>
          <p14:tracePt t="33177" x="5905500" y="4548188"/>
          <p14:tracePt t="33185" x="5934075" y="4548188"/>
          <p14:tracePt t="33192" x="5946775" y="4541838"/>
          <p14:tracePt t="33200" x="5951538" y="4541838"/>
          <p14:tracePt t="33302" x="5957888" y="4548188"/>
          <p14:tracePt t="33309" x="5964238" y="4548188"/>
          <p14:tracePt t="33316" x="5975350" y="4554538"/>
          <p14:tracePt t="33325" x="5975350" y="4560888"/>
          <p14:tracePt t="33332" x="5988050" y="4565650"/>
          <p14:tracePt t="33340" x="5988050" y="4572000"/>
          <p14:tracePt t="33348" x="5992813" y="4572000"/>
          <p14:tracePt t="33356" x="5999163" y="4572000"/>
          <p14:tracePt t="33379" x="5999163" y="4578350"/>
          <p14:tracePt t="33395" x="6005513" y="4578350"/>
          <p14:tracePt t="33449" x="6016625" y="4583113"/>
          <p14:tracePt t="33457" x="6022975" y="4589463"/>
          <p14:tracePt t="33465" x="6040438" y="4602163"/>
          <p14:tracePt t="33472" x="6051550" y="4619625"/>
          <p14:tracePt t="33480" x="6075363" y="4637088"/>
          <p14:tracePt t="33487" x="6092825" y="4648200"/>
          <p14:tracePt t="33496" x="6105525" y="4660900"/>
          <p14:tracePt t="33503" x="6134100" y="4678363"/>
          <p14:tracePt t="33510" x="6140450" y="4683125"/>
          <p14:tracePt t="33519" x="6164263" y="4695825"/>
          <p14:tracePt t="33526" x="6181725" y="4700588"/>
          <p14:tracePt t="33534" x="6199188" y="4713288"/>
          <p14:tracePt t="33542" x="6210300" y="4719638"/>
          <p14:tracePt t="33550" x="6223000" y="4719638"/>
          <p14:tracePt t="33557" x="6227763" y="4724400"/>
          <p14:tracePt t="33566" x="6234113" y="4730750"/>
          <p14:tracePt t="33581" x="6240463" y="4737100"/>
          <p14:tracePt t="33667" x="6245225" y="4737100"/>
          <p14:tracePt t="33674" x="6251575" y="4737100"/>
          <p14:tracePt t="33690" x="6257925" y="4737100"/>
          <p14:tracePt t="33698" x="6262688" y="4737100"/>
          <p14:tracePt t="33704" x="6269038" y="4737100"/>
          <p14:tracePt t="33712" x="6281738" y="4737100"/>
          <p14:tracePt t="33720" x="6286500" y="4737100"/>
          <p14:tracePt t="33729" x="6292850" y="4737100"/>
          <p14:tracePt t="33735" x="6310313" y="4730750"/>
          <p14:tracePt t="33744" x="6327775" y="4730750"/>
          <p14:tracePt t="33751" x="6357938" y="4724400"/>
          <p14:tracePt t="33760" x="6392863" y="4724400"/>
          <p14:tracePt t="33767" x="6434138" y="4724400"/>
          <p14:tracePt t="33776" x="6486525" y="4719638"/>
          <p14:tracePt t="33782" x="6551613" y="4719638"/>
          <p14:tracePt t="33790" x="6621463" y="4719638"/>
          <p14:tracePt t="33799" x="6710363" y="4719638"/>
          <p14:tracePt t="33805" x="6797675" y="4719638"/>
          <p14:tracePt t="33814" x="6886575" y="4724400"/>
          <p14:tracePt t="33821" x="6973888" y="4741863"/>
          <p14:tracePt t="33829" x="7056438" y="4748213"/>
          <p14:tracePt t="33836" x="7132638" y="4765675"/>
          <p14:tracePt t="33844" x="7204075" y="4772025"/>
          <p14:tracePt t="33853" x="7256463" y="4789488"/>
          <p14:tracePt t="33860" x="7297738" y="4795838"/>
          <p14:tracePt t="33868" x="7339013" y="4806950"/>
          <p14:tracePt t="33875" x="7367588" y="4818063"/>
          <p14:tracePt t="33884" x="7415213" y="4830763"/>
          <p14:tracePt t="33896" x="7443788" y="4830763"/>
          <p14:tracePt t="33898" x="7473950" y="4830763"/>
          <p14:tracePt t="33907" x="7508875" y="4841875"/>
          <p14:tracePt t="33914" x="7526338" y="4841875"/>
          <p14:tracePt t="33922" x="7550150" y="4848225"/>
          <p14:tracePt t="33929" x="7567613" y="4854575"/>
          <p14:tracePt t="33937" x="7580313" y="4859338"/>
          <p14:tracePt t="33945" x="7585075" y="4865688"/>
          <p14:tracePt t="33954" x="7597775" y="4872038"/>
          <p14:tracePt t="33960" x="7608888" y="4876800"/>
          <p14:tracePt t="33968" x="7620000" y="4883150"/>
          <p14:tracePt t="33976" x="7632700" y="4889500"/>
          <p14:tracePt t="33984" x="7650163" y="4900613"/>
          <p14:tracePt t="33992" x="7661275" y="4906963"/>
          <p14:tracePt t="33999" x="7678738" y="4913313"/>
          <p14:tracePt t="34007" x="7691438" y="4924425"/>
          <p14:tracePt t="34016" x="7702550" y="4930775"/>
          <p14:tracePt t="34023" x="7715250" y="4930775"/>
          <p14:tracePt t="34030" x="7720013" y="4937125"/>
          <p14:tracePt t="34038" x="7732713" y="4941888"/>
          <p14:tracePt t="34047" x="7743825" y="4948238"/>
          <p14:tracePt t="34054" x="7756525" y="4954588"/>
          <p14:tracePt t="34061" x="7767638" y="4965700"/>
          <p14:tracePt t="34069" x="7785100" y="4972050"/>
          <p14:tracePt t="34078" x="7808913" y="4983163"/>
          <p14:tracePt t="34085" x="7820025" y="4983163"/>
          <p14:tracePt t="34092" x="7837488" y="4995863"/>
          <p14:tracePt t="34101" x="7843838" y="5000625"/>
          <p14:tracePt t="34108" x="7861300" y="5000625"/>
          <p14:tracePt t="34116" x="7867650" y="5006975"/>
          <p14:tracePt t="34123" x="7878763" y="5006975"/>
          <p14:tracePt t="34132" x="7885113" y="5006975"/>
          <p14:tracePt t="34140" x="7891463" y="5006975"/>
          <p14:tracePt t="34187" x="7891463" y="5000625"/>
          <p14:tracePt t="34193" x="7891463" y="4972050"/>
          <p14:tracePt t="34202" x="7891463" y="4913313"/>
          <p14:tracePt t="34209" x="7885113" y="4841875"/>
          <p14:tracePt t="34217" x="7878763" y="4772025"/>
          <p14:tracePt t="34224" x="7861300" y="4700588"/>
          <p14:tracePt t="34232" x="7837488" y="4641850"/>
          <p14:tracePt t="34241" x="7826375" y="4578350"/>
          <p14:tracePt t="34248" x="7815263" y="4548188"/>
          <p14:tracePt t="34255" x="7796213" y="4502150"/>
          <p14:tracePt t="34263" x="7791450" y="4460875"/>
          <p14:tracePt t="34272" x="7778750" y="4430713"/>
          <p14:tracePt t="34281" x="7773988" y="4413250"/>
          <p14:tracePt t="34286" x="7767638" y="4395788"/>
          <p14:tracePt t="34295" x="7761288" y="4371975"/>
          <p14:tracePt t="34302" x="7756525" y="4365625"/>
          <p14:tracePt t="34311" x="7743825" y="4348163"/>
          <p14:tracePt t="34317" x="7737475" y="4337050"/>
          <p14:tracePt t="34325" x="7732713" y="4325938"/>
          <p14:tracePt t="34342" x="7732713" y="4319588"/>
          <p14:tracePt t="34348" x="7720013" y="4306888"/>
          <p14:tracePt t="34380" x="7715250" y="4306888"/>
          <p14:tracePt t="34404" x="7715250" y="4302125"/>
          <p14:tracePt t="34419" x="7708900" y="4295775"/>
          <p14:tracePt t="34435" x="7702550" y="4295775"/>
          <p14:tracePt t="34443" x="7702550" y="4289425"/>
          <p14:tracePt t="34450" x="7691438" y="4289425"/>
          <p14:tracePt t="34457" x="7678738" y="4278313"/>
          <p14:tracePt t="34465" x="7673975" y="4271963"/>
          <p14:tracePt t="34474" x="7656513" y="4267200"/>
          <p14:tracePt t="34481" x="7643813" y="4260850"/>
          <p14:tracePt t="34489" x="7626350" y="4254500"/>
          <p14:tracePt t="34497" x="7615238" y="4254500"/>
          <p14:tracePt t="34504" x="7602538" y="4248150"/>
          <p14:tracePt t="34511" x="7591425" y="4243388"/>
          <p14:tracePt t="34519" x="7585075" y="4237038"/>
          <p14:tracePt t="34527" x="7573963" y="4237038"/>
          <p14:tracePt t="34535" x="7561263" y="4230688"/>
          <p14:tracePt t="34546" x="7543800" y="4219575"/>
          <p14:tracePt t="34550" x="7539038" y="4219575"/>
          <p14:tracePt t="34558" x="7526338" y="4219575"/>
          <p14:tracePt t="34566" x="7508875" y="4206875"/>
          <p14:tracePt t="34574" x="7497763" y="4202113"/>
          <p14:tracePt t="34581" x="7473950" y="4195763"/>
          <p14:tracePt t="34589" x="7439025" y="4178300"/>
          <p14:tracePt t="34597" x="7415213" y="4178300"/>
          <p14:tracePt t="34605" x="7391400" y="4154488"/>
          <p14:tracePt t="34612" x="7367588" y="4148138"/>
          <p14:tracePt t="34621" x="7326313" y="4137025"/>
          <p14:tracePt t="34629" x="7291388" y="4130675"/>
          <p14:tracePt t="34636" x="7250113" y="4113213"/>
          <p14:tracePt t="34643" x="7221538" y="4108450"/>
          <p14:tracePt t="34651" x="7180263" y="4102100"/>
          <p14:tracePt t="34659" x="7138988" y="4095750"/>
          <p14:tracePt t="34667" x="7097713" y="4089400"/>
          <p14:tracePt t="34674" x="7056438" y="4084638"/>
          <p14:tracePt t="34683" x="7015163" y="4084638"/>
          <p14:tracePt t="34690" x="6962775" y="4071938"/>
          <p14:tracePt t="34699" x="6915150" y="4078288"/>
          <p14:tracePt t="34705" x="6862763" y="4084638"/>
          <p14:tracePt t="34713" x="6792913" y="4102100"/>
          <p14:tracePt t="34721" x="6721475" y="4125913"/>
          <p14:tracePt t="34729" x="6651625" y="4148138"/>
          <p14:tracePt t="34736" x="6586538" y="4184650"/>
          <p14:tracePt t="34744" x="6534150" y="4225925"/>
          <p14:tracePt t="34752" x="6480175" y="4260850"/>
          <p14:tracePt t="34760" x="6434138" y="4319588"/>
          <p14:tracePt t="34768" x="6381750" y="4365625"/>
          <p14:tracePt t="34776" x="6345238" y="4419600"/>
          <p14:tracePt t="34784" x="6310313" y="4454525"/>
          <p14:tracePt t="34792" x="6292850" y="4478338"/>
          <p14:tracePt t="34799" x="6281738" y="4495800"/>
          <p14:tracePt t="34807" x="6269038" y="4519613"/>
          <p14:tracePt t="34815" x="6269038" y="4541838"/>
          <p14:tracePt t="34823" x="6262688" y="4560888"/>
          <p14:tracePt t="34830" x="6262688" y="4578350"/>
          <p14:tracePt t="34838" x="6262688" y="4602163"/>
          <p14:tracePt t="34845" x="6262688" y="4630738"/>
          <p14:tracePt t="34855" x="6262688" y="4654550"/>
          <p14:tracePt t="34861" x="6269038" y="4678363"/>
          <p14:tracePt t="34868" x="6275388" y="4700588"/>
          <p14:tracePt t="34877" x="6286500" y="4724400"/>
          <p14:tracePt t="34884" x="6299200" y="4748213"/>
          <p14:tracePt t="34892" x="6310313" y="4772025"/>
          <p14:tracePt t="34899" x="6321425" y="4789488"/>
          <p14:tracePt t="34907" x="6340475" y="4813300"/>
          <p14:tracePt t="34915" x="6357938" y="4830763"/>
          <p14:tracePt t="34934" x="6399213" y="4865688"/>
          <p14:tracePt t="34938" x="6416675" y="4872038"/>
          <p14:tracePt t="34946" x="6451600" y="4883150"/>
          <p14:tracePt t="34954" x="6499225" y="4883150"/>
          <p14:tracePt t="34962" x="6538913" y="4889500"/>
          <p14:tracePt t="34970" x="6616700" y="4895850"/>
          <p14:tracePt t="34978" x="6697663" y="4895850"/>
          <p14:tracePt t="34986" x="6786563" y="4895850"/>
          <p14:tracePt t="34994" x="6880225" y="4889500"/>
          <p14:tracePt t="35000" x="6980238" y="4872038"/>
          <p14:tracePt t="35008" x="7069138" y="4848225"/>
          <p14:tracePt t="35017" x="7132638" y="4830763"/>
          <p14:tracePt t="35023" x="7173913" y="4806950"/>
          <p14:tracePt t="35032" x="7197725" y="4806950"/>
          <p14:tracePt t="35039" x="7204075" y="4800600"/>
          <p14:tracePt t="35141" x="7191375" y="4795838"/>
          <p14:tracePt t="35150" x="7186613" y="4795838"/>
          <p14:tracePt t="35156" x="7162800" y="4795838"/>
          <p14:tracePt t="35163" x="7127875" y="4795838"/>
          <p14:tracePt t="35171" x="7091363" y="4795838"/>
          <p14:tracePt t="35180" x="7050088" y="4795838"/>
          <p14:tracePt t="35186" x="7032625" y="4800600"/>
          <p14:tracePt t="35194" x="7015163" y="4806950"/>
          <p14:tracePt t="35203" x="7010400" y="4818063"/>
          <p14:tracePt t="35218" x="7004050" y="4818063"/>
          <p14:tracePt t="35234" x="7004050" y="4824413"/>
          <p14:tracePt t="35241" x="7004050" y="4830763"/>
          <p14:tracePt t="35248" x="7004050" y="4837113"/>
          <p14:tracePt t="35265" x="7004050" y="4848225"/>
          <p14:tracePt t="35272" x="7004050" y="4854575"/>
          <p14:tracePt t="35287" x="7004050" y="4865688"/>
          <p14:tracePt t="35319" x="7010400" y="4872038"/>
          <p14:tracePt t="35335" x="7010400" y="4876800"/>
          <p14:tracePt t="35444" x="7010400" y="4883150"/>
          <p14:tracePt t="35460" x="7015163" y="4889500"/>
          <p14:tracePt t="35467" x="7021513" y="4889500"/>
          <p14:tracePt t="35475" x="7027863" y="4889500"/>
          <p14:tracePt t="35482" x="7027863" y="4895850"/>
          <p14:tracePt t="35489" x="7032625" y="4900613"/>
          <p14:tracePt t="35497" x="7038975" y="4900613"/>
          <p14:tracePt t="35505" x="7050088" y="4906963"/>
          <p14:tracePt t="35512" x="7062788" y="4906963"/>
          <p14:tracePt t="35520" x="7073900" y="4913313"/>
          <p14:tracePt t="35528" x="7086600" y="4918075"/>
          <p14:tracePt t="35536" x="7108825" y="4918075"/>
          <p14:tracePt t="35544" x="7127875" y="4924425"/>
          <p14:tracePt t="35552" x="7145338" y="4930775"/>
          <p14:tracePt t="35559" x="7162800" y="4937125"/>
          <p14:tracePt t="35568" x="7186613" y="4937125"/>
          <p14:tracePt t="35574" x="7215188" y="4941888"/>
          <p14:tracePt t="35583" x="7245350" y="4941888"/>
          <p14:tracePt t="35590" x="7280275" y="4948238"/>
          <p14:tracePt t="35599" x="7315200" y="4948238"/>
          <p14:tracePt t="35605" x="7356475" y="4954588"/>
          <p14:tracePt t="35614" x="7397750" y="4954588"/>
          <p14:tracePt t="35621" x="7439025" y="4954588"/>
          <p14:tracePt t="35629" x="7467600" y="4954588"/>
          <p14:tracePt t="35637" x="7521575" y="4954588"/>
          <p14:tracePt t="35644" x="7567613" y="4948238"/>
          <p14:tracePt t="35653" x="7620000" y="4948238"/>
          <p14:tracePt t="35660" x="7678738" y="4937125"/>
          <p14:tracePt t="35668" x="7750175" y="4937125"/>
          <p14:tracePt t="35676" x="7808913" y="4930775"/>
          <p14:tracePt t="35683" x="7885113" y="4930775"/>
          <p14:tracePt t="35691" x="7954963" y="4924425"/>
          <p14:tracePt t="35700" x="8032750" y="4924425"/>
          <p14:tracePt t="35707" x="8102600" y="4924425"/>
          <p14:tracePt t="35714" x="8172450" y="4924425"/>
          <p14:tracePt t="35722" x="8220075" y="4924425"/>
          <p14:tracePt t="35730" x="8261350" y="4924425"/>
          <p14:tracePt t="35737" x="8285163" y="4924425"/>
          <p14:tracePt t="35745" x="8302625" y="4924425"/>
          <p14:tracePt t="35753" x="8313738" y="4924425"/>
          <p14:tracePt t="35762" x="8326438" y="4924425"/>
          <p14:tracePt t="35768" x="8331200" y="4918075"/>
          <p14:tracePt t="35776" x="8337550" y="4918075"/>
          <p14:tracePt t="35784" x="8343900" y="4918075"/>
          <p14:tracePt t="35808" x="8348663" y="4918075"/>
          <p14:tracePt t="35816" x="8355013" y="4913313"/>
          <p14:tracePt t="35832" x="8355013" y="4906963"/>
          <p14:tracePt t="35839" x="8361363" y="4895850"/>
          <p14:tracePt t="35847" x="8385175" y="4854575"/>
          <p14:tracePt t="35854" x="8402638" y="4800600"/>
          <p14:tracePt t="35862" x="8413750" y="4724400"/>
          <p14:tracePt t="35878" x="8455025" y="4502150"/>
          <p14:tracePt t="35886" x="8466138" y="4337050"/>
          <p14:tracePt t="35893" x="8478838" y="4148138"/>
          <p14:tracePt t="35902" x="8478838" y="3932238"/>
          <p14:tracePt t="35908" x="8478838" y="3673475"/>
          <p14:tracePt t="35917" x="8478838" y="3432175"/>
          <p14:tracePt t="35925" x="8472488" y="3167063"/>
          <p14:tracePt t="35932" x="8443913" y="2944813"/>
          <p14:tracePt t="35939" x="8396288" y="2686050"/>
          <p14:tracePt t="35947" x="8348663" y="2473325"/>
          <p14:tracePt t="35955" x="8289925" y="2292350"/>
          <p14:tracePt t="35962" x="8226425" y="2120900"/>
          <p14:tracePt t="35970" x="8161338" y="1992313"/>
          <p14:tracePt t="35978" x="8113713" y="1920875"/>
          <p14:tracePt t="35986" x="8072438" y="1857375"/>
          <p14:tracePt t="35994" x="8037513" y="1803400"/>
          <p14:tracePt t="36002" x="8008938" y="1774825"/>
          <p14:tracePt t="36009" x="7991475" y="1757363"/>
          <p14:tracePt t="36017" x="7985125" y="1757363"/>
          <p14:tracePt t="36025" x="7974013" y="1757363"/>
          <p14:tracePt t="36032" x="7954963" y="1751013"/>
          <p14:tracePt t="36040" x="7937500" y="1751013"/>
          <p14:tracePt t="36049" x="7891463" y="1757363"/>
          <p14:tracePt t="36056" x="7820025" y="1774825"/>
          <p14:tracePt t="36064" x="7720013" y="1798638"/>
          <p14:tracePt t="36072" x="7602538" y="1833563"/>
          <p14:tracePt t="36079" x="7443788" y="1885950"/>
          <p14:tracePt t="36088" x="7256463" y="1957388"/>
          <p14:tracePt t="36095" x="7056438" y="2016125"/>
          <p14:tracePt t="36102" x="6851650" y="2085975"/>
          <p14:tracePt t="36110" x="6651625" y="2157413"/>
          <p14:tracePt t="36119" x="6480175" y="2227263"/>
          <p14:tracePt t="36126" x="6310313" y="2316163"/>
          <p14:tracePt t="36133" x="6181725" y="2368550"/>
          <p14:tracePt t="36142" x="6064250" y="2444750"/>
          <p14:tracePt t="36151" x="5957888" y="2520950"/>
          <p14:tracePt t="36156" x="5888038" y="2562225"/>
          <p14:tracePt t="36165" x="5829300" y="2614613"/>
          <p14:tracePt t="36172" x="5775325" y="2673350"/>
          <p14:tracePt t="36180" x="5734050" y="2727325"/>
          <p14:tracePt t="36187" x="5699125" y="2773363"/>
          <p14:tracePt t="36195" x="5670550" y="2827338"/>
          <p14:tracePt t="36204" x="5640388" y="2886075"/>
          <p14:tracePt t="36211" x="5616575" y="2949575"/>
          <p14:tracePt t="36219" x="5581650" y="3014663"/>
          <p14:tracePt t="36226" x="5570538" y="3079750"/>
          <p14:tracePt t="36235" x="5553075" y="3149600"/>
          <p14:tracePt t="36243" x="5535613" y="3221038"/>
          <p14:tracePt t="36250" x="5535613" y="3290888"/>
          <p14:tracePt t="36258" x="5535613" y="3360738"/>
          <p14:tracePt t="36266" x="5529263" y="3438525"/>
          <p14:tracePt t="36274" x="5529263" y="3525838"/>
          <p14:tracePt t="36281" x="5546725" y="3625850"/>
          <p14:tracePt t="36289" x="5575300" y="3754438"/>
          <p14:tracePt t="36296" x="5616575" y="3932238"/>
          <p14:tracePt t="36305" x="5688013" y="4095750"/>
          <p14:tracePt t="36312" x="5757863" y="4302125"/>
          <p14:tracePt t="36319" x="5857875" y="4513263"/>
          <p14:tracePt t="36327" x="5981700" y="4706938"/>
          <p14:tracePt t="36336" x="6122988" y="4924425"/>
          <p14:tracePt t="36344" x="6269038" y="5113338"/>
          <p14:tracePt t="36350" x="6440488" y="5272088"/>
          <p14:tracePt t="36358" x="6627813" y="5435600"/>
          <p14:tracePt t="36366" x="6827838" y="5570538"/>
          <p14:tracePt t="36375" x="7021513" y="5665788"/>
          <p14:tracePt t="36381" x="7226300" y="5753100"/>
          <p14:tracePt t="36389" x="7443788" y="5800725"/>
          <p14:tracePt t="36397" x="7697788" y="5853113"/>
          <p14:tracePt t="36405" x="7902575" y="5870575"/>
          <p14:tracePt t="36412" x="8126413" y="5870575"/>
          <p14:tracePt t="36420" x="8302625" y="5870575"/>
          <p14:tracePt t="36428" x="8472488" y="5859463"/>
          <p14:tracePt t="36436" x="8589963" y="5829300"/>
          <p14:tracePt t="36445" x="8678863" y="5818188"/>
          <p14:tracePt t="36451" x="8759825" y="5783263"/>
          <p14:tracePt t="36459" x="8824913" y="5759450"/>
          <p14:tracePt t="36468" x="8866188" y="5735638"/>
          <p14:tracePt t="36476" x="8907463" y="5718175"/>
          <p14:tracePt t="36483" x="8937625" y="5694363"/>
          <p14:tracePt t="36490" x="8959850" y="5676900"/>
          <p14:tracePt t="36498" x="8977313" y="5653088"/>
          <p14:tracePt t="36506" x="8990013" y="5629275"/>
          <p14:tracePt t="36514" x="9001125" y="5607050"/>
          <p14:tracePt t="36521" x="9007475" y="5583238"/>
          <p14:tracePt t="36529" x="9018588" y="5546725"/>
          <p14:tracePt t="36538" x="9018588" y="5518150"/>
          <p14:tracePt t="36545" x="9018588" y="5476875"/>
          <p14:tracePt t="36552" x="9018588" y="5429250"/>
          <p14:tracePt t="36560" x="9013825" y="5389563"/>
          <p14:tracePt t="36568" x="9001125" y="5353050"/>
          <p14:tracePt t="36575" x="8990013" y="5330825"/>
          <p14:tracePt t="36583" x="8972550" y="5307013"/>
          <p14:tracePt t="36592" x="8959850" y="5283200"/>
          <p14:tracePt t="36599" x="8937625" y="5253038"/>
          <p14:tracePt t="36608" x="8913813" y="5230813"/>
          <p14:tracePt t="36616" x="8883650" y="5200650"/>
          <p14:tracePt t="36622" x="8842375" y="5183188"/>
          <p14:tracePt t="36630" x="8789988" y="5159375"/>
          <p14:tracePt t="36638" x="8720138" y="5141913"/>
          <p14:tracePt t="36645" x="8631238" y="5135563"/>
          <p14:tracePt t="36654" x="8524875" y="5124450"/>
          <p14:tracePt t="36661" x="8426450" y="5124450"/>
          <p14:tracePt t="36670" x="8331200" y="5130800"/>
          <p14:tracePt t="36677" x="8243888" y="5148263"/>
          <p14:tracePt t="36685" x="8178800" y="5159375"/>
          <p14:tracePt t="36692" x="8137525" y="5176838"/>
          <p14:tracePt t="36701" x="8113713" y="5189538"/>
          <p14:tracePt t="36707" x="8102600" y="5200650"/>
          <p14:tracePt t="36715" x="8096250" y="5200650"/>
          <p14:tracePt t="36723" x="8096250" y="5211763"/>
          <p14:tracePt t="36732" x="8096250" y="5230813"/>
          <p14:tracePt t="36738" x="8096250" y="5235575"/>
          <p14:tracePt t="36746" x="8096250" y="5248275"/>
          <p14:tracePt t="36754" x="8096250" y="5253038"/>
          <p14:tracePt t="36763" x="8096250" y="5276850"/>
          <p14:tracePt t="36769" x="8102600" y="5307013"/>
          <p14:tracePt t="36777" x="8113713" y="5324475"/>
          <p14:tracePt t="36786" x="8131175" y="5348288"/>
          <p14:tracePt t="36794" x="8154988" y="5376863"/>
          <p14:tracePt t="36801" x="8185150" y="5394325"/>
          <p14:tracePt t="36808" x="8231188" y="5418138"/>
          <p14:tracePt t="36816" x="8289925" y="5441950"/>
          <p14:tracePt t="36824" x="8372475" y="5453063"/>
          <p14:tracePt t="36832" x="8448675" y="5470525"/>
          <p14:tracePt t="36839" x="8537575" y="5483225"/>
          <p14:tracePt t="36848" x="8637588" y="5483225"/>
          <p14:tracePt t="36855" x="8737600" y="5476875"/>
          <p14:tracePt t="36863" x="8859838" y="5453063"/>
          <p14:tracePt t="36871" x="9024938" y="5394325"/>
          <p14:tracePt t="36878" x="9194800" y="5318125"/>
          <p14:tracePt t="36887" x="9371013" y="5224463"/>
          <p14:tracePt t="36895" x="9529763" y="5106988"/>
          <p14:tracePt t="36901" x="9642475" y="5006975"/>
          <p14:tracePt t="36909" x="9729788" y="4900613"/>
          <p14:tracePt t="36917" x="9783763" y="4789488"/>
          <p14:tracePt t="36925" x="9818688" y="4683125"/>
          <p14:tracePt t="36934" x="9836150" y="4606925"/>
          <p14:tracePt t="36940" x="9842500" y="4537075"/>
          <p14:tracePt t="36948" x="9842500" y="4465638"/>
          <p14:tracePt t="36956" x="9836150" y="4413250"/>
          <p14:tracePt t="36965" x="9805988" y="4360863"/>
          <p14:tracePt t="36971" x="9777413" y="4319588"/>
          <p14:tracePt t="36981" x="9729788" y="4278313"/>
          <p14:tracePt t="36988" x="9677400" y="4243388"/>
          <p14:tracePt t="36994" x="9605963" y="4219575"/>
          <p14:tracePt t="37003" x="9536113" y="4202113"/>
          <p14:tracePt t="37011" x="9436100" y="4184650"/>
          <p14:tracePt t="37018" x="9336088" y="4178300"/>
          <p14:tracePt t="37026" x="9259888" y="4178300"/>
          <p14:tracePt t="37034" x="9172575" y="4178300"/>
          <p14:tracePt t="37041" x="9124950" y="4178300"/>
          <p14:tracePt t="37050" x="9055100" y="4195763"/>
          <p14:tracePt t="37057" x="8972550" y="4213225"/>
          <p14:tracePt t="37065" x="8890000" y="4243388"/>
          <p14:tracePt t="37072" x="8789988" y="4278313"/>
          <p14:tracePt t="37081" x="8666163" y="4313238"/>
          <p14:tracePt t="37089" x="8561388" y="4360863"/>
          <p14:tracePt t="37095" x="8431213" y="4406900"/>
          <p14:tracePt t="37103" x="8308975" y="4454525"/>
          <p14:tracePt t="37111" x="8208963" y="4506913"/>
          <p14:tracePt t="37120" x="8131175" y="4548188"/>
          <p14:tracePt t="37126" x="8054975" y="4602163"/>
          <p14:tracePt t="37134" x="8002588" y="4637088"/>
          <p14:tracePt t="37142" x="7954963" y="4672013"/>
          <p14:tracePt t="37150" x="7932738" y="4700588"/>
          <p14:tracePt t="37158" x="7915275" y="4724400"/>
          <p14:tracePt t="37166" x="7896225" y="4741863"/>
          <p14:tracePt t="37174" x="7885113" y="4759325"/>
          <p14:tracePt t="37181" x="7878763" y="4778375"/>
          <p14:tracePt t="37189" x="7874000" y="4783138"/>
          <p14:tracePt t="37196" x="7874000" y="4789488"/>
          <p14:tracePt t="37204" x="7874000" y="4806950"/>
          <p14:tracePt t="37212" x="7867650" y="4806950"/>
          <p14:tracePt t="37219" x="7867650" y="4818063"/>
          <p14:tracePt t="37227" x="7867650" y="4824413"/>
          <p14:tracePt t="37236" x="7867650" y="4830763"/>
          <p14:tracePt t="37243" x="7867650" y="4837113"/>
          <p14:tracePt t="37251" x="7867650" y="4848225"/>
          <p14:tracePt t="37259" x="7867650" y="4854575"/>
          <p14:tracePt t="37266" x="7867650" y="4865688"/>
          <p14:tracePt t="37274" x="7874000" y="4872038"/>
          <p14:tracePt t="37283" x="7874000" y="4883150"/>
          <p14:tracePt t="37289" x="7878763" y="4889500"/>
          <p14:tracePt t="37297" x="7891463" y="4900613"/>
          <p14:tracePt t="37314" x="7896225" y="4900613"/>
          <p14:tracePt t="37546" x="7908925" y="4900613"/>
          <p14:tracePt t="37562" x="7920038" y="4900613"/>
          <p14:tracePt t="37569" x="7954963" y="4889500"/>
          <p14:tracePt t="37576" x="7996238" y="4876800"/>
          <p14:tracePt t="37584" x="8037513" y="4854575"/>
          <p14:tracePt t="37592" x="8085138" y="4837113"/>
          <p14:tracePt t="37601" x="8126413" y="4813300"/>
          <p14:tracePt t="37608" x="8178800" y="4783138"/>
          <p14:tracePt t="37615" x="8231188" y="4754563"/>
          <p14:tracePt t="37623" x="8285163" y="4719638"/>
          <p14:tracePt t="37631" x="8348663" y="4683125"/>
          <p14:tracePt t="37638" x="8402638" y="4641850"/>
          <p14:tracePt t="37647" x="8466138" y="4602163"/>
          <p14:tracePt t="37654" x="8520113" y="4572000"/>
          <p14:tracePt t="37662" x="8555038" y="4554538"/>
          <p14:tracePt t="37669" x="8596313" y="4524375"/>
          <p14:tracePt t="37678" x="8607425" y="4502150"/>
          <p14:tracePt t="37685" x="8624888" y="4483100"/>
          <p14:tracePt t="37693" x="8637588" y="4471988"/>
          <p14:tracePt t="37701" x="8648700" y="4454525"/>
          <p14:tracePt t="37708" x="8655050" y="4437063"/>
          <p14:tracePt t="37716" x="8661400" y="4424363"/>
          <p14:tracePt t="37725" x="8672513" y="4406900"/>
          <p14:tracePt t="37732" x="8678863" y="4384675"/>
          <p14:tracePt t="37739" x="8696325" y="4360863"/>
          <p14:tracePt t="37747" x="8707438" y="4313238"/>
          <p14:tracePt t="37755" x="8724900" y="4284663"/>
          <p14:tracePt t="37764" x="8731250" y="4248150"/>
          <p14:tracePt t="37770" x="8737600" y="4202113"/>
          <p14:tracePt t="37778" x="8742363" y="4167188"/>
          <p14:tracePt t="37787" x="8748713" y="4125913"/>
          <p14:tracePt t="37794" x="8755063" y="4084638"/>
          <p14:tracePt t="37802" x="8766175" y="4037013"/>
          <p14:tracePt t="37810" x="8759825" y="3984625"/>
          <p14:tracePt t="37818" x="8755063" y="3913188"/>
          <p14:tracePt t="37825" x="8748713" y="3843338"/>
          <p14:tracePt t="37833" x="8724900" y="3767138"/>
          <p14:tracePt t="37840" x="8689975" y="3684588"/>
          <p14:tracePt t="37848" x="8648700" y="3614738"/>
          <p14:tracePt t="37856" x="8607425" y="3536950"/>
          <p14:tracePt t="37863" x="8572500" y="3467100"/>
          <p14:tracePt t="37871" x="8531225" y="3414713"/>
          <p14:tracePt t="37879" x="8485188" y="3360738"/>
          <p14:tracePt t="37887" x="8448675" y="3314700"/>
          <p14:tracePt t="37895" x="8413750" y="3284538"/>
          <p14:tracePt t="37902" x="8385175" y="3260725"/>
          <p14:tracePt t="37910" x="8361363" y="3232150"/>
          <p14:tracePt t="37918" x="8326438" y="3214688"/>
          <p14:tracePt t="37926" x="8272463" y="3197225"/>
          <p14:tracePt t="37933" x="8231188" y="3197225"/>
          <p14:tracePt t="37942" x="8167688" y="3197225"/>
          <p14:tracePt t="37950" x="8096250" y="3197225"/>
          <p14:tracePt t="37957" x="8008938" y="3225800"/>
          <p14:tracePt t="37964" x="7891463" y="3249613"/>
          <p14:tracePt t="37972" x="7778750" y="3308350"/>
          <p14:tracePt t="37981" x="7667625" y="3360738"/>
          <p14:tracePt t="37988" x="7526338" y="3460750"/>
          <p14:tracePt t="37995" x="7404100" y="3556000"/>
          <p14:tracePt t="38004" x="7273925" y="3673475"/>
          <p14:tracePt t="38011" x="7156450" y="3790950"/>
          <p14:tracePt t="38019" x="7027863" y="3908425"/>
          <p14:tracePt t="38026" x="6915150" y="4049713"/>
          <p14:tracePt t="38034" x="6815138" y="4160838"/>
          <p14:tracePt t="38042" x="6738938" y="4267200"/>
          <p14:tracePt t="38051" x="6686550" y="4360863"/>
          <p14:tracePt t="38057" x="6638925" y="4454525"/>
          <p14:tracePt t="38065" x="6604000" y="4537075"/>
          <p14:tracePt t="38074" x="6580188" y="4606925"/>
          <p14:tracePt t="38096" x="6557963" y="4719638"/>
          <p14:tracePt t="38097" x="6545263" y="4772025"/>
          <p14:tracePt t="38105" x="6545263" y="4813300"/>
          <p14:tracePt t="38112" x="6545263" y="4859338"/>
          <p14:tracePt t="38120" x="6545263" y="4900613"/>
          <p14:tracePt t="38127" x="6557963" y="4937125"/>
          <p14:tracePt t="38136" x="6562725" y="4965700"/>
          <p14:tracePt t="38144" x="6569075" y="5000625"/>
          <p14:tracePt t="38151" x="6586538" y="5024438"/>
          <p14:tracePt t="38158" x="6597650" y="5065713"/>
          <p14:tracePt t="38167" x="6610350" y="5083175"/>
          <p14:tracePt t="38175" x="6634163" y="5113338"/>
          <p14:tracePt t="38182" x="6669088" y="5148263"/>
          <p14:tracePt t="38189" x="6704013" y="5176838"/>
          <p14:tracePt t="38198" x="6738938" y="5207000"/>
          <p14:tracePt t="38206" x="6804025" y="5248275"/>
          <p14:tracePt t="38214" x="6880225" y="5272088"/>
          <p14:tracePt t="38221" x="6973888" y="5300663"/>
          <p14:tracePt t="38229" x="7086600" y="5330825"/>
          <p14:tracePt t="38237" x="7215188" y="5335588"/>
          <p14:tracePt t="38244" x="7385050" y="5370513"/>
          <p14:tracePt t="38252" x="7567613" y="5370513"/>
          <p14:tracePt t="38260" x="7732713" y="5383213"/>
          <p14:tracePt t="38268" x="7891463" y="5383213"/>
          <p14:tracePt t="38275" x="8037513" y="5376863"/>
          <p14:tracePt t="38283" x="8137525" y="5359400"/>
          <p14:tracePt t="38290" x="8226425" y="5335588"/>
          <p14:tracePt t="38299" x="8308975" y="5289550"/>
          <p14:tracePt t="38306" x="8385175" y="5230813"/>
          <p14:tracePt t="38313" x="8443913" y="5135563"/>
          <p14:tracePt t="38321" x="8513763" y="5018088"/>
          <p14:tracePt t="38329" x="8566150" y="4854575"/>
          <p14:tracePt t="38338" x="8602663" y="4641850"/>
          <p14:tracePt t="38345" x="8613775" y="4419600"/>
          <p14:tracePt t="38352" x="8613775" y="4137025"/>
          <p14:tracePt t="38360" x="8578850" y="3849688"/>
          <p14:tracePt t="38369" x="8524875" y="3560763"/>
          <p14:tracePt t="38376" x="8448675" y="3314700"/>
          <p14:tracePt t="38384" x="8378825" y="3097213"/>
          <p14:tracePt t="38392" x="8308975" y="2908300"/>
          <p14:tracePt t="38399" x="8243888" y="2762250"/>
          <p14:tracePt t="38407" x="8150225" y="2638425"/>
          <p14:tracePt t="38414" x="8091488" y="2555875"/>
          <p14:tracePt t="38422" x="8020050" y="2497138"/>
          <p14:tracePt t="38430" x="7967663" y="2455863"/>
          <p14:tracePt t="38438" x="7885113" y="2433638"/>
          <p14:tracePt t="38445" x="7808913" y="2427288"/>
          <p14:tracePt t="38454" x="7697788" y="2427288"/>
          <p14:tracePt t="38461" x="7580313" y="2473325"/>
          <p14:tracePt t="38469" x="7373938" y="2562225"/>
          <p14:tracePt t="38477" x="7173913" y="2686050"/>
          <p14:tracePt t="38484" x="6956425" y="2838450"/>
          <p14:tracePt t="38492" x="6769100" y="3003550"/>
          <p14:tracePt t="38501" x="6586538" y="3208338"/>
          <p14:tracePt t="38507" x="6451600" y="3390900"/>
          <p14:tracePt t="38515" x="6327775" y="3590925"/>
          <p14:tracePt t="38524" x="6216650" y="3784600"/>
          <p14:tracePt t="38532" x="6151563" y="3971925"/>
          <p14:tracePt t="38539" x="6092825" y="4130675"/>
          <p14:tracePt t="38546" x="6064250" y="4306888"/>
          <p14:tracePt t="38554" x="6064250" y="4430713"/>
          <p14:tracePt t="38563" x="6064250" y="4548188"/>
          <p14:tracePt t="38569" x="6064250" y="4672013"/>
          <p14:tracePt t="38577" x="6075363" y="4772025"/>
          <p14:tracePt t="38586" x="6099175" y="4865688"/>
          <p14:tracePt t="38593" x="6122988" y="4965700"/>
          <p14:tracePt t="38601" x="6164263" y="5048250"/>
          <p14:tracePt t="38608" x="6192838" y="5130800"/>
          <p14:tracePt t="38617" x="6234113" y="5183188"/>
          <p14:tracePt t="38624" x="6281738" y="5235575"/>
          <p14:tracePt t="38633" x="6316663" y="5283200"/>
          <p14:tracePt t="38639" x="6362700" y="5307013"/>
          <p14:tracePt t="38648" x="6399213" y="5324475"/>
          <p14:tracePt t="38655" x="6427788" y="5341938"/>
          <p14:tracePt t="38663" x="6457950" y="5341938"/>
          <p14:tracePt t="38671" x="6480175" y="5341938"/>
          <p14:tracePt t="38678" x="6499225" y="5341938"/>
          <p14:tracePt t="38686" x="6503988" y="5341938"/>
          <p14:tracePt t="38695" x="6510338" y="5341938"/>
          <p14:tracePt t="38701" x="6516688" y="5330825"/>
          <p14:tracePt t="38709" x="6534150" y="5311775"/>
          <p14:tracePt t="38717" x="6545263" y="5300663"/>
          <p14:tracePt t="38725" x="6545263" y="5294313"/>
          <p14:tracePt t="38732" x="6557963" y="5283200"/>
          <p14:tracePt t="38740" x="6562725" y="5272088"/>
          <p14:tracePt t="38748" x="6575425" y="5272088"/>
          <p14:tracePt t="38763" x="6575425" y="5265738"/>
          <p14:tracePt t="38771" x="6580188" y="5265738"/>
          <p14:tracePt t="38951" x="6592888" y="5265738"/>
          <p14:tracePt t="38958" x="6592888" y="5259388"/>
          <p14:tracePt t="38965" x="6610350" y="5259388"/>
          <p14:tracePt t="38974" x="6621463" y="5253038"/>
          <p14:tracePt t="38981" x="6656388" y="5248275"/>
          <p14:tracePt t="38988" x="6669088" y="5241925"/>
          <p14:tracePt t="38996" x="6704013" y="5230813"/>
          <p14:tracePt t="39004" x="6745288" y="5224463"/>
          <p14:tracePt t="39012" x="6780213" y="5200650"/>
          <p14:tracePt t="39019" x="6827838" y="5189538"/>
          <p14:tracePt t="39027" x="6880225" y="5172075"/>
          <p14:tracePt t="39036" x="6945313" y="5148263"/>
          <p14:tracePt t="39043" x="7004050" y="5135563"/>
          <p14:tracePt t="39050" x="7062788" y="5130800"/>
          <p14:tracePt t="39059" x="7115175" y="5106988"/>
          <p14:tracePt t="39066" x="7173913" y="5100638"/>
          <p14:tracePt t="39075" x="7208838" y="5083175"/>
          <p14:tracePt t="39081" x="7239000" y="5076825"/>
          <p14:tracePt t="39089" x="7250113" y="5076825"/>
          <p14:tracePt t="39105" x="7256463" y="5076825"/>
          <p14:tracePt t="39160" x="7256463" y="5072063"/>
          <p14:tracePt t="39176" x="7250113" y="5072063"/>
          <p14:tracePt t="39183" x="7239000" y="5072063"/>
          <p14:tracePt t="39190" x="7204075" y="5054600"/>
          <p14:tracePt t="39198" x="7121525" y="5024438"/>
          <p14:tracePt t="39206" x="6991350" y="4989513"/>
          <p14:tracePt t="39214" x="6756400" y="4937125"/>
          <p14:tracePt t="39221" x="6457950" y="4841875"/>
          <p14:tracePt t="39229" x="6105525" y="4772025"/>
          <p14:tracePt t="39237" x="5711825" y="4683125"/>
          <p14:tracePt t="39245" x="5322888" y="4613275"/>
          <p14:tracePt t="39252" x="4935538" y="4565650"/>
          <p14:tracePt t="39260" x="4565650" y="4495800"/>
          <p14:tracePt t="39268" x="4230688" y="4443413"/>
          <p14:tracePt t="39277" x="3965575" y="4419600"/>
          <p14:tracePt t="39283" x="3778250" y="4395788"/>
          <p14:tracePt t="39291" x="3648075" y="4378325"/>
          <p14:tracePt t="39300" x="3549650" y="4378325"/>
          <p14:tracePt t="39306" x="3460750" y="4365625"/>
          <p14:tracePt t="39314" x="3390900" y="4360863"/>
          <p14:tracePt t="39322" x="3332163" y="4360863"/>
          <p14:tracePt t="39330" x="3290888" y="4360863"/>
          <p14:tracePt t="39338" x="3254375" y="4360863"/>
          <p14:tracePt t="39345" x="3236913" y="4360863"/>
          <p14:tracePt t="39353" x="3214688" y="4365625"/>
          <p14:tracePt t="39362" x="3178175" y="4371975"/>
          <p14:tracePt t="39370" x="3155950" y="4384675"/>
          <p14:tracePt t="39376" x="3125788" y="4389438"/>
          <p14:tracePt t="39384" x="3101975" y="4402138"/>
          <p14:tracePt t="39392" x="3073400" y="4419600"/>
          <p14:tracePt t="39401" x="3049588" y="4443413"/>
          <p14:tracePt t="39407" x="3038475" y="4460875"/>
          <p14:tracePt t="39416" x="3014663" y="4478338"/>
          <p14:tracePt t="39423" x="3001963" y="4483100"/>
          <p14:tracePt t="39431" x="2984500" y="4502150"/>
          <p14:tracePt t="39438" x="2979738" y="4513263"/>
          <p14:tracePt t="39447" x="2967038" y="4524375"/>
          <p14:tracePt t="39454" x="2960688" y="4537075"/>
          <p14:tracePt t="39462" x="2955925" y="4541838"/>
          <p14:tracePt t="39469" x="2949575" y="4554538"/>
          <p14:tracePt t="39485" x="2943225" y="4565650"/>
          <p14:tracePt t="39501" x="2943225" y="4578350"/>
          <p14:tracePt t="39509" x="2938463" y="4578350"/>
          <p14:tracePt t="39516" x="2938463" y="4583113"/>
          <p14:tracePt t="39524" x="2938463" y="4589463"/>
          <p14:tracePt t="39531" x="2938463" y="4595813"/>
          <p14:tracePt t="39539" x="2938463" y="4602163"/>
          <p14:tracePt t="39547" x="2938463" y="4606925"/>
          <p14:tracePt t="39556" x="2943225" y="4619625"/>
          <p14:tracePt t="39563" x="2949575" y="4619625"/>
          <p14:tracePt t="39571" x="2979738" y="4637088"/>
          <p14:tracePt t="39579" x="3008313" y="4654550"/>
          <p14:tracePt t="39587" x="3073400" y="4665663"/>
          <p14:tracePt t="39594" x="3132138" y="4683125"/>
          <p14:tracePt t="39602" x="3232150" y="4689475"/>
          <p14:tracePt t="39609" x="3336925" y="4700588"/>
          <p14:tracePt t="39618" x="3460750" y="4706938"/>
          <p14:tracePt t="39625" x="3602038" y="4706938"/>
          <p14:tracePt t="39634" x="3784600" y="4700588"/>
          <p14:tracePt t="39640" x="3954463" y="4683125"/>
          <p14:tracePt t="39649" x="4148138" y="4648200"/>
          <p14:tracePt t="39657" x="4371975" y="4624388"/>
          <p14:tracePt t="39663" x="4606925" y="4589463"/>
          <p14:tracePt t="39671" x="4859338" y="4537075"/>
          <p14:tracePt t="39679" x="5122863" y="4513263"/>
          <p14:tracePt t="39687" x="5357813" y="4471988"/>
          <p14:tracePt t="39695" x="5629275" y="4437063"/>
          <p14:tracePt t="39702" x="5892800" y="4395788"/>
          <p14:tracePt t="39710" x="6110288" y="4360863"/>
          <p14:tracePt t="39718" x="6334125" y="4348163"/>
          <p14:tracePt t="39726" x="6545263" y="4313238"/>
          <p14:tracePt t="39734" x="6769100" y="4302125"/>
          <p14:tracePt t="39742" x="6973888" y="4289425"/>
          <p14:tracePt t="39750" x="7197725" y="4278313"/>
          <p14:tracePt t="39757" x="7432675" y="4278313"/>
          <p14:tracePt t="39764" x="7697788" y="4278313"/>
          <p14:tracePt t="39772" x="7974013" y="4278313"/>
          <p14:tracePt t="39781" x="8296275" y="4267200"/>
          <p14:tracePt t="39788" x="8631238" y="4267200"/>
          <p14:tracePt t="39795" x="9031288" y="4267200"/>
          <p14:tracePt t="39804" x="9412288" y="4254500"/>
          <p14:tracePt t="39811" x="9777413" y="4206875"/>
          <p14:tracePt t="39819" x="10147300" y="4167188"/>
          <p14:tracePt t="39826" x="10510838" y="4125913"/>
          <p14:tracePt t="39835" x="10841038" y="4084638"/>
          <p14:tracePt t="39842" x="11169650" y="4013200"/>
          <p14:tracePt t="39850" x="11463338" y="3960813"/>
          <p14:tracePt t="39859" x="11722100" y="3895725"/>
          <p14:tracePt t="39865" x="11939588" y="3836988"/>
          <p14:tracePt t="39873" x="12139613" y="3778250"/>
          <p14:tracePt t="40301" x="11991975" y="3608388"/>
          <p14:tracePt t="40308" x="11798300" y="3643313"/>
          <p14:tracePt t="40315" x="11587163" y="3678238"/>
          <p14:tracePt t="40323" x="11334750" y="3714750"/>
          <p14:tracePt t="40331" x="11087100" y="3736975"/>
          <p14:tracePt t="40340" x="10758488" y="3778250"/>
          <p14:tracePt t="40346" x="10452100" y="3819525"/>
          <p14:tracePt t="40354" x="10123488" y="3860800"/>
          <p14:tracePt t="40362" x="9777413" y="3919538"/>
          <p14:tracePt t="40370" x="9412288" y="3949700"/>
          <p14:tracePt t="40377" x="9007475" y="3971925"/>
          <p14:tracePt t="40386" x="8624888" y="4002088"/>
          <p14:tracePt t="40393" x="8237538" y="4049713"/>
          <p14:tracePt t="40401" x="7815263" y="4078288"/>
          <p14:tracePt t="40408" x="7432675" y="4102100"/>
          <p14:tracePt t="40417" x="7050088" y="4130675"/>
          <p14:tracePt t="40424" x="6686550" y="4160838"/>
          <p14:tracePt t="40433" x="6321425" y="4189413"/>
          <p14:tracePt t="40439" x="5999163" y="4213225"/>
          <p14:tracePt t="40447" x="5716588" y="4230688"/>
          <p14:tracePt t="40455" x="5429250" y="4254500"/>
          <p14:tracePt t="40463" x="5187950" y="4267200"/>
          <p14:tracePt t="40471" x="5000625" y="4289425"/>
          <p14:tracePt t="40478" x="4865688" y="4306888"/>
          <p14:tracePt t="40486" x="4765675" y="4325938"/>
          <p14:tracePt t="40495" x="4706938" y="4330700"/>
          <p14:tracePt t="40502" x="4670425" y="4354513"/>
          <p14:tracePt t="40509" x="4659313" y="4354513"/>
          <p14:tracePt t="40517" x="4659313" y="4360863"/>
          <p14:tracePt t="40573" x="4659313" y="4371975"/>
          <p14:tracePt t="40580" x="4659313" y="4384675"/>
          <p14:tracePt t="40587" x="4659313" y="4406900"/>
          <p14:tracePt t="40595" x="4659313" y="4424363"/>
          <p14:tracePt t="40602" x="4670425" y="4443413"/>
          <p14:tracePt t="40610" x="4683125" y="4471988"/>
          <p14:tracePt t="40618" x="4700588" y="4495800"/>
          <p14:tracePt t="40626" x="4724400" y="4513263"/>
          <p14:tracePt t="40635" x="4770438" y="4554538"/>
          <p14:tracePt t="40641" x="4811713" y="4572000"/>
          <p14:tracePt t="40650" x="4883150" y="4606925"/>
          <p14:tracePt t="40657" x="4953000" y="4613275"/>
          <p14:tracePt t="40665" x="5041900" y="4630738"/>
          <p14:tracePt t="40672" x="5141913" y="4648200"/>
          <p14:tracePt t="40680" x="5235575" y="4654550"/>
          <p14:tracePt t="40689" x="5335588" y="4654550"/>
          <p14:tracePt t="40697" x="5440363" y="4654550"/>
          <p14:tracePt t="40703" x="5557838" y="4654550"/>
          <p14:tracePt t="40712" x="5729288" y="4641850"/>
          <p14:tracePt t="40719" x="5916613" y="4619625"/>
          <p14:tracePt t="40727" x="6092825" y="4583113"/>
          <p14:tracePt t="40735" x="6251575" y="4541838"/>
          <p14:tracePt t="40743" x="6410325" y="4513263"/>
          <p14:tracePt t="40750" x="6503988" y="4483100"/>
          <p14:tracePt t="40758" x="6575425" y="4460875"/>
          <p14:tracePt t="40765" x="6610350" y="4448175"/>
          <p14:tracePt t="40775" x="6627813" y="4437063"/>
          <p14:tracePt t="40828" x="6621463" y="4437063"/>
          <p14:tracePt t="40835" x="6616700" y="4424363"/>
          <p14:tracePt t="40843" x="6586538" y="4413250"/>
          <p14:tracePt t="40851" x="6538913" y="4389438"/>
          <p14:tracePt t="40859" x="6462713" y="4371975"/>
          <p14:tracePt t="40866" x="6362700" y="4348163"/>
          <p14:tracePt t="40874" x="6227763" y="4343400"/>
          <p14:tracePt t="40884" x="6016625" y="4319588"/>
          <p14:tracePt t="40896" x="5740400" y="4319588"/>
          <p14:tracePt t="40897" x="5381625" y="4319588"/>
          <p14:tracePt t="40906" x="4935538" y="4354513"/>
          <p14:tracePt t="40913" x="4513263" y="4402138"/>
          <p14:tracePt t="40921" x="4119563" y="4471988"/>
          <p14:tracePt t="40928" x="3765550" y="4560888"/>
          <p14:tracePt t="40936" x="3484563" y="4654550"/>
          <p14:tracePt t="40944" x="3219450" y="4759325"/>
          <p14:tracePt t="40952" x="2997200" y="4848225"/>
          <p14:tracePt t="40959" x="2825750" y="4924425"/>
          <p14:tracePt t="40968" x="2690813" y="4983163"/>
          <p14:tracePt t="40975" x="2603500" y="5024438"/>
          <p14:tracePt t="40984" x="2538413" y="5048250"/>
          <p14:tracePt t="40990" x="2514600" y="5072063"/>
          <p14:tracePt t="40998" x="2497138" y="5076825"/>
          <p14:tracePt t="41006" x="2490788" y="5094288"/>
          <p14:tracePt t="41015" x="2490788" y="5100638"/>
          <p14:tracePt t="41029" x="2490788" y="5106988"/>
          <p14:tracePt t="41045" x="2490788" y="5113338"/>
          <p14:tracePt t="41053" x="2490788" y="5118100"/>
          <p14:tracePt t="41060" x="2490788" y="5124450"/>
          <p14:tracePt t="41069" x="2497138" y="5130800"/>
          <p14:tracePt t="41077" x="2503488" y="5141913"/>
          <p14:tracePt t="41083" x="2514600" y="5153025"/>
          <p14:tracePt t="41091" x="2532063" y="5172075"/>
          <p14:tracePt t="41100" x="2573338" y="5189538"/>
          <p14:tracePt t="41107" x="2625725" y="5211763"/>
          <p14:tracePt t="41115" x="2720975" y="5235575"/>
          <p14:tracePt t="41122" x="2814638" y="5259388"/>
          <p14:tracePt t="41130" x="2943225" y="5276850"/>
          <p14:tracePt t="41139" x="3125788" y="5289550"/>
          <p14:tracePt t="41146" x="3332163" y="5300663"/>
          <p14:tracePt t="41154" x="3571875" y="5300663"/>
          <p14:tracePt t="41162" x="3813175" y="5294313"/>
          <p14:tracePt t="41169" x="4083050" y="5253038"/>
          <p14:tracePt t="41177" x="4335463" y="5200650"/>
          <p14:tracePt t="41185" x="4594225" y="5141913"/>
          <p14:tracePt t="41192" x="4876800" y="5048250"/>
          <p14:tracePt t="41200" x="5105400" y="4941888"/>
          <p14:tracePt t="41208" x="5335588" y="4830763"/>
          <p14:tracePt t="41217" x="5535613" y="4689475"/>
          <p14:tracePt t="41223" x="5681663" y="4578350"/>
          <p14:tracePt t="41231" x="5792788" y="4465638"/>
          <p14:tracePt t="41239" x="5857875" y="4365625"/>
          <p14:tracePt t="41247" x="5888038" y="4295775"/>
          <p14:tracePt t="41254" x="5910263" y="4225925"/>
          <p14:tracePt t="41263" x="5910263" y="4154488"/>
          <p14:tracePt t="41271" x="5910263" y="4108450"/>
          <p14:tracePt t="41278" x="5905500" y="4071938"/>
          <p14:tracePt t="41285" x="5899150" y="4043363"/>
          <p14:tracePt t="41294" x="5875338" y="4008438"/>
          <p14:tracePt t="41302" x="5851525" y="3978275"/>
          <p14:tracePt t="41309" x="5805488" y="3943350"/>
          <p14:tracePt t="41317" x="5746750" y="3919538"/>
          <p14:tracePt t="41325" x="5664200" y="3895725"/>
          <p14:tracePt t="41333" x="5564188" y="3884613"/>
          <p14:tracePt t="41340" x="5440363" y="3867150"/>
          <p14:tracePt t="41347" x="5322888" y="3867150"/>
          <p14:tracePt t="41356" x="5181600" y="3867150"/>
          <p14:tracePt t="41363" x="5070475" y="3871913"/>
          <p14:tracePt t="41371" x="4959350" y="3895725"/>
          <p14:tracePt t="41378" x="4870450" y="3919538"/>
          <p14:tracePt t="41387" x="4787900" y="3954463"/>
          <p14:tracePt t="41395" x="4700588" y="3984625"/>
          <p14:tracePt t="41402" x="4635500" y="4019550"/>
          <p14:tracePt t="41410" x="4583113" y="4049713"/>
          <p14:tracePt t="41417" x="4548188" y="4078288"/>
          <p14:tracePt t="41425" x="4513263" y="4108450"/>
          <p14:tracePt t="41434" x="4494213" y="4119563"/>
          <p14:tracePt t="41442" x="4483100" y="4148138"/>
          <p14:tracePt t="41448" x="4476750" y="4160838"/>
          <p14:tracePt t="41456" x="4471988" y="4178300"/>
          <p14:tracePt t="41465" x="4471988" y="4206875"/>
          <p14:tracePt t="41472" x="4471988" y="4230688"/>
          <p14:tracePt t="41479" x="4471988" y="4260850"/>
          <p14:tracePt t="41487" x="4471988" y="4306888"/>
          <p14:tracePt t="41496" x="4489450" y="4354513"/>
          <p14:tracePt t="41503" x="4500563" y="4402138"/>
          <p14:tracePt t="41510" x="4518025" y="4448175"/>
          <p14:tracePt t="41519" x="4535488" y="4489450"/>
          <p14:tracePt t="41527" x="4559300" y="4524375"/>
          <p14:tracePt t="41534" x="4576763" y="4560888"/>
          <p14:tracePt t="41542" x="4589463" y="4583113"/>
          <p14:tracePt t="41550" x="4624388" y="4613275"/>
          <p14:tracePt t="41558" x="4659313" y="4637088"/>
          <p14:tracePt t="41566" x="4694238" y="4660900"/>
          <p14:tracePt t="41572" x="4741863" y="4683125"/>
          <p14:tracePt t="41581" x="4794250" y="4700588"/>
          <p14:tracePt t="41588" x="4865688" y="4724400"/>
          <p14:tracePt t="41596" x="4924425" y="4741863"/>
          <p14:tracePt t="41604" x="5000625" y="4748213"/>
          <p14:tracePt t="41611" x="5083175" y="4765675"/>
          <p14:tracePt t="41619" x="5153025" y="4772025"/>
          <p14:tracePt t="41627" x="5211763" y="4783138"/>
          <p14:tracePt t="41635" x="5259388" y="4783138"/>
          <p14:tracePt t="41642" x="5294313" y="4789488"/>
          <p14:tracePt t="41650" x="5318125" y="4789488"/>
          <p14:tracePt t="41659" x="5335588" y="4795838"/>
          <p14:tracePt t="41666" x="5346700" y="4795838"/>
          <p14:tracePt t="41673" x="5353050" y="4795838"/>
          <p14:tracePt t="41698" x="5357813" y="4795838"/>
          <p14:tracePt t="41712" x="5364163" y="4795838"/>
          <p14:tracePt t="41744" x="5370513" y="4795838"/>
          <p14:tracePt t="41759" x="5376863" y="4795838"/>
          <p14:tracePt t="41766" x="5381625" y="4800600"/>
          <p14:tracePt t="41774" x="5387975" y="4800600"/>
          <p14:tracePt t="41814" x="5387975" y="4806950"/>
          <p14:tracePt t="41838" x="5394325" y="4806950"/>
          <p14:tracePt t="41844" x="5399088" y="4806950"/>
          <p14:tracePt t="41853" x="5411788" y="4806950"/>
          <p14:tracePt t="41860" x="5429250" y="4806950"/>
          <p14:tracePt t="41867" x="5446713" y="4806950"/>
          <p14:tracePt t="41875" x="5464175" y="4800600"/>
          <p14:tracePt t="41884" x="5487988" y="4800600"/>
          <p14:tracePt t="41896" x="5511800" y="4795838"/>
          <p14:tracePt t="41898" x="5540375" y="4795838"/>
          <p14:tracePt t="41907" x="5564188" y="4795838"/>
          <p14:tracePt t="41915" x="5588000" y="4795838"/>
          <p14:tracePt t="41922" x="5616575" y="4789488"/>
          <p14:tracePt t="41929" x="5646738" y="4789488"/>
          <p14:tracePt t="41938" x="5675313" y="4789488"/>
          <p14:tracePt t="41946" x="5722938" y="4789488"/>
          <p14:tracePt t="41953" x="5764213" y="4789488"/>
          <p14:tracePt t="41960" x="5822950" y="4789488"/>
          <p14:tracePt t="41968" x="5881688" y="4783138"/>
          <p14:tracePt t="41976" x="5940425" y="4783138"/>
          <p14:tracePt t="41984" x="6034088" y="4772025"/>
          <p14:tracePt t="41992" x="6110288" y="4759325"/>
          <p14:tracePt t="42000" x="6199188" y="4741863"/>
          <p14:tracePt t="42007" x="6299200" y="4724400"/>
          <p14:tracePt t="42015" x="6399213" y="4706938"/>
          <p14:tracePt t="42024" x="6499225" y="4683125"/>
          <p14:tracePt t="42030" x="6597650" y="4648200"/>
          <p14:tracePt t="42038" x="6721475" y="4613275"/>
          <p14:tracePt t="42047" x="6845300" y="4565650"/>
          <p14:tracePt t="42054" x="6997700" y="4502150"/>
          <p14:tracePt t="42061" x="7127875" y="4424363"/>
          <p14:tracePt t="42069" x="7267575" y="4343400"/>
          <p14:tracePt t="42078" x="7426325" y="4243388"/>
          <p14:tracePt t="42085" x="7608888" y="4119563"/>
          <p14:tracePt t="42092" x="7773988" y="3990975"/>
          <p14:tracePt t="42101" x="7885113" y="3878263"/>
          <p14:tracePt t="42108" x="7978775" y="3784600"/>
          <p14:tracePt t="42117" x="8037513" y="3702050"/>
          <p14:tracePt t="42123" x="8072438" y="3636963"/>
          <p14:tracePt t="42131" x="8096250" y="3584575"/>
          <p14:tracePt t="42139" x="8108950" y="3525838"/>
          <p14:tracePt t="42147" x="8113713" y="3473450"/>
          <p14:tracePt t="42154" x="8113713" y="3443288"/>
          <p14:tracePt t="42162" x="8113713" y="3402013"/>
          <p14:tracePt t="42170" x="8085138" y="3367088"/>
          <p14:tracePt t="42179" x="8061325" y="3332163"/>
          <p14:tracePt t="42186" x="8043863" y="3308350"/>
          <p14:tracePt t="42193" x="8008938" y="3284538"/>
          <p14:tracePt t="42201" x="7954963" y="3255963"/>
          <p14:tracePt t="42210" x="7902575" y="3243263"/>
          <p14:tracePt t="42217" x="7826375" y="3225800"/>
          <p14:tracePt t="42224" x="7691438" y="3225800"/>
          <p14:tracePt t="42232" x="7508875" y="3225800"/>
          <p14:tracePt t="42240" x="7226300" y="3232150"/>
          <p14:tracePt t="42248" x="6862763" y="3273425"/>
          <p14:tracePt t="42255" x="6434138" y="3349625"/>
          <p14:tracePt t="42263" x="6005513" y="3408363"/>
          <p14:tracePt t="42271" x="5611813" y="3525838"/>
          <p14:tracePt t="42280" x="5194300" y="3632200"/>
          <p14:tracePt t="42286" x="4887913" y="3743325"/>
          <p14:tracePt t="42295" x="4624388" y="3849688"/>
          <p14:tracePt t="42302" x="4448175" y="3954463"/>
          <p14:tracePt t="42310" x="4330700" y="4030663"/>
          <p14:tracePt t="42317" x="4254500" y="4095750"/>
          <p14:tracePt t="42325" x="4195763" y="4160838"/>
          <p14:tracePt t="42333" x="4159250" y="4219575"/>
          <p14:tracePt t="42341" x="4137025" y="4271963"/>
          <p14:tracePt t="42349" x="4130675" y="4313238"/>
          <p14:tracePt t="42356" x="4124325" y="4354513"/>
          <p14:tracePt t="42364" x="4119563" y="4395788"/>
          <p14:tracePt t="42372" x="4119563" y="4443413"/>
          <p14:tracePt t="42380" x="4119563" y="4489450"/>
          <p14:tracePt t="42387" x="4124325" y="4554538"/>
          <p14:tracePt t="42395" x="4148138" y="4606925"/>
          <p14:tracePt t="42404" x="4165600" y="4665663"/>
          <p14:tracePt t="42410" x="4189413" y="4730750"/>
          <p14:tracePt t="42418" x="4217988" y="4789488"/>
          <p14:tracePt t="42426" x="4259263" y="4854575"/>
          <p14:tracePt t="42435" x="4295775" y="4906963"/>
          <p14:tracePt t="42441" x="4341813" y="4959350"/>
          <p14:tracePt t="42449" x="4406900" y="5013325"/>
          <p14:tracePt t="42457" x="4471988" y="5059363"/>
          <p14:tracePt t="42466" x="4541838" y="5094288"/>
          <p14:tracePt t="42472" x="4648200" y="5141913"/>
          <p14:tracePt t="42480" x="4752975" y="5189538"/>
          <p14:tracePt t="42489" x="4918075" y="5241925"/>
          <p14:tracePt t="42496" x="5111750" y="5276850"/>
          <p14:tracePt t="42504" x="5322888" y="5311775"/>
          <p14:tracePt t="42511" x="5594350" y="5348288"/>
          <p14:tracePt t="42520" x="5857875" y="5359400"/>
          <p14:tracePt t="42527" x="6151563" y="5359400"/>
          <p14:tracePt t="42536" x="6457950" y="5353050"/>
          <p14:tracePt t="42542" x="6762750" y="5330825"/>
          <p14:tracePt t="42551" x="7032625" y="5276850"/>
          <p14:tracePt t="42558" x="7308850" y="5211763"/>
          <p14:tracePt t="42567" x="7567613" y="5130800"/>
          <p14:tracePt t="42574" x="7815263" y="5041900"/>
          <p14:tracePt t="42581" x="8020050" y="4954588"/>
          <p14:tracePt t="42590" x="8213725" y="4848225"/>
          <p14:tracePt t="42598" x="8372475" y="4741863"/>
          <p14:tracePt t="42604" x="8520113" y="4637088"/>
          <p14:tracePt t="42612" x="8648700" y="4524375"/>
          <p14:tracePt t="42620" x="8724900" y="4437063"/>
          <p14:tracePt t="42628" x="8796338" y="4348163"/>
          <p14:tracePt t="42635" x="8848725" y="4254500"/>
          <p14:tracePt t="42643" x="8896350" y="4148138"/>
          <p14:tracePt t="42653" x="8924925" y="4054475"/>
          <p14:tracePt t="42659" x="8948738" y="3978275"/>
          <p14:tracePt t="42666" x="8966200" y="3895725"/>
          <p14:tracePt t="42674" x="8983663" y="3836988"/>
          <p14:tracePt t="42683" x="8983663" y="3778250"/>
          <p14:tracePt t="42690" x="8983663" y="3736975"/>
          <p14:tracePt t="42698" x="8983663" y="3714750"/>
          <p14:tracePt t="42705" x="8977313" y="3690938"/>
          <p14:tracePt t="42714" x="8966200" y="3678238"/>
          <p14:tracePt t="42721" x="8937625" y="3660775"/>
          <p14:tracePt t="42728" x="8896350" y="3656013"/>
          <p14:tracePt t="42736" x="8824913" y="3636963"/>
          <p14:tracePt t="42744" x="8724900" y="3636963"/>
          <p14:tracePt t="42754" x="8620125" y="3636963"/>
          <p14:tracePt t="42760" x="8496300" y="3643313"/>
          <p14:tracePt t="42768" x="8361363" y="3673475"/>
          <p14:tracePt t="42775" x="8213725" y="3725863"/>
          <p14:tracePt t="42784" x="8078788" y="3760788"/>
          <p14:tracePt t="42790" x="7943850" y="3836988"/>
          <p14:tracePt t="42799" x="7808913" y="3895725"/>
          <p14:tracePt t="42806" x="7715250" y="3960813"/>
          <p14:tracePt t="42814" x="7620000" y="4002088"/>
          <p14:tracePt t="42822" x="7556500" y="4049713"/>
          <p14:tracePt t="42829" x="7515225" y="4071938"/>
          <p14:tracePt t="42838" x="7485063" y="4089400"/>
          <p14:tracePt t="42845" x="7480300" y="4095750"/>
          <p14:tracePt t="42854" x="7473950" y="4095750"/>
          <p14:tracePt t="42931" x="7473950" y="4102100"/>
          <p14:tracePt t="42938" x="7480300" y="4119563"/>
          <p14:tracePt t="42947" x="7497763" y="4148138"/>
          <p14:tracePt t="42954" x="7515225" y="4189413"/>
          <p14:tracePt t="42962" x="7556500" y="4243388"/>
          <p14:tracePt t="42969" x="7602538" y="4302125"/>
          <p14:tracePt t="42978" x="7650163" y="4354513"/>
          <p14:tracePt t="42986" x="7715250" y="4413250"/>
          <p14:tracePt t="42993" x="7778750" y="4465638"/>
          <p14:tracePt t="43000" x="7850188" y="4506913"/>
          <p14:tracePt t="43009" x="7920038" y="4548188"/>
          <p14:tracePt t="43016" x="7991475" y="4572000"/>
          <p14:tracePt t="43024" x="8061325" y="4589463"/>
          <p14:tracePt t="43031" x="8113713" y="4589463"/>
          <p14:tracePt t="43040" x="8161338" y="4589463"/>
          <p14:tracePt t="43047" x="8202613" y="4578350"/>
          <p14:tracePt t="43055" x="8255000" y="4548188"/>
          <p14:tracePt t="43062" x="8331200" y="4489450"/>
          <p14:tracePt t="43071" x="8407400" y="4402138"/>
          <p14:tracePt t="43078" x="8531225" y="4254500"/>
          <p14:tracePt t="43086" x="8661400" y="4089400"/>
          <p14:tracePt t="43093" x="8783638" y="3913188"/>
          <p14:tracePt t="43102" x="8901113" y="3732213"/>
          <p14:tracePt t="43109" x="8959850" y="3549650"/>
          <p14:tracePt t="43117" x="8983663" y="3432175"/>
          <p14:tracePt t="43124" x="8996363" y="3284538"/>
          <p14:tracePt t="43132" x="8996363" y="3162300"/>
          <p14:tracePt t="43142" x="8966200" y="3044825"/>
          <p14:tracePt t="43148" x="8918575" y="2932113"/>
          <p14:tracePt t="43155" x="8859838" y="2849563"/>
          <p14:tracePt t="43164" x="8783638" y="2762250"/>
          <p14:tracePt t="43171" x="8701088" y="2709863"/>
          <p14:tracePt t="43178" x="8607425" y="2644775"/>
          <p14:tracePt t="43187" x="8478838" y="2586038"/>
          <p14:tracePt t="43195" x="8361363" y="2555875"/>
          <p14:tracePt t="43203" x="8202613" y="2527300"/>
          <p14:tracePt t="43211" x="8072438" y="2509838"/>
          <p14:tracePt t="43217" x="7902575" y="2486025"/>
          <p14:tracePt t="43226" x="7761288" y="2486025"/>
          <p14:tracePt t="43233" x="7543800" y="2486025"/>
          <p14:tracePt t="43242" x="7326313" y="2532063"/>
          <p14:tracePt t="43248" x="7115175" y="2568575"/>
          <p14:tracePt t="43256" x="6880225" y="2614613"/>
          <p14:tracePt t="43265" x="6675438" y="2686050"/>
          <p14:tracePt t="43272" x="6486525" y="2768600"/>
          <p14:tracePt t="43279" x="6351588" y="2844800"/>
          <p14:tracePt t="43287" x="6245225" y="2925763"/>
          <p14:tracePt t="43295" x="6157913" y="3008313"/>
          <p14:tracePt t="43302" x="6105525" y="3084513"/>
          <p14:tracePt t="43310" x="6057900" y="3167063"/>
          <p14:tracePt t="43319" x="6022975" y="3243263"/>
          <p14:tracePt t="43326" x="5999163" y="3314700"/>
          <p14:tracePt t="43334" x="5969000" y="3390900"/>
          <p14:tracePt t="43341" x="5969000" y="3467100"/>
          <p14:tracePt t="43349" x="5964238" y="3536950"/>
          <p14:tracePt t="43357" x="5951538" y="3608388"/>
          <p14:tracePt t="43365" x="5951538" y="3667125"/>
          <p14:tracePt t="43372" x="5957888" y="3743325"/>
          <p14:tracePt t="43381" x="5964238" y="3813175"/>
          <p14:tracePt t="43388" x="5969000" y="3871913"/>
          <p14:tracePt t="43396" x="6005513" y="3943350"/>
          <p14:tracePt t="43404" x="6027738" y="4013200"/>
          <p14:tracePt t="43411" x="6057900" y="4067175"/>
          <p14:tracePt t="43419" x="6092825" y="4113213"/>
          <p14:tracePt t="43427" x="6151563" y="4160838"/>
          <p14:tracePt t="43435" x="6203950" y="4202113"/>
          <p14:tracePt t="43442" x="6275388" y="4230688"/>
          <p14:tracePt t="43450" x="6357938" y="4271963"/>
          <p14:tracePt t="43459" x="6440488" y="4295775"/>
          <p14:tracePt t="43466" x="6527800" y="4313238"/>
          <p14:tracePt t="43473" x="6621463" y="4330700"/>
          <p14:tracePt t="43482" x="6738938" y="4354513"/>
          <p14:tracePt t="43489" x="6862763" y="4365625"/>
          <p14:tracePt t="43496" x="6969125" y="4371975"/>
          <p14:tracePt t="43504" x="7091363" y="4371975"/>
          <p14:tracePt t="43512" x="7239000" y="4384675"/>
          <p14:tracePt t="43520" x="7356475" y="4384675"/>
          <p14:tracePt t="43527" x="7480300" y="4384675"/>
          <p14:tracePt t="43535" x="7626350" y="4365625"/>
          <p14:tracePt t="43544" x="7743825" y="4343400"/>
          <p14:tracePt t="43551" x="7867650" y="4302125"/>
          <p14:tracePt t="43558" x="7978775" y="4260850"/>
          <p14:tracePt t="43566" x="8078788" y="4225925"/>
          <p14:tracePt t="43575" x="8172450" y="4184650"/>
          <p14:tracePt t="43582" x="8226425" y="4137025"/>
          <p14:tracePt t="43590" x="8289925" y="4071938"/>
          <p14:tracePt t="43598" x="8337550" y="4013200"/>
          <p14:tracePt t="43605" x="8385175" y="3949700"/>
          <p14:tracePt t="43614" x="8426450" y="3895725"/>
          <p14:tracePt t="43622" x="8461375" y="3836988"/>
          <p14:tracePt t="43628" x="8489950" y="3760788"/>
          <p14:tracePt t="43636" x="8507413" y="3702050"/>
          <p14:tracePt t="43644" x="8524875" y="3632200"/>
          <p14:tracePt t="43653" x="8543925" y="3573463"/>
          <p14:tracePt t="43659" x="8548688" y="3508375"/>
          <p14:tracePt t="43667" x="8548688" y="3449638"/>
          <p14:tracePt t="43676" x="8548688" y="3419475"/>
          <p14:tracePt t="43684" x="8543925" y="3390900"/>
          <p14:tracePt t="43690" x="8531225" y="3373438"/>
          <p14:tracePt t="43699" x="8520113" y="3349625"/>
          <p14:tracePt t="43706" x="8502650" y="3332163"/>
          <p14:tracePt t="43715" x="8466138" y="3302000"/>
          <p14:tracePt t="43721" x="8426450" y="3290888"/>
          <p14:tracePt t="43729" x="8355013" y="3249613"/>
          <p14:tracePt t="43737" x="8237538" y="3221038"/>
          <p14:tracePt t="43745" x="8102600" y="3190875"/>
          <p14:tracePt t="43753" x="7896225" y="3179763"/>
          <p14:tracePt t="43760" x="7656513" y="3167063"/>
          <p14:tracePt t="43768" x="7391400" y="3155950"/>
          <p14:tracePt t="43776" x="7108825" y="3143250"/>
          <p14:tracePt t="43784" x="6834188" y="3143250"/>
          <p14:tracePt t="43792" x="6527800" y="3167063"/>
          <p14:tracePt t="43800" x="6199188" y="3208338"/>
          <p14:tracePt t="43808" x="5910263" y="3243263"/>
          <p14:tracePt t="43815" x="5616575" y="3314700"/>
          <p14:tracePt t="43823" x="5353050" y="3390900"/>
          <p14:tracePt t="43831" x="5129213" y="3467100"/>
          <p14:tracePt t="43838" x="4983163" y="3543300"/>
          <p14:tracePt t="43846" x="4846638" y="3614738"/>
          <p14:tracePt t="43854" x="4765675" y="3673475"/>
          <p14:tracePt t="43861" x="4689475" y="3719513"/>
          <p14:tracePt t="43878" x="4583113" y="3819525"/>
          <p14:tracePt t="43885" x="4541838" y="3871913"/>
          <p14:tracePt t="43892" x="4513263" y="3919538"/>
          <p14:tracePt t="43902" x="4489450" y="3971925"/>
          <p14:tracePt t="43908" x="4476750" y="4025900"/>
          <p14:tracePt t="43915" x="4465638" y="4084638"/>
          <p14:tracePt t="43923" x="4465638" y="4154488"/>
          <p14:tracePt t="43932" x="4465638" y="4219575"/>
          <p14:tracePt t="43939" x="4476750" y="4284663"/>
          <p14:tracePt t="43946" x="4494213" y="4354513"/>
          <p14:tracePt t="43954" x="4506913" y="4419600"/>
          <p14:tracePt t="43963" x="4541838" y="4483100"/>
          <p14:tracePt t="43970" x="4559300" y="4537075"/>
          <p14:tracePt t="43977" x="4594225" y="4589463"/>
          <p14:tracePt t="43986" x="4630738" y="4637088"/>
          <p14:tracePt t="43993" x="4665663" y="4672013"/>
          <p14:tracePt t="44001" x="4718050" y="4700588"/>
          <p14:tracePt t="44010" x="4770438" y="4730750"/>
          <p14:tracePt t="44016" x="4852988" y="4754563"/>
          <p14:tracePt t="44024" x="4941888" y="4783138"/>
          <p14:tracePt t="44032" x="5041900" y="4795838"/>
          <p14:tracePt t="44039" x="5146675" y="4806950"/>
          <p14:tracePt t="44048" x="5281613" y="4813300"/>
          <p14:tracePt t="44055" x="5446713" y="4813300"/>
          <p14:tracePt t="44063" x="5629275" y="4824413"/>
          <p14:tracePt t="44071" x="5810250" y="4824413"/>
          <p14:tracePt t="44078" x="6016625" y="4818063"/>
          <p14:tracePt t="44086" x="6203950" y="4783138"/>
          <p14:tracePt t="44095" x="6399213" y="4765675"/>
          <p14:tracePt t="44102" x="6592888" y="4719638"/>
          <p14:tracePt t="44109" x="6786563" y="4683125"/>
          <p14:tracePt t="44117" x="7004050" y="4637088"/>
          <p14:tracePt t="44125" x="7186613" y="4565650"/>
          <p14:tracePt t="44133" x="7385050" y="4506913"/>
          <p14:tracePt t="44140" x="7573963" y="4424363"/>
          <p14:tracePt t="44148" x="7743825" y="4343400"/>
          <p14:tracePt t="44156" x="7943850" y="4219575"/>
          <p14:tracePt t="44165" x="8126413" y="4102100"/>
          <p14:tracePt t="44171" x="8302625" y="3984625"/>
          <p14:tracePt t="44180" x="8455025" y="3843338"/>
          <p14:tracePt t="44187" x="8583613" y="3708400"/>
          <p14:tracePt t="44195" x="8672513" y="3602038"/>
          <p14:tracePt t="44203" x="8731250" y="3519488"/>
          <p14:tracePt t="44212" x="8766175" y="3449638"/>
          <p14:tracePt t="44218" x="8778875" y="3379788"/>
          <p14:tracePt t="44226" x="8783638" y="3338513"/>
          <p14:tracePt t="44233" x="8783638" y="3308350"/>
          <p14:tracePt t="44241" x="8783638" y="3267075"/>
          <p14:tracePt t="44249" x="8766175" y="3232150"/>
          <p14:tracePt t="44257" x="8737600" y="3184525"/>
          <p14:tracePt t="44265" x="8672513" y="3138488"/>
          <p14:tracePt t="44272" x="8578850" y="3084513"/>
          <p14:tracePt t="44281" x="8448675" y="3025775"/>
          <p14:tracePt t="44289" x="8231188" y="2967038"/>
          <p14:tracePt t="44295" x="7932738" y="2897188"/>
          <p14:tracePt t="44303" x="7591425" y="2873375"/>
          <p14:tracePt t="44311" x="7208838" y="2855913"/>
          <p14:tracePt t="44320" x="6769100" y="2844800"/>
          <p14:tracePt t="44326" x="6351588" y="2849563"/>
          <p14:tracePt t="44334" x="5899150" y="2925763"/>
          <p14:tracePt t="44342" x="5487988" y="3032125"/>
          <p14:tracePt t="44350" x="5094288" y="3121025"/>
          <p14:tracePt t="44358" x="4752975" y="3214688"/>
          <p14:tracePt t="44365" x="4524375" y="3321050"/>
          <p14:tracePt t="44374" x="4395788" y="3390900"/>
          <p14:tracePt t="44381" x="4318000" y="3455988"/>
          <p14:tracePt t="44389" x="4271963" y="3508375"/>
          <p14:tracePt t="44396" x="4248150" y="3560763"/>
          <p14:tracePt t="44404" x="4241800" y="3625850"/>
          <p14:tracePt t="44413" x="4237038" y="3673475"/>
          <p14:tracePt t="44420" x="4237038" y="3725863"/>
          <p14:tracePt t="44427" x="4237038" y="3773488"/>
          <p14:tracePt t="44435" x="4237038" y="3825875"/>
          <p14:tracePt t="44443" x="4248150" y="3854450"/>
          <p14:tracePt t="44451" x="4271963" y="3919538"/>
          <p14:tracePt t="44459" x="4295775" y="3960813"/>
          <p14:tracePt t="44466" x="4324350" y="4008438"/>
          <p14:tracePt t="44474" x="4359275" y="4060825"/>
          <p14:tracePt t="44483" x="4400550" y="4095750"/>
          <p14:tracePt t="44489" x="4454525" y="4137025"/>
          <p14:tracePt t="44497" x="4513263" y="4167188"/>
          <p14:tracePt t="44505" x="4594225" y="4184650"/>
          <p14:tracePt t="44513" x="4694238" y="4206875"/>
          <p14:tracePt t="44521" x="4787900" y="4206875"/>
          <p14:tracePt t="44528" x="4911725" y="4213225"/>
          <p14:tracePt t="44536" x="5035550" y="4213225"/>
          <p14:tracePt t="44544" x="5218113" y="4206875"/>
          <p14:tracePt t="44552" x="5387975" y="4189413"/>
          <p14:tracePt t="44559" x="5557838" y="4167188"/>
          <p14:tracePt t="44568" x="5729288" y="4137025"/>
          <p14:tracePt t="44576" x="5905500" y="4102100"/>
          <p14:tracePt t="44584" x="6081713" y="4060825"/>
          <p14:tracePt t="44590" x="6257925" y="4025900"/>
          <p14:tracePt t="44598" x="6410325" y="3995738"/>
          <p14:tracePt t="44607" x="6510338" y="3967163"/>
          <p14:tracePt t="44615" x="6604000" y="3937000"/>
          <p14:tracePt t="44622" x="6662738" y="3919538"/>
          <p14:tracePt t="44629" x="6692900" y="3913188"/>
          <p14:tracePt t="44637" x="6697663" y="3913188"/>
          <p14:tracePt t="44716" x="6692900" y="3913188"/>
          <p14:tracePt t="44723" x="6675438" y="3908425"/>
          <p14:tracePt t="44731" x="6651625" y="3908425"/>
          <p14:tracePt t="44738" x="6621463" y="3902075"/>
          <p14:tracePt t="44747" x="6580188" y="3902075"/>
          <p14:tracePt t="44753" x="6538913" y="3902075"/>
          <p14:tracePt t="44762" x="6469063" y="3902075"/>
          <p14:tracePt t="44769" x="6421438" y="3902075"/>
          <p14:tracePt t="44777" x="6375400" y="3902075"/>
          <p14:tracePt t="44785" x="6334125" y="3902075"/>
          <p14:tracePt t="44792" x="6310313" y="3902075"/>
          <p14:tracePt t="44801" x="6299200" y="3902075"/>
          <p14:tracePt t="44809" x="6292850" y="3902075"/>
          <p14:tracePt t="44816" x="6286500" y="3902075"/>
          <p14:tracePt t="44840" x="6281738" y="3902075"/>
          <p14:tracePt t="44854" x="6275388" y="3902075"/>
          <p14:tracePt t="44862" x="6262688" y="3908425"/>
          <p14:tracePt t="44871" x="6262688" y="3913188"/>
          <p14:tracePt t="44878" x="6251575" y="3919538"/>
          <p14:tracePt t="44885" x="6251575" y="3932238"/>
          <p14:tracePt t="44896" x="6251575" y="3949700"/>
          <p14:tracePt t="44902" x="6251575" y="3967163"/>
          <p14:tracePt t="44908" x="6251575" y="3984625"/>
          <p14:tracePt t="44917" x="6269038" y="4013200"/>
          <p14:tracePt t="44924" x="6281738" y="4037013"/>
          <p14:tracePt t="44932" x="6316663" y="4067175"/>
          <p14:tracePt t="44940" x="6345238" y="4084638"/>
          <p14:tracePt t="44947" x="6381750" y="4102100"/>
          <p14:tracePt t="44955" x="6421438" y="4125913"/>
          <p14:tracePt t="44963" x="6480175" y="4143375"/>
          <p14:tracePt t="44971" x="6545263" y="4154488"/>
          <p14:tracePt t="44978" x="6604000" y="4167188"/>
          <p14:tracePt t="44987" x="6680200" y="4171950"/>
          <p14:tracePt t="44994" x="6751638" y="4171950"/>
          <p14:tracePt t="45002" x="6838950" y="4171950"/>
          <p14:tracePt t="45010" x="6897688" y="4171950"/>
          <p14:tracePt t="45017" x="6969125" y="4171950"/>
          <p14:tracePt t="45025" x="7027863" y="4148138"/>
          <p14:tracePt t="45034" x="7069138" y="4130675"/>
          <p14:tracePt t="45041" x="7121525" y="4119563"/>
          <p14:tracePt t="45048" x="7167563" y="4089400"/>
          <p14:tracePt t="45056" x="7208838" y="4067175"/>
          <p14:tracePt t="45065" x="7245350" y="4049713"/>
          <p14:tracePt t="45071" x="7280275" y="4019550"/>
          <p14:tracePt t="45079" x="7315200" y="3990975"/>
          <p14:tracePt t="45087" x="7339013" y="3971925"/>
          <p14:tracePt t="45095" x="7356475" y="3954463"/>
          <p14:tracePt t="45103" x="7367588" y="3937000"/>
          <p14:tracePt t="45110" x="7380288" y="3932238"/>
          <p14:tracePt t="45119" x="7385050" y="3919538"/>
          <p14:tracePt t="45205" x="7391400" y="3919538"/>
          <p14:tracePt t="45211" x="7397750" y="3919538"/>
          <p14:tracePt t="45219" x="7404100" y="3919538"/>
          <p14:tracePt t="45228" x="7408863" y="3919538"/>
          <p14:tracePt t="45234" x="7415213" y="3919538"/>
          <p14:tracePt t="45647" x="7426325" y="3919538"/>
          <p14:tracePt t="45654" x="7456488" y="3919538"/>
          <p14:tracePt t="45661" x="7480300" y="3913188"/>
          <p14:tracePt t="45669" x="7526338" y="3908425"/>
          <p14:tracePt t="45677" x="7580313" y="3890963"/>
          <p14:tracePt t="45685" x="7639050" y="3884613"/>
          <p14:tracePt t="45692" x="7691438" y="3867150"/>
          <p14:tracePt t="45701" x="7767638" y="3860800"/>
          <p14:tracePt t="45708" x="7850188" y="3854450"/>
          <p14:tracePt t="45716" x="7920038" y="3832225"/>
          <p14:tracePt t="45723" x="7991475" y="3819525"/>
          <p14:tracePt t="45731" x="8067675" y="3808413"/>
          <p14:tracePt t="45739" x="8137525" y="3790950"/>
          <p14:tracePt t="45748" x="8208963" y="3773488"/>
          <p14:tracePt t="45754" x="8289925" y="3760788"/>
          <p14:tracePt t="45763" x="8378825" y="3749675"/>
          <p14:tracePt t="45770" x="8466138" y="3732213"/>
          <p14:tracePt t="45778" x="8566150" y="3725863"/>
          <p14:tracePt t="45786" x="8683625" y="3719513"/>
          <p14:tracePt t="45793" x="8796338" y="3708400"/>
          <p14:tracePt t="45801" x="8901113" y="3690938"/>
          <p14:tracePt t="45810" x="9031288" y="3684588"/>
          <p14:tracePt t="45816" x="9136063" y="3673475"/>
          <p14:tracePt t="45824" x="9248775" y="3656013"/>
          <p14:tracePt t="45832" x="9353550" y="3649663"/>
          <p14:tracePt t="45841" x="9453563" y="3643313"/>
          <p14:tracePt t="45848" x="9553575" y="3625850"/>
          <p14:tracePt t="45855" x="9647238" y="3608388"/>
          <p14:tracePt t="45863" x="9729788" y="3590925"/>
          <p14:tracePt t="45871" x="9818688" y="3567113"/>
          <p14:tracePt t="45880" x="9906000" y="3560763"/>
          <p14:tracePt t="45896" x="10047288" y="3525838"/>
          <p14:tracePt t="45903" x="10117138" y="3502025"/>
          <p14:tracePt t="45910" x="10175875" y="3497263"/>
          <p14:tracePt t="45918" x="10240963" y="3484563"/>
          <p14:tracePt t="45925" x="10306050" y="3484563"/>
          <p14:tracePt t="45934" x="10371138" y="3467100"/>
          <p14:tracePt t="45941" x="10429875" y="3460750"/>
          <p14:tracePt t="45949" x="10488613" y="3443288"/>
          <p14:tracePt t="45956" x="10552113" y="3438525"/>
          <p14:tracePt t="45965" x="10617200" y="3432175"/>
          <p14:tracePt t="45972" x="10682288" y="3414713"/>
          <p14:tracePt t="45980" x="10741025" y="3408363"/>
          <p14:tracePt t="45987" x="10799763" y="3390900"/>
          <p14:tracePt t="45996" x="10852150" y="3390900"/>
          <p14:tracePt t="46004" x="10910888" y="3384550"/>
          <p14:tracePt t="46010" x="10963275" y="3379788"/>
          <p14:tracePt t="46018" x="11022013" y="3379788"/>
          <p14:tracePt t="46026" x="11069638" y="3379788"/>
          <p14:tracePt t="46035" x="11117263" y="3379788"/>
          <p14:tracePt t="46041" x="11176000" y="3379788"/>
          <p14:tracePt t="46049" x="11217275" y="3379788"/>
          <p14:tracePt t="46057" x="11276013" y="3379788"/>
          <p14:tracePt t="46066" x="11339513" y="3384550"/>
          <p14:tracePt t="46072" x="11398250" y="3384550"/>
          <p14:tracePt t="46080" x="11456988" y="3390900"/>
          <p14:tracePt t="46089" x="11504613" y="3390900"/>
          <p14:tracePt t="46096" x="11569700" y="3408363"/>
          <p14:tracePt t="46104" x="11615738" y="3408363"/>
          <p14:tracePt t="46111" x="11645900" y="3408363"/>
          <p14:tracePt t="46120" x="11687175" y="3408363"/>
          <p14:tracePt t="46127" x="11710988" y="3408363"/>
          <p14:tracePt t="46134" x="11728450" y="3408363"/>
          <p14:tracePt t="46142" x="11750675" y="3408363"/>
          <p14:tracePt t="46150" x="11774488" y="3408363"/>
          <p14:tracePt t="46158" x="11798300" y="3408363"/>
          <p14:tracePt t="46166" x="11815763" y="3408363"/>
          <p14:tracePt t="46174" x="11833225" y="3408363"/>
          <p14:tracePt t="46181" x="11845925" y="3408363"/>
          <p14:tracePt t="46189" x="11850688" y="3408363"/>
          <p14:tracePt t="46314" x="11845925" y="3414713"/>
          <p14:tracePt t="46322" x="11839575" y="3419475"/>
          <p14:tracePt t="46328" x="11815763" y="3419475"/>
          <p14:tracePt t="46337" x="11787188" y="3425825"/>
          <p14:tracePt t="46344" x="11750675" y="3438525"/>
          <p14:tracePt t="46352" x="11710988" y="3449638"/>
          <p14:tracePt t="46360" x="11657013" y="3455988"/>
          <p14:tracePt t="46368" x="11598275" y="3460750"/>
          <p14:tracePt t="46375" x="11539538" y="3467100"/>
          <p14:tracePt t="46384" x="11480800" y="3478213"/>
          <p14:tracePt t="46392" x="11410950" y="3484563"/>
          <p14:tracePt t="46399" x="11339513" y="3490913"/>
          <p14:tracePt t="46406" x="11280775" y="3502025"/>
          <p14:tracePt t="46414" x="11222038" y="3514725"/>
          <p14:tracePt t="46422" x="11139488" y="3532188"/>
          <p14:tracePt t="46430" x="11063288" y="3536950"/>
          <p14:tracePt t="46437" x="10982325" y="3556000"/>
          <p14:tracePt t="46445" x="10899775" y="3573463"/>
          <p14:tracePt t="46454" x="10841038" y="3578225"/>
          <p14:tracePt t="46460" x="10782300" y="3584575"/>
          <p14:tracePt t="46468" x="10747375" y="3597275"/>
          <p14:tracePt t="46477" x="10728325" y="3602038"/>
          <p14:tracePt t="46484" x="10710863" y="3608388"/>
          <p14:tracePt t="46491" x="10706100" y="3608388"/>
          <p14:tracePt t="46516" x="10706100" y="3614738"/>
          <p14:tracePt t="46593" x="10706100" y="3619500"/>
          <p14:tracePt t="46601" x="10710863" y="3619500"/>
          <p14:tracePt t="46609" x="10717213" y="3625850"/>
          <p14:tracePt t="46616" x="10728325" y="3625850"/>
          <p14:tracePt t="46623" x="10734675" y="3632200"/>
          <p14:tracePt t="46631" x="10764838" y="3632200"/>
          <p14:tracePt t="46639" x="10799763" y="3636963"/>
          <p14:tracePt t="46646" x="10841038" y="3643313"/>
          <p14:tracePt t="46654" x="10882313" y="3643313"/>
          <p14:tracePt t="46662" x="10928350" y="3643313"/>
          <p14:tracePt t="46671" x="10982325" y="3656013"/>
          <p14:tracePt t="46678" x="11041063" y="3656013"/>
          <p14:tracePt t="46685" x="11099800" y="3656013"/>
          <p14:tracePt t="46693" x="11158538" y="3656013"/>
          <p14:tracePt t="46702" x="11217275" y="3656013"/>
          <p14:tracePt t="46710" x="11280775" y="3656013"/>
          <p14:tracePt t="46717" x="11352213" y="3649663"/>
          <p14:tracePt t="46725" x="11434763" y="3643313"/>
          <p14:tracePt t="46732" x="11493500" y="3636963"/>
          <p14:tracePt t="46740" x="11557000" y="3636963"/>
          <p14:tracePt t="46748" x="11610975" y="3625850"/>
          <p14:tracePt t="46755" x="11663363" y="3619500"/>
          <p14:tracePt t="46764" x="11710988" y="3619500"/>
          <p14:tracePt t="46771" x="11750675" y="3619500"/>
          <p14:tracePt t="46778" x="11798300" y="3614738"/>
          <p14:tracePt t="46786" x="11839575" y="3614738"/>
          <p14:tracePt t="46794" x="11891963" y="3614738"/>
          <p14:tracePt t="46803" x="11933238" y="3608388"/>
          <p14:tracePt t="46810" x="11974513" y="3602038"/>
          <p14:tracePt t="46817" x="12022138" y="3602038"/>
          <p14:tracePt t="46825" x="12074525" y="3590925"/>
          <p14:tracePt t="46834" x="12109450" y="3590925"/>
          <p14:tracePt t="46841" x="12150725" y="35845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9E2F3"/>
            </a:gs>
            <a:gs pos="83000">
              <a:srgbClr val="E2E9F6"/>
            </a:gs>
            <a:gs pos="100000">
              <a:srgbClr val="DCE5F4">
                <a:alpha val="4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827ACC-E19D-4E38-AE05-33F188248FC2}"/>
              </a:ext>
            </a:extLst>
          </p:cNvPr>
          <p:cNvSpPr/>
          <p:nvPr/>
        </p:nvSpPr>
        <p:spPr>
          <a:xfrm>
            <a:off x="0" y="0"/>
            <a:ext cx="12192000" cy="825690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BB9B1C4-5210-4BEA-A556-2A53383A911F}"/>
              </a:ext>
            </a:extLst>
          </p:cNvPr>
          <p:cNvSpPr txBox="1">
            <a:spLocks/>
          </p:cNvSpPr>
          <p:nvPr/>
        </p:nvSpPr>
        <p:spPr>
          <a:xfrm>
            <a:off x="0" y="183519"/>
            <a:ext cx="12191999" cy="421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rgbClr val="002060"/>
                </a:solidFill>
              </a:rPr>
              <a:t>Which semiconductors?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DA2CC3D-A139-4741-BB7C-0A48922251A4}"/>
              </a:ext>
            </a:extLst>
          </p:cNvPr>
          <p:cNvSpPr/>
          <p:nvPr/>
        </p:nvSpPr>
        <p:spPr>
          <a:xfrm>
            <a:off x="0" y="6134668"/>
            <a:ext cx="12192000" cy="118282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Related image">
            <a:extLst>
              <a:ext uri="{FF2B5EF4-FFF2-40B4-BE49-F238E27FC236}">
                <a16:creationId xmlns:a16="http://schemas.microsoft.com/office/drawing/2014/main" id="{30AB1945-2986-4BBF-A835-B348A6D4F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212" y="1111629"/>
            <a:ext cx="30480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Image result for iii-v semiconductors">
            <a:extLst>
              <a:ext uri="{FF2B5EF4-FFF2-40B4-BE49-F238E27FC236}">
                <a16:creationId xmlns:a16="http://schemas.microsoft.com/office/drawing/2014/main" id="{F0A311FF-5037-43E1-BE69-97D7A1E6CB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2999"/>
          <a:stretch/>
        </p:blipFill>
        <p:spPr bwMode="auto">
          <a:xfrm>
            <a:off x="5455495" y="930881"/>
            <a:ext cx="6552728" cy="4704535"/>
          </a:xfrm>
          <a:prstGeom prst="rect">
            <a:avLst/>
          </a:prstGeom>
          <a:noFill/>
          <a:ln w="381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直线箭头连接符 5">
            <a:extLst>
              <a:ext uri="{FF2B5EF4-FFF2-40B4-BE49-F238E27FC236}">
                <a16:creationId xmlns:a16="http://schemas.microsoft.com/office/drawing/2014/main" id="{B04EA3DE-495A-496B-87D3-DBA7931BAAF2}"/>
              </a:ext>
            </a:extLst>
          </p:cNvPr>
          <p:cNvCxnSpPr>
            <a:cxnSpLocks/>
          </p:cNvCxnSpPr>
          <p:nvPr/>
        </p:nvCxnSpPr>
        <p:spPr>
          <a:xfrm flipV="1">
            <a:off x="8119791" y="4051240"/>
            <a:ext cx="216024" cy="144016"/>
          </a:xfrm>
          <a:prstGeom prst="straightConnector1">
            <a:avLst/>
          </a:prstGeom>
          <a:noFill/>
          <a:ln w="9525" cap="flat" cmpd="sng" algn="ctr">
            <a:solidFill>
              <a:srgbClr val="000080"/>
            </a:solidFill>
            <a:prstDash val="solid"/>
            <a:tailEnd type="triangle"/>
          </a:ln>
          <a:effectLst/>
        </p:spPr>
      </p:cxnSp>
      <p:sp>
        <p:nvSpPr>
          <p:cNvPr id="22" name="文本框 7">
            <a:extLst>
              <a:ext uri="{FF2B5EF4-FFF2-40B4-BE49-F238E27FC236}">
                <a16:creationId xmlns:a16="http://schemas.microsoft.com/office/drawing/2014/main" id="{5F3C2167-F5DF-40B5-A835-67F111338457}"/>
              </a:ext>
            </a:extLst>
          </p:cNvPr>
          <p:cNvSpPr txBox="1"/>
          <p:nvPr/>
        </p:nvSpPr>
        <p:spPr>
          <a:xfrm>
            <a:off x="7480510" y="4123248"/>
            <a:ext cx="744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GB" altLang="zh-CN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InGaAs</a:t>
            </a:r>
            <a:endParaRPr kumimoji="1" lang="zh-CN" altLang="en-US" sz="14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70CCF7E7-384B-49B9-9202-2A079EF5B747}"/>
              </a:ext>
            </a:extLst>
          </p:cNvPr>
          <p:cNvSpPr txBox="1"/>
          <p:nvPr/>
        </p:nvSpPr>
        <p:spPr>
          <a:xfrm>
            <a:off x="7360286" y="3319597"/>
            <a:ext cx="942887" cy="52322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InGaAsP</a:t>
            </a:r>
            <a:endParaRPr kumimoji="1" lang="en-GB" altLang="zh-CN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InGaAlAs</a:t>
            </a:r>
            <a:endParaRPr kumimoji="1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4" name="直线连接符 12">
            <a:extLst>
              <a:ext uri="{FF2B5EF4-FFF2-40B4-BE49-F238E27FC236}">
                <a16:creationId xmlns:a16="http://schemas.microsoft.com/office/drawing/2014/main" id="{B4168E08-45C0-4FFD-873B-8758A4998200}"/>
              </a:ext>
            </a:extLst>
          </p:cNvPr>
          <p:cNvCxnSpPr>
            <a:cxnSpLocks/>
          </p:cNvCxnSpPr>
          <p:nvPr/>
        </p:nvCxnSpPr>
        <p:spPr>
          <a:xfrm>
            <a:off x="8335815" y="2593578"/>
            <a:ext cx="0" cy="1385654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headEnd type="oval" w="med" len="med"/>
            <a:tailEnd type="oval" w="med" len="med"/>
          </a:ln>
          <a:effectLst/>
        </p:spPr>
      </p:cxnSp>
      <p:cxnSp>
        <p:nvCxnSpPr>
          <p:cNvPr id="25" name="直线连接符 21">
            <a:extLst>
              <a:ext uri="{FF2B5EF4-FFF2-40B4-BE49-F238E27FC236}">
                <a16:creationId xmlns:a16="http://schemas.microsoft.com/office/drawing/2014/main" id="{B3201690-DD46-4EBB-A0B9-D3B8CA1ECE85}"/>
              </a:ext>
            </a:extLst>
          </p:cNvPr>
          <p:cNvCxnSpPr>
            <a:cxnSpLocks/>
          </p:cNvCxnSpPr>
          <p:nvPr/>
        </p:nvCxnSpPr>
        <p:spPr>
          <a:xfrm>
            <a:off x="7255695" y="1530960"/>
            <a:ext cx="0" cy="1224136"/>
          </a:xfrm>
          <a:prstGeom prst="line">
            <a:avLst/>
          </a:prstGeom>
          <a:noFill/>
          <a:ln w="38100" cap="flat" cmpd="sng" algn="ctr">
            <a:solidFill>
              <a:srgbClr val="0070C0"/>
            </a:solidFill>
            <a:prstDash val="solid"/>
            <a:headEnd type="oval" w="med" len="med"/>
            <a:tailEnd type="oval" w="med" len="med"/>
          </a:ln>
          <a:effectLst/>
        </p:spPr>
      </p:cxnSp>
      <p:sp>
        <p:nvSpPr>
          <p:cNvPr id="26" name="文本框 22">
            <a:extLst>
              <a:ext uri="{FF2B5EF4-FFF2-40B4-BE49-F238E27FC236}">
                <a16:creationId xmlns:a16="http://schemas.microsoft.com/office/drawing/2014/main" id="{12FE3928-18C0-4A17-9B06-51B8FC66D9C2}"/>
              </a:ext>
            </a:extLst>
          </p:cNvPr>
          <p:cNvSpPr txBox="1"/>
          <p:nvPr/>
        </p:nvSpPr>
        <p:spPr>
          <a:xfrm>
            <a:off x="6329239" y="1973751"/>
            <a:ext cx="89667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GB" altLang="zh-CN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GaAlAs</a:t>
            </a:r>
            <a:endParaRPr kumimoji="1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7" name="文本框 9">
            <a:extLst>
              <a:ext uri="{FF2B5EF4-FFF2-40B4-BE49-F238E27FC236}">
                <a16:creationId xmlns:a16="http://schemas.microsoft.com/office/drawing/2014/main" id="{F51E62AF-8D53-4944-838F-BD1FA768CABB}"/>
              </a:ext>
            </a:extLst>
          </p:cNvPr>
          <p:cNvSpPr txBox="1"/>
          <p:nvPr/>
        </p:nvSpPr>
        <p:spPr>
          <a:xfrm>
            <a:off x="8536860" y="2166298"/>
            <a:ext cx="7136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GB" altLang="zh-CN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InAlAs</a:t>
            </a:r>
            <a:endParaRPr kumimoji="1" lang="zh-CN" altLang="en-US" sz="1400" dirty="0">
              <a:solidFill>
                <a:srgbClr val="00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8" name="直线箭头连接符 13">
            <a:extLst>
              <a:ext uri="{FF2B5EF4-FFF2-40B4-BE49-F238E27FC236}">
                <a16:creationId xmlns:a16="http://schemas.microsoft.com/office/drawing/2014/main" id="{484EAD0E-6502-413A-8482-F10E2B2CBDEF}"/>
              </a:ext>
            </a:extLst>
          </p:cNvPr>
          <p:cNvCxnSpPr>
            <a:cxnSpLocks/>
          </p:cNvCxnSpPr>
          <p:nvPr/>
        </p:nvCxnSpPr>
        <p:spPr>
          <a:xfrm flipH="1">
            <a:off x="8348830" y="2258532"/>
            <a:ext cx="216023" cy="239006"/>
          </a:xfrm>
          <a:prstGeom prst="straightConnector1">
            <a:avLst/>
          </a:prstGeom>
          <a:noFill/>
          <a:ln w="9525" cap="flat" cmpd="sng" algn="ctr">
            <a:solidFill>
              <a:srgbClr val="000080"/>
            </a:solidFill>
            <a:prstDash val="solid"/>
            <a:tailEnd type="triangle"/>
          </a:ln>
          <a:effectLst/>
        </p:spPr>
      </p:cxnSp>
      <p:sp>
        <p:nvSpPr>
          <p:cNvPr id="29" name="文本框 2">
            <a:extLst>
              <a:ext uri="{FF2B5EF4-FFF2-40B4-BE49-F238E27FC236}">
                <a16:creationId xmlns:a16="http://schemas.microsoft.com/office/drawing/2014/main" id="{12061E58-675A-4592-98B4-F507949E8F45}"/>
              </a:ext>
            </a:extLst>
          </p:cNvPr>
          <p:cNvSpPr txBox="1"/>
          <p:nvPr/>
        </p:nvSpPr>
        <p:spPr>
          <a:xfrm rot="16200000">
            <a:off x="3794967" y="3273431"/>
            <a:ext cx="2446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2400" dirty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Bandgap energy</a:t>
            </a:r>
          </a:p>
        </p:txBody>
      </p:sp>
      <p:sp>
        <p:nvSpPr>
          <p:cNvPr id="30" name="文本框 14">
            <a:extLst>
              <a:ext uri="{FF2B5EF4-FFF2-40B4-BE49-F238E27FC236}">
                <a16:creationId xmlns:a16="http://schemas.microsoft.com/office/drawing/2014/main" id="{7AD2B2DD-FA8C-4840-9C7E-A7C9DF86B4FF}"/>
              </a:ext>
            </a:extLst>
          </p:cNvPr>
          <p:cNvSpPr txBox="1"/>
          <p:nvPr/>
        </p:nvSpPr>
        <p:spPr>
          <a:xfrm>
            <a:off x="5455496" y="5387064"/>
            <a:ext cx="655272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Lattice constant (Angstrom)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437302D-7F63-4566-8439-0B2524E1911E}"/>
              </a:ext>
            </a:extLst>
          </p:cNvPr>
          <p:cNvSpPr txBox="1">
            <a:spLocks/>
          </p:cNvSpPr>
          <p:nvPr/>
        </p:nvSpPr>
        <p:spPr>
          <a:xfrm>
            <a:off x="564960" y="6370535"/>
            <a:ext cx="9781069" cy="774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>
                <a:solidFill>
                  <a:srgbClr val="0070C0"/>
                </a:solidFill>
              </a:rPr>
              <a:t>1 angstrom (Å) = 0.1nm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76BE7AF-94BB-4A3B-B9AA-99EFF68063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84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448"/>
    </mc:Choice>
    <mc:Fallback xmlns="">
      <p:transition spd="slow" advTm="62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78" x="12161838" y="3649663"/>
          <p14:tracePt t="687" x="12144375" y="3649663"/>
          <p14:tracePt t="694" x="12115800" y="3649663"/>
          <p14:tracePt t="701" x="12091988" y="3656013"/>
          <p14:tracePt t="709" x="12050713" y="3656013"/>
          <p14:tracePt t="718" x="12009438" y="3656013"/>
          <p14:tracePt t="725" x="11985625" y="3660775"/>
          <p14:tracePt t="733" x="11939588" y="3660775"/>
          <p14:tracePt t="741" x="11915775" y="3660775"/>
          <p14:tracePt t="749" x="11887200" y="3660775"/>
          <p14:tracePt t="756" x="11863388" y="3667125"/>
          <p14:tracePt t="765" x="11833225" y="3667125"/>
          <p14:tracePt t="771" x="11804650" y="3673475"/>
          <p14:tracePt t="779" x="11780838" y="3673475"/>
          <p14:tracePt t="788" x="11757025" y="3678238"/>
          <p14:tracePt t="795" x="11728450" y="3678238"/>
          <p14:tracePt t="802" x="11698288" y="3684588"/>
          <p14:tracePt t="810" x="11669713" y="3684588"/>
          <p14:tracePt t="818" x="11628438" y="3684588"/>
          <p14:tracePt t="826" x="11587163" y="3690938"/>
          <p14:tracePt t="833" x="11533188" y="3708400"/>
          <p14:tracePt t="841" x="11463338" y="3714750"/>
          <p14:tracePt t="850" x="11393488" y="3719513"/>
          <p14:tracePt t="858" x="11322050" y="3743325"/>
          <p14:tracePt t="865" x="11252200" y="3760788"/>
          <p14:tracePt t="875" x="11180763" y="3773488"/>
          <p14:tracePt t="880" x="11110913" y="3790950"/>
          <p14:tracePt t="888" x="11052175" y="3795713"/>
          <p14:tracePt t="895" x="10993438" y="3813175"/>
          <p14:tracePt t="903" x="10923588" y="3819525"/>
          <p14:tracePt t="911" x="10864850" y="3836988"/>
          <p14:tracePt t="919" x="10793413" y="3843338"/>
          <p14:tracePt t="926" x="10723563" y="3843338"/>
          <p14:tracePt t="935" x="10664825" y="3854450"/>
          <p14:tracePt t="942" x="10588625" y="3860800"/>
          <p14:tracePt t="951" x="10499725" y="3860800"/>
          <p14:tracePt t="959" x="10399713" y="3867150"/>
          <p14:tracePt t="965" x="10282238" y="3867150"/>
          <p14:tracePt t="973" x="10099675" y="3867150"/>
          <p14:tracePt t="982" x="9918700" y="3878263"/>
          <p14:tracePt t="989" x="9694863" y="3890963"/>
          <p14:tracePt t="996" x="9466263" y="3913188"/>
          <p14:tracePt t="1004" x="9218613" y="3925888"/>
          <p14:tracePt t="1013" x="8955088" y="3954463"/>
          <p14:tracePt t="1020" x="8724900" y="3978275"/>
          <p14:tracePt t="1028" x="8502650" y="4002088"/>
          <p14:tracePt t="1035" x="8289925" y="4025900"/>
          <p14:tracePt t="1044" x="8085138" y="4049713"/>
          <p14:tracePt t="1051" x="7878763" y="4060825"/>
          <p14:tracePt t="1058" x="7650163" y="4084638"/>
          <p14:tracePt t="1066" x="7426325" y="4095750"/>
          <p14:tracePt t="1075" x="7204075" y="4108450"/>
          <p14:tracePt t="1082" x="6956425" y="4130675"/>
          <p14:tracePt t="1089" x="6727825" y="4154488"/>
          <p14:tracePt t="1098" x="6486525" y="4167188"/>
          <p14:tracePt t="1105" x="6216650" y="4189413"/>
          <p14:tracePt t="1114" x="5975350" y="4202113"/>
          <p14:tracePt t="1120" x="5653088" y="4230688"/>
          <p14:tracePt t="1129" x="5364163" y="4254500"/>
          <p14:tracePt t="1136" x="5041900" y="4271963"/>
          <p14:tracePt t="1145" x="4676775" y="4295775"/>
          <p14:tracePt t="1151" x="4354513" y="4325938"/>
          <p14:tracePt t="1159" x="4006850" y="4365625"/>
          <p14:tracePt t="1168" x="3702050" y="4395788"/>
          <p14:tracePt t="1176" x="3378200" y="4419600"/>
          <p14:tracePt t="1183" x="3090863" y="4448175"/>
          <p14:tracePt t="1191" x="2820988" y="4483100"/>
          <p14:tracePt t="1199" x="2597150" y="4495800"/>
          <p14:tracePt t="1206" x="2349500" y="4519613"/>
          <p14:tracePt t="1214" x="2203450" y="4541838"/>
          <p14:tracePt t="1221" x="2033588" y="4560888"/>
          <p14:tracePt t="1229" x="1920875" y="4578350"/>
          <p14:tracePt t="1238" x="1820863" y="4589463"/>
          <p14:tracePt t="1245" x="1751013" y="4602163"/>
          <p14:tracePt t="1253" x="1709738" y="4613275"/>
          <p14:tracePt t="1260" x="1668463" y="4619625"/>
          <p14:tracePt t="1269" x="1644650" y="4619625"/>
          <p14:tracePt t="1276" x="1639888" y="4619625"/>
          <p14:tracePt t="1292" x="1633538" y="4619625"/>
          <p14:tracePt t="1308" x="1627188" y="4619625"/>
          <p14:tracePt t="8064" x="1639888" y="4619625"/>
          <p14:tracePt t="8071" x="1644650" y="4619625"/>
          <p14:tracePt t="8079" x="1657350" y="4619625"/>
          <p14:tracePt t="8087" x="1662113" y="4619625"/>
          <p14:tracePt t="8095" x="1674813" y="4619625"/>
          <p14:tracePt t="8102" x="1692275" y="4619625"/>
          <p14:tracePt t="8110" x="1703388" y="4619625"/>
          <p14:tracePt t="8118" x="1716088" y="4619625"/>
          <p14:tracePt t="8125" x="1733550" y="4619625"/>
          <p14:tracePt t="8133" x="1744663" y="4619625"/>
          <p14:tracePt t="8141" x="1762125" y="4619625"/>
          <p14:tracePt t="8149" x="1779588" y="4619625"/>
          <p14:tracePt t="8156" x="1792288" y="4619625"/>
          <p14:tracePt t="8164" x="1809750" y="4619625"/>
          <p14:tracePt t="8172" x="1820863" y="4619625"/>
          <p14:tracePt t="8180" x="1833563" y="4619625"/>
          <p14:tracePt t="8188" x="1851025" y="4613275"/>
          <p14:tracePt t="8195" x="1868488" y="4613275"/>
          <p14:tracePt t="8203" x="1885950" y="4613275"/>
          <p14:tracePt t="8211" x="1903413" y="4613275"/>
          <p14:tracePt t="8219" x="1933575" y="4613275"/>
          <p14:tracePt t="8227" x="1962150" y="4613275"/>
          <p14:tracePt t="8234" x="1992313" y="4613275"/>
          <p14:tracePt t="8241" x="2044700" y="4613275"/>
          <p14:tracePt t="8250" x="2074863" y="4613275"/>
          <p14:tracePt t="8257" x="2127250" y="4619625"/>
          <p14:tracePt t="8265" x="2155825" y="4619625"/>
          <p14:tracePt t="8273" x="2197100" y="4619625"/>
          <p14:tracePt t="8281" x="2227263" y="4619625"/>
          <p14:tracePt t="8288" x="2255838" y="4619625"/>
          <p14:tracePt t="8296" x="2286000" y="4619625"/>
          <p14:tracePt t="8303" x="2314575" y="4619625"/>
          <p14:tracePt t="8311" x="2349500" y="4619625"/>
          <p14:tracePt t="8319" x="2379663" y="4619625"/>
          <p14:tracePt t="8326" x="2408238" y="4624388"/>
          <p14:tracePt t="8334" x="2449513" y="4624388"/>
          <p14:tracePt t="8342" x="2479675" y="4624388"/>
          <p14:tracePt t="8350" x="2520950" y="4624388"/>
          <p14:tracePt t="8357" x="2544763" y="4624388"/>
          <p14:tracePt t="8366" x="2562225" y="4624388"/>
          <p14:tracePt t="8373" x="2590800" y="4624388"/>
          <p14:tracePt t="8381" x="2608263" y="4624388"/>
          <p14:tracePt t="8389" x="2632075" y="4624388"/>
          <p14:tracePt t="8396" x="2638425" y="4624388"/>
          <p14:tracePt t="8404" x="2655888" y="4624388"/>
          <p14:tracePt t="8414" x="2667000" y="4619625"/>
          <p14:tracePt t="8419" x="2673350" y="4619625"/>
          <p14:tracePt t="8428" x="2684463" y="4619625"/>
          <p14:tracePt t="8435" x="2697163" y="4619625"/>
          <p14:tracePt t="8452" x="2703513" y="4619625"/>
          <p14:tracePt t="8458" x="2708275" y="4619625"/>
          <p14:tracePt t="8467" x="2714625" y="4619625"/>
          <p14:tracePt t="8482" x="2720975" y="4619625"/>
          <p14:tracePt t="8489" x="2725738" y="4619625"/>
          <p14:tracePt t="8498" x="2738438" y="4619625"/>
          <p14:tracePt t="8505" x="2749550" y="4619625"/>
          <p14:tracePt t="8514" x="2762250" y="4619625"/>
          <p14:tracePt t="8520" x="2779713" y="4619625"/>
          <p14:tracePt t="8529" x="2801938" y="4619625"/>
          <p14:tracePt t="8536" x="2825750" y="4619625"/>
          <p14:tracePt t="8545" x="2855913" y="4624388"/>
          <p14:tracePt t="8553" x="2884488" y="4630738"/>
          <p14:tracePt t="8560" x="2919413" y="4637088"/>
          <p14:tracePt t="8568" x="2960688" y="4641850"/>
          <p14:tracePt t="8575" x="2990850" y="4641850"/>
          <p14:tracePt t="8583" x="3008313" y="4648200"/>
          <p14:tracePt t="8590" x="3019425" y="4648200"/>
          <p14:tracePt t="8599" x="3032125" y="4648200"/>
          <p14:tracePt t="8607" x="3038475" y="4648200"/>
          <p14:tracePt t="8614" x="3049588" y="4648200"/>
          <p14:tracePt t="8621" x="3060700" y="4648200"/>
          <p14:tracePt t="8630" x="3073400" y="4654550"/>
          <p14:tracePt t="8637" x="3097213" y="4654550"/>
          <p14:tracePt t="8645" x="3119438" y="4660900"/>
          <p14:tracePt t="8652" x="3149600" y="4660900"/>
          <p14:tracePt t="8660" x="3173413" y="4660900"/>
          <p14:tracePt t="8669" x="3219450" y="4665663"/>
          <p14:tracePt t="8675" x="3254375" y="4665663"/>
          <p14:tracePt t="8683" x="3319463" y="4683125"/>
          <p14:tracePt t="8692" x="3367088" y="4689475"/>
          <p14:tracePt t="8699" x="3419475" y="4689475"/>
          <p14:tracePt t="8708" x="3460750" y="4695825"/>
          <p14:tracePt t="8715" x="3490913" y="4700588"/>
          <p14:tracePt t="8723" x="3525838" y="4706938"/>
          <p14:tracePt t="8731" x="3549650" y="4713288"/>
          <p14:tracePt t="8738" x="3554413" y="4719638"/>
          <p14:tracePt t="8746" x="3567113" y="4719638"/>
          <p14:tracePt t="8753" x="3571875" y="4719638"/>
          <p14:tracePt t="8762" x="3571875" y="4724400"/>
          <p14:tracePt t="8769" x="3578225" y="4724400"/>
          <p14:tracePt t="8777" x="3589338" y="4730750"/>
          <p14:tracePt t="8784" x="3595688" y="4730750"/>
          <p14:tracePt t="8792" x="3602038" y="4730750"/>
          <p14:tracePt t="8801" x="3608388" y="4737100"/>
          <p14:tracePt t="8808" x="3619500" y="4741863"/>
          <p14:tracePt t="8815" x="3625850" y="4741863"/>
          <p14:tracePt t="8823" x="3643313" y="4741863"/>
          <p14:tracePt t="8832" x="3654425" y="4748213"/>
          <p14:tracePt t="8838" x="3667125" y="4754563"/>
          <p14:tracePt t="8846" x="3671888" y="4754563"/>
          <p14:tracePt t="8855" x="3684588" y="4759325"/>
          <p14:tracePt t="8862" x="3689350" y="4759325"/>
          <p14:tracePt t="8870" x="3695700" y="4765675"/>
          <p14:tracePt t="8878" x="3702050" y="4772025"/>
          <p14:tracePt t="8886" x="3713163" y="4772025"/>
          <p14:tracePt t="8893" x="3730625" y="4778375"/>
          <p14:tracePt t="8901" x="3754438" y="4783138"/>
          <p14:tracePt t="8908" x="3778250" y="4789488"/>
          <p14:tracePt t="8917" x="3802063" y="4800600"/>
          <p14:tracePt t="8924" x="3843338" y="4806950"/>
          <p14:tracePt t="8933" x="3878263" y="4824413"/>
          <p14:tracePt t="8940" x="3924300" y="4830763"/>
          <p14:tracePt t="8948" x="3965575" y="4837113"/>
          <p14:tracePt t="8955" x="4019550" y="4841875"/>
          <p14:tracePt t="8963" x="4048125" y="4848225"/>
          <p14:tracePt t="8978" x="4083050" y="4854575"/>
          <p14:tracePt t="8979" x="4100513" y="4854575"/>
          <p14:tracePt t="8987" x="4124325" y="4854575"/>
          <p14:tracePt t="8994" x="4137025" y="4859338"/>
          <p14:tracePt t="9001" x="4148138" y="4859338"/>
          <p14:tracePt t="9009" x="4154488" y="4859338"/>
          <p14:tracePt t="9017" x="4154488" y="4865688"/>
          <p14:tracePt t="9158" x="4159250" y="4865688"/>
          <p14:tracePt t="9212" x="4159250" y="4872038"/>
          <p14:tracePt t="10174" x="4165600" y="4872038"/>
          <p14:tracePt t="10189" x="4171950" y="4872038"/>
          <p14:tracePt t="10197" x="4178300" y="4872038"/>
          <p14:tracePt t="10220" x="4183063" y="4876800"/>
          <p14:tracePt t="10647" x="4189413" y="4876800"/>
          <p14:tracePt t="10818" x="4195763" y="4883150"/>
          <p14:tracePt t="10849" x="4200525" y="4883150"/>
          <p14:tracePt t="11369" x="4213225" y="4883150"/>
          <p14:tracePt t="11377" x="4217988" y="4889500"/>
          <p14:tracePt t="11384" x="4237038" y="4889500"/>
          <p14:tracePt t="11392" x="4248150" y="4895850"/>
          <p14:tracePt t="11399" x="4259263" y="4895850"/>
          <p14:tracePt t="11407" x="4276725" y="4895850"/>
          <p14:tracePt t="11414" x="4300538" y="4895850"/>
          <p14:tracePt t="11423" x="4313238" y="4900613"/>
          <p14:tracePt t="11430" x="4330700" y="4906963"/>
          <p14:tracePt t="11438" x="4341813" y="4906963"/>
          <p14:tracePt t="11445" x="4354513" y="4913313"/>
          <p14:tracePt t="11462" x="4359275" y="4913313"/>
          <p14:tracePt t="11477" x="4365625" y="4913313"/>
          <p14:tracePt t="13308" x="4376738" y="4918075"/>
          <p14:tracePt t="13316" x="4383088" y="4918075"/>
          <p14:tracePt t="13324" x="4389438" y="4918075"/>
          <p14:tracePt t="13332" x="4400550" y="4924425"/>
          <p14:tracePt t="13338" x="4406900" y="4924425"/>
          <p14:tracePt t="13347" x="4418013" y="4930775"/>
          <p14:tracePt t="13363" x="4424363" y="4930775"/>
          <p14:tracePt t="13378" x="4430713" y="4930775"/>
          <p14:tracePt t="13401" x="4435475" y="4930775"/>
          <p14:tracePt t="13425" x="4441825" y="4930775"/>
          <p14:tracePt t="13440" x="4441825" y="4937125"/>
          <p14:tracePt t="13448" x="4448175" y="4937125"/>
          <p14:tracePt t="13463" x="4454525" y="4937125"/>
          <p14:tracePt t="14293" x="4459288" y="4937125"/>
          <p14:tracePt t="14301" x="4465638" y="4937125"/>
          <p14:tracePt t="14308" x="4476750" y="4937125"/>
          <p14:tracePt t="14317" x="4483100" y="4937125"/>
          <p14:tracePt t="14324" x="4494213" y="4937125"/>
          <p14:tracePt t="14332" x="4506913" y="4937125"/>
          <p14:tracePt t="14339" x="4518025" y="4937125"/>
          <p14:tracePt t="14348" x="4524375" y="4937125"/>
          <p14:tracePt t="14354" x="4535488" y="4937125"/>
          <p14:tracePt t="14363" x="4541838" y="4937125"/>
          <p14:tracePt t="14371" x="4552950" y="4937125"/>
          <p14:tracePt t="14387" x="4559300" y="4941888"/>
          <p14:tracePt t="14394" x="4565650" y="4941888"/>
          <p14:tracePt t="14401" x="4572000" y="4941888"/>
          <p14:tracePt t="14410" x="4583113" y="4941888"/>
          <p14:tracePt t="14417" x="4594225" y="4941888"/>
          <p14:tracePt t="14424" x="4606925" y="4941888"/>
          <p14:tracePt t="14432" x="4618038" y="4941888"/>
          <p14:tracePt t="14440" x="4630738" y="4941888"/>
          <p14:tracePt t="14449" x="4648200" y="4941888"/>
          <p14:tracePt t="14456" x="4670425" y="4941888"/>
          <p14:tracePt t="14463" x="4694238" y="4937125"/>
          <p14:tracePt t="14472" x="4706938" y="4930775"/>
          <p14:tracePt t="14480" x="4729163" y="4930775"/>
          <p14:tracePt t="14487" x="4752975" y="4930775"/>
          <p14:tracePt t="14494" x="4770438" y="4930775"/>
          <p14:tracePt t="14503" x="4783138" y="4924425"/>
          <p14:tracePt t="14510" x="4800600" y="4924425"/>
          <p14:tracePt t="14519" x="4811713" y="4924425"/>
          <p14:tracePt t="14525" x="4824413" y="4918075"/>
          <p14:tracePt t="14534" x="4835525" y="4918075"/>
          <p14:tracePt t="14541" x="4841875" y="4918075"/>
          <p14:tracePt t="14549" x="4852988" y="4918075"/>
          <p14:tracePt t="14556" x="4865688" y="4913313"/>
          <p14:tracePt t="14565" x="4870450" y="4913313"/>
          <p14:tracePt t="14572" x="4876800" y="4913313"/>
          <p14:tracePt t="14581" x="4887913" y="4913313"/>
          <p14:tracePt t="14596" x="4900613" y="4913313"/>
          <p14:tracePt t="14604" x="4911725" y="4906963"/>
          <p14:tracePt t="14619" x="4924425" y="4906963"/>
          <p14:tracePt t="14626" x="4941888" y="4900613"/>
          <p14:tracePt t="14634" x="4946650" y="4895850"/>
          <p14:tracePt t="14643" x="4970463" y="4895850"/>
          <p14:tracePt t="14650" x="4987925" y="4889500"/>
          <p14:tracePt t="14657" x="5005388" y="4883150"/>
          <p14:tracePt t="14665" x="5024438" y="4883150"/>
          <p14:tracePt t="14674" x="5041900" y="4876800"/>
          <p14:tracePt t="14680" x="5059363" y="4872038"/>
          <p14:tracePt t="14688" x="5070475" y="4865688"/>
          <p14:tracePt t="14696" x="5076825" y="4865688"/>
          <p14:tracePt t="14704" x="5094288" y="4859338"/>
          <p14:tracePt t="14720" x="5105400" y="4854575"/>
          <p14:tracePt t="14736" x="5111750" y="4854575"/>
          <p14:tracePt t="14945" x="5111750" y="4848225"/>
          <p14:tracePt t="16723" x="5129213" y="4848225"/>
          <p14:tracePt t="16730" x="5159375" y="4848225"/>
          <p14:tracePt t="16736" x="5187950" y="4848225"/>
          <p14:tracePt t="16745" x="5240338" y="4841875"/>
          <p14:tracePt t="16752" x="5311775" y="4830763"/>
          <p14:tracePt t="16760" x="5376863" y="4830763"/>
          <p14:tracePt t="16768" x="5446713" y="4818063"/>
          <p14:tracePt t="16775" x="5535613" y="4818063"/>
          <p14:tracePt t="16784" x="5622925" y="4806950"/>
          <p14:tracePt t="16792" x="5705475" y="4806950"/>
          <p14:tracePt t="16799" x="5799138" y="4806950"/>
          <p14:tracePt t="16807" x="5888038" y="4806950"/>
          <p14:tracePt t="16814" x="5988050" y="4800600"/>
          <p14:tracePt t="16823" x="6081713" y="4800600"/>
          <p14:tracePt t="16830" x="6169025" y="4800600"/>
          <p14:tracePt t="16837" x="6269038" y="4795838"/>
          <p14:tracePt t="16845" x="6357938" y="4783138"/>
          <p14:tracePt t="16854" x="6451600" y="4778375"/>
          <p14:tracePt t="16860" x="6551613" y="4759325"/>
          <p14:tracePt t="16869" x="6651625" y="4754563"/>
          <p14:tracePt t="16877" x="6738938" y="4737100"/>
          <p14:tracePt t="16884" x="6827838" y="4730750"/>
          <p14:tracePt t="16893" x="6915150" y="4719638"/>
          <p14:tracePt t="16900" x="7015163" y="4713288"/>
          <p14:tracePt t="16908" x="7108825" y="4695825"/>
          <p14:tracePt t="16916" x="7208838" y="4689475"/>
          <p14:tracePt t="16923" x="7291388" y="4672013"/>
          <p14:tracePt t="16931" x="7397750" y="4654550"/>
          <p14:tracePt t="16938" x="7485063" y="4648200"/>
          <p14:tracePt t="16947" x="7585075" y="4630738"/>
          <p14:tracePt t="16953" x="7685088" y="4606925"/>
          <p14:tracePt t="16962" x="7785100" y="4595813"/>
          <p14:tracePt t="16970" x="7885113" y="4583113"/>
          <p14:tracePt t="16977" x="7978775" y="4554538"/>
          <p14:tracePt t="16986" x="8072438" y="4541838"/>
          <p14:tracePt t="16992" x="8143875" y="4519613"/>
          <p14:tracePt t="17001" x="8237538" y="4502150"/>
          <p14:tracePt t="17008" x="8337550" y="4483100"/>
          <p14:tracePt t="17017" x="8443913" y="4478338"/>
          <p14:tracePt t="17023" x="8572500" y="4460875"/>
          <p14:tracePt t="17032" x="8724900" y="4424363"/>
          <p14:tracePt t="17039" x="8896350" y="4406900"/>
          <p14:tracePt t="17048" x="9077325" y="4395788"/>
          <p14:tracePt t="17055" x="9253538" y="4360863"/>
          <p14:tracePt t="17063" x="9424988" y="4343400"/>
          <p14:tracePt t="17070" x="9571038" y="4319588"/>
          <p14:tracePt t="17078" x="9718675" y="4313238"/>
          <p14:tracePt t="17086" x="9836150" y="4284663"/>
          <p14:tracePt t="17094" x="9936163" y="4278313"/>
          <p14:tracePt t="17101" x="10023475" y="4267200"/>
          <p14:tracePt t="17110" x="10123488" y="4248150"/>
          <p14:tracePt t="17116" x="10212388" y="4243388"/>
          <p14:tracePt t="17124" x="10288588" y="4237038"/>
          <p14:tracePt t="17132" x="10375900" y="4225925"/>
          <p14:tracePt t="17141" x="10475913" y="4206875"/>
          <p14:tracePt t="17147" x="10564813" y="4202113"/>
          <p14:tracePt t="17156" x="10652125" y="4184650"/>
          <p14:tracePt t="17163" x="10741025" y="4178300"/>
          <p14:tracePt t="17171" x="10823575" y="4160838"/>
          <p14:tracePt t="17179" x="10910888" y="4154488"/>
          <p14:tracePt t="17186" x="10982325" y="4130675"/>
          <p14:tracePt t="17195" x="11052175" y="4113213"/>
          <p14:tracePt t="17202" x="11122025" y="4089400"/>
          <p14:tracePt t="17210" x="11180763" y="4078288"/>
          <p14:tracePt t="17218" x="11234738" y="4054475"/>
          <p14:tracePt t="17226" x="11269663" y="4049713"/>
          <p14:tracePt t="17233" x="11298238" y="4025900"/>
          <p14:tracePt t="17241" x="11322050" y="4019550"/>
          <p14:tracePt t="17249" x="11339513" y="4008438"/>
          <p14:tracePt t="17256" x="11356975" y="4002088"/>
          <p14:tracePt t="17265" x="11376025" y="3995738"/>
          <p14:tracePt t="17273" x="11380788" y="3990975"/>
          <p14:tracePt t="17280" x="11387138" y="3984625"/>
          <p14:tracePt t="17287" x="11393488" y="3984625"/>
          <p14:tracePt t="17296" x="11393488" y="3978275"/>
          <p14:tracePt t="17302" x="11398250" y="3978275"/>
          <p14:tracePt t="18227" x="11393488" y="3978275"/>
          <p14:tracePt t="18235" x="11369675" y="3978275"/>
          <p14:tracePt t="18241" x="11345863" y="3967163"/>
          <p14:tracePt t="18250" x="11304588" y="3954463"/>
          <p14:tracePt t="18258" x="11287125" y="3949700"/>
          <p14:tracePt t="18266" x="11269663" y="3937000"/>
          <p14:tracePt t="18273" x="11252200" y="3932238"/>
          <p14:tracePt t="18281" x="11245850" y="3919538"/>
          <p14:tracePt t="18288" x="11234738" y="3913188"/>
          <p14:tracePt t="18297" x="11222038" y="3908425"/>
          <p14:tracePt t="18304" x="11217275" y="3908425"/>
          <p14:tracePt t="18311" x="11217275" y="3895725"/>
          <p14:tracePt t="18343" x="11210925" y="3895725"/>
          <p14:tracePt t="18723" x="11222038" y="3895725"/>
          <p14:tracePt t="18731" x="11239500" y="3895725"/>
          <p14:tracePt t="18739" x="11245850" y="3895725"/>
          <p14:tracePt t="18747" x="11263313" y="3895725"/>
          <p14:tracePt t="18753" x="11280775" y="3895725"/>
          <p14:tracePt t="18761" x="11287125" y="3890963"/>
          <p14:tracePt t="18769" x="11304588" y="3890963"/>
          <p14:tracePt t="18778" x="11322050" y="3884613"/>
          <p14:tracePt t="18784" x="11334750" y="3884613"/>
          <p14:tracePt t="18792" x="11352213" y="3884613"/>
          <p14:tracePt t="18801" x="11369675" y="3884613"/>
          <p14:tracePt t="18809" x="11380788" y="3884613"/>
          <p14:tracePt t="18816" x="11393488" y="3884613"/>
          <p14:tracePt t="18823" x="11398250" y="3884613"/>
          <p14:tracePt t="18832" x="11404600" y="3884613"/>
          <p14:tracePt t="18840" x="11410950" y="3884613"/>
          <p14:tracePt t="18846" x="11422063" y="3878263"/>
          <p14:tracePt t="18863" x="11428413" y="3878263"/>
          <p14:tracePt t="18871" x="11439525" y="3878263"/>
          <p14:tracePt t="18879" x="11439525" y="3871913"/>
          <p14:tracePt t="18894" x="11445875" y="3867150"/>
          <p14:tracePt t="18902" x="11452225" y="3867150"/>
          <p14:tracePt t="19050" x="11456988" y="3867150"/>
          <p14:tracePt t="19056" x="11469688" y="3867150"/>
          <p14:tracePt t="19189" x="11474450" y="3867150"/>
          <p14:tracePt t="19205" x="11487150" y="3867150"/>
          <p14:tracePt t="19220" x="11493500" y="3867150"/>
          <p14:tracePt t="19228" x="11498263" y="3867150"/>
          <p14:tracePt t="19242" x="11504613" y="3867150"/>
          <p14:tracePt t="19429" x="11510963" y="3871913"/>
          <p14:tracePt t="19445" x="11510963" y="3884613"/>
          <p14:tracePt t="19453" x="11515725" y="3890963"/>
          <p14:tracePt t="19468" x="11515725" y="3902075"/>
          <p14:tracePt t="19476" x="11522075" y="3913188"/>
          <p14:tracePt t="19491" x="11522075" y="3925888"/>
          <p14:tracePt t="19499" x="11528425" y="3937000"/>
          <p14:tracePt t="19507" x="11528425" y="3949700"/>
          <p14:tracePt t="19515" x="11533188" y="3967163"/>
          <p14:tracePt t="19523" x="11533188" y="3978275"/>
          <p14:tracePt t="19538" x="11539538" y="3995738"/>
          <p14:tracePt t="19554" x="11539538" y="4008438"/>
          <p14:tracePt t="19577" x="11539538" y="4013200"/>
          <p14:tracePt t="19794" x="11545888" y="4013200"/>
          <p14:tracePt t="19972" x="11545888" y="4002088"/>
          <p14:tracePt t="19988" x="11545888" y="3995738"/>
          <p14:tracePt t="19996" x="11545888" y="3990975"/>
          <p14:tracePt t="20011" x="11545888" y="3984625"/>
          <p14:tracePt t="20027" x="11545888" y="3978275"/>
          <p14:tracePt t="20174" x="11545888" y="3971925"/>
          <p14:tracePt t="20190" x="11545888" y="3967163"/>
          <p14:tracePt t="20197" x="11545888" y="3960813"/>
          <p14:tracePt t="20221" x="11545888" y="3954463"/>
          <p14:tracePt t="20244" x="11552238" y="3954463"/>
          <p14:tracePt t="20252" x="11552238" y="3949700"/>
          <p14:tracePt t="20267" x="11552238" y="3943350"/>
          <p14:tracePt t="20477" x="11552238" y="3937000"/>
          <p14:tracePt t="20484" x="11552238" y="3932238"/>
          <p14:tracePt t="20492" x="11552238" y="3925888"/>
          <p14:tracePt t="20499" x="11557000" y="3925888"/>
          <p14:tracePt t="20516" x="11557000" y="3919538"/>
          <p14:tracePt t="20523" x="11557000" y="3913188"/>
          <p14:tracePt t="20539" x="11557000" y="3908425"/>
          <p14:tracePt t="20547" x="11557000" y="3895725"/>
          <p14:tracePt t="20553" x="11557000" y="3890963"/>
          <p14:tracePt t="20562" x="11557000" y="3878263"/>
          <p14:tracePt t="20570" x="11563350" y="3860800"/>
          <p14:tracePt t="20578" x="11563350" y="3854450"/>
          <p14:tracePt t="20584" x="11563350" y="3843338"/>
          <p14:tracePt t="20592" x="11569700" y="3832225"/>
          <p14:tracePt t="20601" x="11569700" y="3819525"/>
          <p14:tracePt t="20609" x="11569700" y="3808413"/>
          <p14:tracePt t="20615" x="11569700" y="3802063"/>
          <p14:tracePt t="20624" x="11569700" y="3795713"/>
          <p14:tracePt t="20632" x="11569700" y="3784600"/>
          <p14:tracePt t="20640" x="11569700" y="3778250"/>
          <p14:tracePt t="20647" x="11569700" y="3773488"/>
          <p14:tracePt t="20654" x="11569700" y="3767138"/>
          <p14:tracePt t="20662" x="11569700" y="3754438"/>
          <p14:tracePt t="20670" x="11569700" y="3743325"/>
          <p14:tracePt t="20686" x="11569700" y="3732213"/>
          <p14:tracePt t="20693" x="11569700" y="3725863"/>
          <p14:tracePt t="20702" x="11569700" y="3719513"/>
          <p14:tracePt t="20710" x="11574463" y="3714750"/>
          <p14:tracePt t="20716" x="11574463" y="3708400"/>
          <p14:tracePt t="20756" x="11574463" y="3702050"/>
          <p14:tracePt t="20796" x="11574463" y="3695700"/>
          <p14:tracePt t="20818" x="11574463" y="3690938"/>
          <p14:tracePt t="20825" x="11580813" y="3684588"/>
          <p14:tracePt t="20842" x="11580813" y="3678238"/>
          <p14:tracePt t="20981" x="11580813" y="3673475"/>
          <p14:tracePt t="20989" x="11580813" y="3660775"/>
          <p14:tracePt t="20997" x="11580813" y="3656013"/>
          <p14:tracePt t="21004" x="11587163" y="3643313"/>
          <p14:tracePt t="21012" x="11587163" y="3625850"/>
          <p14:tracePt t="21019" x="11591925" y="3625850"/>
          <p14:tracePt t="21028" x="11591925" y="3608388"/>
          <p14:tracePt t="21035" x="11598275" y="3608388"/>
          <p14:tracePt t="21043" x="11598275" y="3590925"/>
          <p14:tracePt t="21051" x="11604625" y="3578225"/>
          <p14:tracePt t="21058" x="11604625" y="3573463"/>
          <p14:tracePt t="21065" x="11604625" y="3560763"/>
          <p14:tracePt t="21074" x="11604625" y="3549650"/>
          <p14:tracePt t="21082" x="11610975" y="3532188"/>
          <p14:tracePt t="21090" x="11610975" y="3514725"/>
          <p14:tracePt t="21098" x="11610975" y="3490913"/>
          <p14:tracePt t="21104" x="11610975" y="3473450"/>
          <p14:tracePt t="21112" x="11610975" y="3455988"/>
          <p14:tracePt t="21120" x="11610975" y="3432175"/>
          <p14:tracePt t="21129" x="11610975" y="3408363"/>
          <p14:tracePt t="21136" x="11610975" y="3390900"/>
          <p14:tracePt t="21144" x="11610975" y="3367088"/>
          <p14:tracePt t="21151" x="11610975" y="3338513"/>
          <p14:tracePt t="21159" x="11615738" y="3321050"/>
          <p14:tracePt t="21166" x="11615738" y="3302000"/>
          <p14:tracePt t="21174" x="11615738" y="3284538"/>
          <p14:tracePt t="21183" x="11615738" y="3267075"/>
          <p14:tracePt t="21190" x="11615738" y="3243263"/>
          <p14:tracePt t="21198" x="11615738" y="3232150"/>
          <p14:tracePt t="21206" x="11615738" y="3221038"/>
          <p14:tracePt t="21214" x="11615738" y="3208338"/>
          <p14:tracePt t="21221" x="11610975" y="3201988"/>
          <p14:tracePt t="21228" x="11610975" y="3190875"/>
          <p14:tracePt t="21237" x="11610975" y="3179763"/>
          <p14:tracePt t="21244" x="11604625" y="3162300"/>
          <p14:tracePt t="21252" x="11591925" y="3149600"/>
          <p14:tracePt t="21259" x="11591925" y="3138488"/>
          <p14:tracePt t="21276" x="11587163" y="3125788"/>
          <p14:tracePt t="21284" x="11587163" y="3114675"/>
          <p14:tracePt t="21290" x="11580813" y="3108325"/>
          <p14:tracePt t="21299" x="11580813" y="3097213"/>
          <p14:tracePt t="21306" x="11574463" y="3090863"/>
          <p14:tracePt t="21315" x="11574463" y="3084513"/>
          <p14:tracePt t="21323" x="11569700" y="3073400"/>
          <p14:tracePt t="21329" x="11569700" y="3062288"/>
          <p14:tracePt t="21338" x="11563350" y="3055938"/>
          <p14:tracePt t="21345" x="11557000" y="3044825"/>
          <p14:tracePt t="21353" x="11557000" y="3032125"/>
          <p14:tracePt t="21360" x="11552238" y="3025775"/>
          <p14:tracePt t="21368" x="11552238" y="3014663"/>
          <p14:tracePt t="21377" x="11552238" y="2997200"/>
          <p14:tracePt t="21384" x="11545888" y="2990850"/>
          <p14:tracePt t="21391" x="11539538" y="2979738"/>
          <p14:tracePt t="21400" x="11539538" y="2967038"/>
          <p14:tracePt t="21408" x="11539538" y="2962275"/>
          <p14:tracePt t="21416" x="11539538" y="2949575"/>
          <p14:tracePt t="21422" x="11539538" y="2938463"/>
          <p14:tracePt t="21431" x="11539538" y="2932113"/>
          <p14:tracePt t="21447" x="11533188" y="2914650"/>
          <p14:tracePt t="21453" x="11533188" y="2908300"/>
          <p14:tracePt t="21462" x="11533188" y="2903538"/>
          <p14:tracePt t="21469" x="11533188" y="2890838"/>
          <p14:tracePt t="21485" x="11533188" y="2879725"/>
          <p14:tracePt t="21493" x="11533188" y="2862263"/>
          <p14:tracePt t="21500" x="11533188" y="2855913"/>
          <p14:tracePt t="21508" x="11533188" y="2844800"/>
          <p14:tracePt t="21516" x="11533188" y="2827338"/>
          <p14:tracePt t="21523" x="11533188" y="2820988"/>
          <p14:tracePt t="21531" x="11533188" y="2808288"/>
          <p14:tracePt t="21540" x="11533188" y="2803525"/>
          <p14:tracePt t="21546" x="11533188" y="2790825"/>
          <p14:tracePt t="21554" x="11533188" y="2779713"/>
          <p14:tracePt t="21563" x="11533188" y="2773363"/>
          <p14:tracePt t="21571" x="11533188" y="2768600"/>
          <p14:tracePt t="21578" x="11533188" y="2762250"/>
          <p14:tracePt t="21594" x="11533188" y="2755900"/>
          <p14:tracePt t="21602" x="11533188" y="2749550"/>
          <p14:tracePt t="21912" x="11539538" y="2755900"/>
          <p14:tracePt t="21920" x="11539538" y="2762250"/>
          <p14:tracePt t="21928" x="11545888" y="2773363"/>
          <p14:tracePt t="21935" x="11552238" y="2779713"/>
          <p14:tracePt t="21951" x="11552238" y="2786063"/>
          <p14:tracePt t="21958" x="11552238" y="2790825"/>
          <p14:tracePt t="21974" x="11552238" y="2797175"/>
          <p14:tracePt t="22455" x="11539538" y="2797175"/>
          <p14:tracePt t="22462" x="11504613" y="2790825"/>
          <p14:tracePt t="22471" x="11445875" y="2790825"/>
          <p14:tracePt t="22479" x="11356975" y="2786063"/>
          <p14:tracePt t="22486" x="11258550" y="2786063"/>
          <p14:tracePt t="22493" x="11158538" y="2786063"/>
          <p14:tracePt t="22501" x="11063288" y="2779713"/>
          <p14:tracePt t="22508" x="10963275" y="2779713"/>
          <p14:tracePt t="22517" x="10869613" y="2779713"/>
          <p14:tracePt t="22524" x="10782300" y="2779713"/>
          <p14:tracePt t="22533" x="10693400" y="2779713"/>
          <p14:tracePt t="22541" x="10606088" y="2779713"/>
          <p14:tracePt t="22548" x="10529888" y="2779713"/>
          <p14:tracePt t="22556" x="10440988" y="2779713"/>
          <p14:tracePt t="22564" x="10382250" y="2786063"/>
          <p14:tracePt t="22573" x="10299700" y="2786063"/>
          <p14:tracePt t="22578" x="10240963" y="2797175"/>
          <p14:tracePt t="22586" x="10171113" y="2797175"/>
          <p14:tracePt t="22595" x="10112375" y="2803525"/>
          <p14:tracePt t="22602" x="10040938" y="2808288"/>
          <p14:tracePt t="22610" x="9964738" y="2820988"/>
          <p14:tracePt t="22618" x="9877425" y="2820988"/>
          <p14:tracePt t="22625" x="9788525" y="2827338"/>
          <p14:tracePt t="22633" x="9712325" y="2832100"/>
          <p14:tracePt t="22640" x="9612313" y="2844800"/>
          <p14:tracePt t="22649" x="9536113" y="2849563"/>
          <p14:tracePt t="22656" x="9466263" y="2855913"/>
          <p14:tracePt t="22665" x="9407525" y="2855913"/>
          <p14:tracePt t="22673" x="9348788" y="2855913"/>
          <p14:tracePt t="22680" x="9307513" y="2862263"/>
          <p14:tracePt t="22688" x="9272588" y="2862263"/>
          <p14:tracePt t="22696" x="9236075" y="2862263"/>
          <p14:tracePt t="22702" x="9212263" y="2862263"/>
          <p14:tracePt t="22711" x="9183688" y="2862263"/>
          <p14:tracePt t="22718" x="9159875" y="2862263"/>
          <p14:tracePt t="22726" x="9142413" y="2862263"/>
          <p14:tracePt t="22735" x="9118600" y="2862263"/>
          <p14:tracePt t="22742" x="9094788" y="2862263"/>
          <p14:tracePt t="22750" x="9066213" y="2862263"/>
          <p14:tracePt t="22757" x="9024938" y="2862263"/>
          <p14:tracePt t="22766" x="8983663" y="2873375"/>
          <p14:tracePt t="22773" x="8955088" y="2873375"/>
          <p14:tracePt t="22781" x="8931275" y="2873375"/>
          <p14:tracePt t="22789" x="8913813" y="2873375"/>
          <p14:tracePt t="22796" x="8890000" y="2873375"/>
          <p14:tracePt t="22803" x="8866188" y="2873375"/>
          <p14:tracePt t="22812" x="8848725" y="2873375"/>
          <p14:tracePt t="22819" x="8837613" y="2873375"/>
          <p14:tracePt t="22828" x="8820150" y="2873375"/>
          <p14:tracePt t="22834" x="8796338" y="2873375"/>
          <p14:tracePt t="22842" x="8783638" y="2873375"/>
          <p14:tracePt t="22851" x="8759825" y="2873375"/>
          <p14:tracePt t="22858" x="8742363" y="2873375"/>
          <p14:tracePt t="22867" x="8731250" y="2873375"/>
          <p14:tracePt t="22874" x="8713788" y="2873375"/>
          <p14:tracePt t="22881" x="8696325" y="2873375"/>
          <p14:tracePt t="22893" x="8689975" y="2873375"/>
          <p14:tracePt t="22897" x="8678863" y="2867025"/>
          <p14:tracePt t="22905" x="8672513" y="2867025"/>
          <p14:tracePt t="22913" x="8666163" y="2867025"/>
          <p14:tracePt t="22921" x="8661400" y="2867025"/>
          <p14:tracePt t="22928" x="8642350" y="2862263"/>
          <p14:tracePt t="22935" x="8631238" y="2855913"/>
          <p14:tracePt t="22943" x="8607425" y="2849563"/>
          <p14:tracePt t="22951" x="8578850" y="2844800"/>
          <p14:tracePt t="22960" x="8561388" y="2844800"/>
          <p14:tracePt t="22966" x="8531225" y="2832100"/>
          <p14:tracePt t="22974" x="8507413" y="2827338"/>
          <p14:tracePt t="22983" x="8496300" y="2827338"/>
          <p14:tracePt t="22998" x="8496300" y="2820988"/>
          <p14:tracePt t="23093" x="8489950" y="2814638"/>
          <p14:tracePt t="23099" x="8489950" y="2808288"/>
          <p14:tracePt t="23123" x="8489950" y="2803525"/>
          <p14:tracePt t="23130" x="8489950" y="2797175"/>
          <p14:tracePt t="23138" x="8485188" y="2790825"/>
          <p14:tracePt t="23154" x="8485188" y="2779713"/>
          <p14:tracePt t="23161" x="8489950" y="2779713"/>
          <p14:tracePt t="23168" x="8496300" y="2768600"/>
          <p14:tracePt t="23177" x="8502650" y="2768600"/>
          <p14:tracePt t="23184" x="8507413" y="2762250"/>
          <p14:tracePt t="23191" x="8524875" y="2762250"/>
          <p14:tracePt t="23200" x="8543925" y="2749550"/>
          <p14:tracePt t="23208" x="8572500" y="2744788"/>
          <p14:tracePt t="23215" x="8596313" y="2738438"/>
          <p14:tracePt t="23222" x="8620125" y="2732088"/>
          <p14:tracePt t="23231" x="8648700" y="2720975"/>
          <p14:tracePt t="23238" x="8672513" y="2714625"/>
          <p14:tracePt t="23247" x="8707438" y="2703513"/>
          <p14:tracePt t="23254" x="8731250" y="2697163"/>
          <p14:tracePt t="23262" x="8759825" y="2679700"/>
          <p14:tracePt t="23269" x="8772525" y="2679700"/>
          <p14:tracePt t="23278" x="8789988" y="2673350"/>
          <p14:tracePt t="23371" x="8783638" y="2668588"/>
          <p14:tracePt t="23378" x="8766175" y="2668588"/>
          <p14:tracePt t="23386" x="8742363" y="2668588"/>
          <p14:tracePt t="23393" x="8713788" y="2668588"/>
          <p14:tracePt t="23402" x="8655050" y="2668588"/>
          <p14:tracePt t="23410" x="8583613" y="2662238"/>
          <p14:tracePt t="23416" x="8489950" y="2662238"/>
          <p14:tracePt t="23426" x="8389938" y="2651125"/>
          <p14:tracePt t="23432" x="8285163" y="2651125"/>
          <p14:tracePt t="23440" x="8196263" y="2651125"/>
          <p14:tracePt t="23448" x="8126413" y="2651125"/>
          <p14:tracePt t="23455" x="8067675" y="2651125"/>
          <p14:tracePt t="23464" x="8050213" y="2651125"/>
          <p14:tracePt t="23471" x="8043863" y="2651125"/>
          <p14:tracePt t="23510" x="8037513" y="2651125"/>
          <p14:tracePt t="23627" x="8043863" y="2662238"/>
          <p14:tracePt t="23642" x="8054975" y="2662238"/>
          <p14:tracePt t="23650" x="8067675" y="2668588"/>
          <p14:tracePt t="23658" x="8078788" y="2668588"/>
          <p14:tracePt t="23666" x="8096250" y="2668588"/>
          <p14:tracePt t="23673" x="8126413" y="2668588"/>
          <p14:tracePt t="23681" x="8154988" y="2668588"/>
          <p14:tracePt t="23689" x="8185150" y="2668588"/>
          <p14:tracePt t="23697" x="8213725" y="2668588"/>
          <p14:tracePt t="23704" x="8237538" y="2673350"/>
          <p14:tracePt t="23712" x="8261350" y="2673350"/>
          <p14:tracePt t="23719" x="8285163" y="2673350"/>
          <p14:tracePt t="23728" x="8302625" y="2673350"/>
          <p14:tracePt t="23734" x="8313738" y="2673350"/>
          <p14:tracePt t="23742" x="8326438" y="2673350"/>
          <p14:tracePt t="23751" x="8337550" y="2673350"/>
          <p14:tracePt t="23759" x="8343900" y="2673350"/>
          <p14:tracePt t="23766" x="8361363" y="2668588"/>
          <p14:tracePt t="23774" x="8367713" y="2668588"/>
          <p14:tracePt t="23782" x="8378825" y="2668588"/>
          <p14:tracePt t="23790" x="8389938" y="2662238"/>
          <p14:tracePt t="24077" x="8389938" y="2655888"/>
          <p14:tracePt t="24083" x="8385175" y="2655888"/>
          <p14:tracePt t="24092" x="8378825" y="2651125"/>
          <p14:tracePt t="24116" x="8372475" y="2651125"/>
          <p14:tracePt t="24271" x="8378825" y="2651125"/>
          <p14:tracePt t="24286" x="8396288" y="2651125"/>
          <p14:tracePt t="24294" x="8420100" y="2651125"/>
          <p14:tracePt t="24302" x="8437563" y="2655888"/>
          <p14:tracePt t="24310" x="8472488" y="2655888"/>
          <p14:tracePt t="24317" x="8520113" y="2673350"/>
          <p14:tracePt t="24324" x="8589963" y="2679700"/>
          <p14:tracePt t="24332" x="8661400" y="2703513"/>
          <p14:tracePt t="24341" x="8748713" y="2714625"/>
          <p14:tracePt t="24348" x="8837613" y="2727325"/>
          <p14:tracePt t="24355" x="8918575" y="2744788"/>
          <p14:tracePt t="24364" x="9018588" y="2762250"/>
          <p14:tracePt t="24371" x="9107488" y="2768600"/>
          <p14:tracePt t="24379" x="9207500" y="2786063"/>
          <p14:tracePt t="24386" x="9301163" y="2786063"/>
          <p14:tracePt t="24395" x="9377363" y="2786063"/>
          <p14:tracePt t="24403" x="9466263" y="2786063"/>
          <p14:tracePt t="24410" x="9536113" y="2786063"/>
          <p14:tracePt t="24418" x="9605963" y="2786063"/>
          <p14:tracePt t="24426" x="9664700" y="2786063"/>
          <p14:tracePt t="24433" x="9712325" y="2773363"/>
          <p14:tracePt t="24440" x="9771063" y="2773363"/>
          <p14:tracePt t="24449" x="9812338" y="2773363"/>
          <p14:tracePt t="24456" x="9864725" y="2773363"/>
          <p14:tracePt t="24465" x="9912350" y="2768600"/>
          <p14:tracePt t="24471" x="9982200" y="2768600"/>
          <p14:tracePt t="24480" x="10058400" y="2768600"/>
          <p14:tracePt t="24488" x="10158413" y="2749550"/>
          <p14:tracePt t="24496" x="10258425" y="2738438"/>
          <p14:tracePt t="24502" x="10364788" y="2720975"/>
          <p14:tracePt t="24510" x="10499725" y="2697163"/>
          <p14:tracePt t="24518" x="10634663" y="2673350"/>
          <p14:tracePt t="24526" x="10752138" y="2644775"/>
          <p14:tracePt t="24535" x="10875963" y="2609850"/>
          <p14:tracePt t="24541" x="10952163" y="2579688"/>
          <p14:tracePt t="24549" x="11045825" y="2555875"/>
          <p14:tracePt t="24557" x="11117263" y="2527300"/>
          <p14:tracePt t="24566" x="11198225" y="2503488"/>
          <p14:tracePt t="24572" x="11245850" y="2479675"/>
          <p14:tracePt t="24581" x="11310938" y="2455863"/>
          <p14:tracePt t="24589" x="11363325" y="2438400"/>
          <p14:tracePt t="24597" x="11415713" y="2420938"/>
          <p14:tracePt t="24603" x="11474450" y="2403475"/>
          <p14:tracePt t="24612" x="11533188" y="2386013"/>
          <p14:tracePt t="24619" x="11598275" y="2374900"/>
          <p14:tracePt t="24626" x="11657013" y="2355850"/>
          <p14:tracePt t="24634" x="11715750" y="2344738"/>
          <p14:tracePt t="24642" x="11769725" y="2333625"/>
          <p14:tracePt t="24650" x="11804650" y="2316163"/>
          <p14:tracePt t="24658" x="11833225" y="2309813"/>
          <p14:tracePt t="24666" x="11868150" y="2303463"/>
          <p14:tracePt t="24674" x="11887200" y="2286000"/>
          <p14:tracePt t="24681" x="11909425" y="2279650"/>
          <p14:tracePt t="24690" x="11915775" y="2274888"/>
          <p14:tracePt t="24697" x="11926888" y="2268538"/>
          <p14:tracePt t="24704" x="11933238" y="2268538"/>
          <p14:tracePt t="24798" x="11933238" y="2274888"/>
          <p14:tracePt t="24806" x="11926888" y="2274888"/>
          <p14:tracePt t="24814" x="11915775" y="2286000"/>
          <p14:tracePt t="24820" x="11898313" y="2297113"/>
          <p14:tracePt t="24829" x="11880850" y="2320925"/>
          <p14:tracePt t="24836" x="11863388" y="2338388"/>
          <p14:tracePt t="24845" x="11839575" y="2355850"/>
          <p14:tracePt t="24851" x="11815763" y="2386013"/>
          <p14:tracePt t="24859" x="11804650" y="2392363"/>
          <p14:tracePt t="24868" x="11787188" y="2420938"/>
          <p14:tracePt t="24875" x="11757025" y="2433638"/>
          <p14:tracePt t="24883" x="11733213" y="2451100"/>
          <p14:tracePt t="24890" x="11715750" y="2462213"/>
          <p14:tracePt t="24899" x="11691938" y="2473325"/>
          <p14:tracePt t="24906" x="11674475" y="2486025"/>
          <p14:tracePt t="24915" x="11657013" y="2492375"/>
          <p14:tracePt t="24922" x="11622088" y="2497138"/>
          <p14:tracePt t="24930" x="11604625" y="2503488"/>
          <p14:tracePt t="24937" x="11598275" y="2509838"/>
          <p14:tracePt t="24946" x="11574463" y="2514600"/>
          <p14:tracePt t="24952" x="11557000" y="2514600"/>
          <p14:tracePt t="24977" x="11510963" y="2538413"/>
          <p14:tracePt t="24983" x="11504613" y="2538413"/>
          <p14:tracePt t="24991" x="11498263" y="2538413"/>
          <p14:tracePt t="25023" x="11498263" y="2544763"/>
          <p14:tracePt t="25287" x="11504613" y="2551113"/>
          <p14:tracePt t="25295" x="11510963" y="2555875"/>
          <p14:tracePt t="25310" x="11515725" y="2562225"/>
          <p14:tracePt t="25318" x="11522075" y="2562225"/>
          <p14:tracePt t="25326" x="11528425" y="2562225"/>
          <p14:tracePt t="25341" x="11533188" y="2568575"/>
          <p14:tracePt t="25349" x="11545888" y="2573338"/>
          <p14:tracePt t="25356" x="11563350" y="2579688"/>
          <p14:tracePt t="25364" x="11574463" y="2579688"/>
          <p14:tracePt t="25371" x="11587163" y="2579688"/>
          <p14:tracePt t="25380" x="11598275" y="2586038"/>
          <p14:tracePt t="25387" x="11610975" y="2586038"/>
          <p14:tracePt t="25395" x="11615738" y="2586038"/>
          <p14:tracePt t="25402" x="11628438" y="2586038"/>
          <p14:tracePt t="25411" x="11645900" y="2586038"/>
          <p14:tracePt t="25419" x="11650663" y="2586038"/>
          <p14:tracePt t="25426" x="11669713" y="2590800"/>
          <p14:tracePt t="25433" x="11687175" y="2590800"/>
          <p14:tracePt t="25441" x="11698288" y="2590800"/>
          <p14:tracePt t="25450" x="11722100" y="2597150"/>
          <p14:tracePt t="25457" x="11728450" y="2597150"/>
          <p14:tracePt t="25465" x="11733213" y="2597150"/>
          <p14:tracePt t="25473" x="11739563" y="2597150"/>
          <p14:tracePt t="25481" x="11745913" y="2597150"/>
          <p14:tracePt t="25487" x="11750675" y="2603500"/>
          <p14:tracePt t="25583" x="11750675" y="2597150"/>
          <p14:tracePt t="25597" x="11750675" y="2590800"/>
          <p14:tracePt t="25615" x="11750675" y="2586038"/>
          <p14:tracePt t="25628" x="11750675" y="2579688"/>
          <p14:tracePt t="25636" x="11750675" y="2573338"/>
          <p14:tracePt t="25643" x="11750675" y="2568575"/>
          <p14:tracePt t="25651" x="11750675" y="2555875"/>
          <p14:tracePt t="25659" x="11750675" y="2551113"/>
          <p14:tracePt t="25667" x="11745913" y="2544763"/>
          <p14:tracePt t="25675" x="11745913" y="2532063"/>
          <p14:tracePt t="25682" x="11733213" y="2520950"/>
          <p14:tracePt t="25698" x="11728450" y="2520950"/>
          <p14:tracePt t="25705" x="11728450" y="2514600"/>
          <p14:tracePt t="25713" x="11722100" y="2514600"/>
          <p14:tracePt t="25729" x="11722100" y="2509838"/>
          <p14:tracePt t="25744" x="11715750" y="2509838"/>
          <p14:tracePt t="25768" x="11710988" y="2509838"/>
          <p14:tracePt t="25774" x="11704638" y="2509838"/>
          <p14:tracePt t="25791" x="11698288" y="2509838"/>
          <p14:tracePt t="25799" x="11691938" y="2509838"/>
          <p14:tracePt t="25814" x="11687175" y="2509838"/>
          <p14:tracePt t="25830" x="11680825" y="2509838"/>
          <p14:tracePt t="25838" x="11674475" y="2509838"/>
          <p14:tracePt t="25844" x="11669713" y="2509838"/>
          <p14:tracePt t="25860" x="11663363" y="2514600"/>
          <p14:tracePt t="25869" x="11657013" y="2514600"/>
          <p14:tracePt t="25876" x="11657013" y="2520950"/>
          <p14:tracePt t="25893" x="11650663" y="2538413"/>
          <p14:tracePt t="25900" x="11645900" y="2544763"/>
          <p14:tracePt t="25906" x="11639550" y="2555875"/>
          <p14:tracePt t="25915" x="11633200" y="2573338"/>
          <p14:tracePt t="25923" x="11633200" y="2590800"/>
          <p14:tracePt t="25931" x="11633200" y="2597150"/>
          <p14:tracePt t="25937" x="11633200" y="2614613"/>
          <p14:tracePt t="25946" x="11633200" y="2638425"/>
          <p14:tracePt t="25953" x="11633200" y="2651125"/>
          <p14:tracePt t="25962" x="11628438" y="2668588"/>
          <p14:tracePt t="25968" x="11628438" y="2686050"/>
          <p14:tracePt t="25977" x="11628438" y="2697163"/>
          <p14:tracePt t="25984" x="11628438" y="2709863"/>
          <p14:tracePt t="25992" x="11628438" y="2727325"/>
          <p14:tracePt t="26008" x="11633200" y="2732088"/>
          <p14:tracePt t="26016" x="11633200" y="2738438"/>
          <p14:tracePt t="26047" x="11639550" y="2738438"/>
          <p14:tracePt t="26093" x="11645900" y="2738438"/>
          <p14:tracePt t="26101" x="11650663" y="2744788"/>
          <p14:tracePt t="26117" x="11669713" y="2744788"/>
          <p14:tracePt t="26124" x="11687175" y="2744788"/>
          <p14:tracePt t="26132" x="11698288" y="2744788"/>
          <p14:tracePt t="26140" x="11710988" y="2744788"/>
          <p14:tracePt t="26148" x="11733213" y="2732088"/>
          <p14:tracePt t="26155" x="11750675" y="2727325"/>
          <p14:tracePt t="26163" x="11757025" y="2727325"/>
          <p14:tracePt t="26170" x="11763375" y="2709863"/>
          <p14:tracePt t="26179" x="11774488" y="2703513"/>
          <p14:tracePt t="26185" x="11780838" y="2703513"/>
          <p14:tracePt t="26193" x="11780838" y="2697163"/>
          <p14:tracePt t="26210" x="11780838" y="2690813"/>
          <p14:tracePt t="26217" x="11780838" y="2686050"/>
          <p14:tracePt t="26233" x="11780838" y="2679700"/>
          <p14:tracePt t="26249" x="11780838" y="2668588"/>
          <p14:tracePt t="26256" x="11780838" y="2655888"/>
          <p14:tracePt t="26263" x="11774488" y="2651125"/>
          <p14:tracePt t="26272" x="11769725" y="2632075"/>
          <p14:tracePt t="26280" x="11757025" y="2614613"/>
          <p14:tracePt t="26287" x="11745913" y="2597150"/>
          <p14:tracePt t="26295" x="11733213" y="2586038"/>
          <p14:tracePt t="26302" x="11722100" y="2573338"/>
          <p14:tracePt t="26310" x="11710988" y="2555875"/>
          <p14:tracePt t="26317" x="11698288" y="2544763"/>
          <p14:tracePt t="26325" x="11680825" y="2527300"/>
          <p14:tracePt t="26334" x="11669713" y="2520950"/>
          <p14:tracePt t="26341" x="11669713" y="2514600"/>
          <p14:tracePt t="26348" x="11663363" y="2514600"/>
          <p14:tracePt t="26528" x="11650663" y="2514600"/>
          <p14:tracePt t="26543" x="11645900" y="2520950"/>
          <p14:tracePt t="26551" x="11639550" y="2532063"/>
          <p14:tracePt t="26558" x="11633200" y="2544763"/>
          <p14:tracePt t="26565" x="11628438" y="2555875"/>
          <p14:tracePt t="26574" x="11628438" y="2562225"/>
          <p14:tracePt t="26582" x="11628438" y="2579688"/>
          <p14:tracePt t="26590" x="11622088" y="2603500"/>
          <p14:tracePt t="26599" x="11615738" y="2620963"/>
          <p14:tracePt t="26604" x="11615738" y="2632075"/>
          <p14:tracePt t="26614" x="11615738" y="2651125"/>
          <p14:tracePt t="26620" x="11610975" y="2668588"/>
          <p14:tracePt t="26629" x="11610975" y="2679700"/>
          <p14:tracePt t="26635" x="11604625" y="2703513"/>
          <p14:tracePt t="26644" x="11604625" y="2720975"/>
          <p14:tracePt t="26652" x="11604625" y="2744788"/>
          <p14:tracePt t="26659" x="11598275" y="2768600"/>
          <p14:tracePt t="26667" x="11598275" y="2779713"/>
          <p14:tracePt t="26676" x="11598275" y="2797175"/>
          <p14:tracePt t="26682" x="11598275" y="2814638"/>
          <p14:tracePt t="26690" x="11598275" y="2827338"/>
          <p14:tracePt t="26698" x="11598275" y="2849563"/>
          <p14:tracePt t="26705" x="11598275" y="2867025"/>
          <p14:tracePt t="26714" x="11598275" y="2873375"/>
          <p14:tracePt t="26723" x="11604625" y="2890838"/>
          <p14:tracePt t="26729" x="11604625" y="2908300"/>
          <p14:tracePt t="26736" x="11604625" y="2932113"/>
          <p14:tracePt t="26745" x="11610975" y="2949575"/>
          <p14:tracePt t="26752" x="11615738" y="2967038"/>
          <p14:tracePt t="26759" x="11615738" y="2990850"/>
          <p14:tracePt t="26767" x="11622088" y="3008313"/>
          <p14:tracePt t="26775" x="11622088" y="3021013"/>
          <p14:tracePt t="26784" x="11622088" y="3038475"/>
          <p14:tracePt t="26790" x="11622088" y="3062288"/>
          <p14:tracePt t="26799" x="11622088" y="3073400"/>
          <p14:tracePt t="26807" x="11622088" y="3090863"/>
          <p14:tracePt t="26814" x="11622088" y="3103563"/>
          <p14:tracePt t="26823" x="11622088" y="3108325"/>
          <p14:tracePt t="26829" x="11622088" y="3125788"/>
          <p14:tracePt t="26838" x="11622088" y="3138488"/>
          <p14:tracePt t="26845" x="11622088" y="3143250"/>
          <p14:tracePt t="26852" x="11622088" y="3162300"/>
          <p14:tracePt t="26860" x="11622088" y="3179763"/>
          <p14:tracePt t="26874" x="11615738" y="3184525"/>
          <p14:tracePt t="26876" x="11615738" y="3201988"/>
          <p14:tracePt t="26885" x="11610975" y="3221038"/>
          <p14:tracePt t="26892" x="11610975" y="3238500"/>
          <p14:tracePt t="26900" x="11604625" y="3249613"/>
          <p14:tracePt t="26907" x="11604625" y="3273425"/>
          <p14:tracePt t="26916" x="11604625" y="3290888"/>
          <p14:tracePt t="26923" x="11598275" y="3302000"/>
          <p14:tracePt t="26931" x="11598275" y="3321050"/>
          <p14:tracePt t="26938" x="11587163" y="3338513"/>
          <p14:tracePt t="26947" x="11587163" y="3355975"/>
          <p14:tracePt t="26953" x="11587163" y="3367088"/>
          <p14:tracePt t="26962" x="11587163" y="3384550"/>
          <p14:tracePt t="26969" x="11587163" y="3402013"/>
          <p14:tracePt t="26977" x="11587163" y="3414713"/>
          <p14:tracePt t="26985" x="11587163" y="3432175"/>
          <p14:tracePt t="26992" x="11587163" y="3455988"/>
          <p14:tracePt t="27001" x="11587163" y="3473450"/>
          <p14:tracePt t="27008" x="11587163" y="3502025"/>
          <p14:tracePt t="27015" x="11587163" y="3536950"/>
          <p14:tracePt t="27024" x="11587163" y="3567113"/>
          <p14:tracePt t="27032" x="11587163" y="3608388"/>
          <p14:tracePt t="27040" x="11587163" y="3636963"/>
          <p14:tracePt t="27047" x="11587163" y="3684588"/>
          <p14:tracePt t="27055" x="11587163" y="3725863"/>
          <p14:tracePt t="27062" x="11587163" y="3778250"/>
          <p14:tracePt t="27070" x="11598275" y="3825875"/>
          <p14:tracePt t="27077" x="11598275" y="3867150"/>
          <p14:tracePt t="27086" x="11604625" y="3925888"/>
          <p14:tracePt t="27093" x="11604625" y="3967163"/>
          <p14:tracePt t="27101" x="11604625" y="4008438"/>
          <p14:tracePt t="27110" x="11610975" y="4049713"/>
          <p14:tracePt t="27116" x="11615738" y="4089400"/>
          <p14:tracePt t="27124" x="11615738" y="4119563"/>
          <p14:tracePt t="27133" x="11615738" y="4143375"/>
          <p14:tracePt t="27139" x="11622088" y="4160838"/>
          <p14:tracePt t="27148" x="11628438" y="4171950"/>
          <p14:tracePt t="27155" x="11628438" y="4189413"/>
          <p14:tracePt t="27164" x="11628438" y="4195763"/>
          <p14:tracePt t="27171" x="11628438" y="4202113"/>
          <p14:tracePt t="27195" x="11628438" y="4206875"/>
          <p14:tracePt t="27234" x="11633200" y="4206875"/>
          <p14:tracePt t="27241" x="11633200" y="4213225"/>
          <p14:tracePt t="27265" x="11633200" y="4219575"/>
          <p14:tracePt t="27272" x="11633200" y="4230688"/>
          <p14:tracePt t="27288" x="11639550" y="4230688"/>
          <p14:tracePt t="27296" x="11639550" y="4237038"/>
          <p14:tracePt t="27691" x="11645900" y="4237038"/>
          <p14:tracePt t="27698" x="11650663" y="4237038"/>
          <p14:tracePt t="27706" x="11657013" y="4230688"/>
          <p14:tracePt t="27715" x="11663363" y="4230688"/>
          <p14:tracePt t="27723" x="11669713" y="4219575"/>
          <p14:tracePt t="27730" x="11674475" y="4206875"/>
          <p14:tracePt t="27738" x="11680825" y="4206875"/>
          <p14:tracePt t="27745" x="11680825" y="4202113"/>
          <p14:tracePt t="27752" x="11687175" y="4189413"/>
          <p14:tracePt t="27760" x="11687175" y="4184650"/>
          <p14:tracePt t="27768" x="11691938" y="4171950"/>
          <p14:tracePt t="27777" x="11691938" y="4154488"/>
          <p14:tracePt t="27784" x="11691938" y="4148138"/>
          <p14:tracePt t="27791" x="11691938" y="4137025"/>
          <p14:tracePt t="27808" x="11691938" y="4125913"/>
          <p14:tracePt t="27814" x="11691938" y="4113213"/>
          <p14:tracePt t="27823" x="11687175" y="4102100"/>
          <p14:tracePt t="27831" x="11680825" y="4089400"/>
          <p14:tracePt t="27839" x="11680825" y="4084638"/>
          <p14:tracePt t="27845" x="11674475" y="4078288"/>
          <p14:tracePt t="27853" x="11669713" y="4071938"/>
          <p14:tracePt t="27862" x="11657013" y="4060825"/>
          <p14:tracePt t="27870" x="11639550" y="4049713"/>
          <p14:tracePt t="27877" x="11633200" y="4043363"/>
          <p14:tracePt t="27884" x="11622088" y="4037013"/>
          <p14:tracePt t="27893" x="11610975" y="4025900"/>
          <p14:tracePt t="27901" x="11587163" y="4013200"/>
          <p14:tracePt t="27907" x="11574463" y="4008438"/>
          <p14:tracePt t="27916" x="11563350" y="3995738"/>
          <p14:tracePt t="27923" x="11539538" y="3984625"/>
          <p14:tracePt t="27939" x="11533188" y="3984625"/>
          <p14:tracePt t="27947" x="11528425" y="3978275"/>
          <p14:tracePt t="27971" x="11522075" y="3978275"/>
          <p14:tracePt t="28033" x="11510963" y="3978275"/>
          <p14:tracePt t="28040" x="11504613" y="3978275"/>
          <p14:tracePt t="28047" x="11498263" y="3984625"/>
          <p14:tracePt t="28056" x="11498263" y="3990975"/>
          <p14:tracePt t="28063" x="11487150" y="3995738"/>
          <p14:tracePt t="28070" x="11487150" y="4002088"/>
          <p14:tracePt t="28078" x="11480800" y="4008438"/>
          <p14:tracePt t="28086" x="11480800" y="4019550"/>
          <p14:tracePt t="28094" x="11480800" y="4025900"/>
          <p14:tracePt t="28101" x="11480800" y="4037013"/>
          <p14:tracePt t="28110" x="11480800" y="4049713"/>
          <p14:tracePt t="28118" x="11480800" y="4054475"/>
          <p14:tracePt t="28125" x="11480800" y="4067175"/>
          <p14:tracePt t="28133" x="11480800" y="4071938"/>
          <p14:tracePt t="28149" x="11480800" y="4078288"/>
          <p14:tracePt t="28156" x="11480800" y="4084638"/>
          <p14:tracePt t="28188" x="11480800" y="4095750"/>
          <p14:tracePt t="28195" x="11480800" y="4102100"/>
          <p14:tracePt t="28211" x="11487150" y="4102100"/>
          <p14:tracePt t="28227" x="11493500" y="4108450"/>
          <p14:tracePt t="28234" x="11498263" y="4113213"/>
          <p14:tracePt t="28241" x="11504613" y="4119563"/>
          <p14:tracePt t="28258" x="11510963" y="4125913"/>
          <p14:tracePt t="28265" x="11522075" y="4130675"/>
          <p14:tracePt t="28273" x="11539538" y="4137025"/>
          <p14:tracePt t="28281" x="11545888" y="4137025"/>
          <p14:tracePt t="28288" x="11557000" y="4143375"/>
          <p14:tracePt t="28296" x="11574463" y="4143375"/>
          <p14:tracePt t="28304" x="11587163" y="4143375"/>
          <p14:tracePt t="28311" x="11598275" y="4143375"/>
          <p14:tracePt t="28319" x="11615738" y="4143375"/>
          <p14:tracePt t="28335" x="11633200" y="4143375"/>
          <p14:tracePt t="28342" x="11639550" y="4143375"/>
          <p14:tracePt t="28351" x="11650663" y="4137025"/>
          <p14:tracePt t="28357" x="11663363" y="4125913"/>
          <p14:tracePt t="28366" x="11680825" y="4125913"/>
          <p14:tracePt t="28374" x="11698288" y="4119563"/>
          <p14:tracePt t="28382" x="11710988" y="4113213"/>
          <p14:tracePt t="28389" x="11728450" y="4102100"/>
          <p14:tracePt t="28396" x="11739563" y="4102100"/>
          <p14:tracePt t="28404" x="11739563" y="4089400"/>
          <p14:tracePt t="28413" x="11745913" y="4084638"/>
          <p14:tracePt t="28420" x="11750675" y="4078288"/>
          <p14:tracePt t="28428" x="11750675" y="4067175"/>
          <p14:tracePt t="28435" x="11750675" y="4060825"/>
          <p14:tracePt t="28444" x="11750675" y="4054475"/>
          <p14:tracePt t="28450" x="11750675" y="4043363"/>
          <p14:tracePt t="28459" x="11750675" y="4030663"/>
          <p14:tracePt t="28467" x="11750675" y="4019550"/>
          <p14:tracePt t="28475" x="11750675" y="4008438"/>
          <p14:tracePt t="28481" x="11750675" y="3990975"/>
          <p14:tracePt t="28489" x="11739563" y="3971925"/>
          <p14:tracePt t="28498" x="11733213" y="3960813"/>
          <p14:tracePt t="28505" x="11728450" y="3949700"/>
          <p14:tracePt t="28513" x="11722100" y="3937000"/>
          <p14:tracePt t="28520" x="11715750" y="3932238"/>
          <p14:tracePt t="28529" x="11710988" y="3919538"/>
          <p14:tracePt t="28536" x="11704638" y="3913188"/>
          <p14:tracePt t="28544" x="11691938" y="3913188"/>
          <p14:tracePt t="28551" x="11687175" y="3902075"/>
          <p14:tracePt t="28559" x="11674475" y="3902075"/>
          <p14:tracePt t="28568" x="11669713" y="3895725"/>
          <p14:tracePt t="28575" x="11663363" y="3895725"/>
          <p14:tracePt t="28583" x="11650663" y="3890963"/>
          <p14:tracePt t="28599" x="11645900" y="3890963"/>
          <p14:tracePt t="28607" x="11633200" y="3890963"/>
          <p14:tracePt t="28614" x="11628438" y="3890963"/>
          <p14:tracePt t="28621" x="11615738" y="3890963"/>
          <p14:tracePt t="28630" x="11591925" y="3890963"/>
          <p14:tracePt t="28637" x="11574463" y="3895725"/>
          <p14:tracePt t="28645" x="11557000" y="3908425"/>
          <p14:tracePt t="28652" x="11539538" y="3908425"/>
          <p14:tracePt t="28660" x="11533188" y="3913188"/>
          <p14:tracePt t="28668" x="11528425" y="3913188"/>
          <p14:tracePt t="28675" x="11515725" y="3932238"/>
          <p14:tracePt t="28684" x="11510963" y="3937000"/>
          <p14:tracePt t="28692" x="11504613" y="3943350"/>
          <p14:tracePt t="28699" x="11504613" y="3949700"/>
          <p14:tracePt t="28706" x="11498263" y="3967163"/>
          <p14:tracePt t="28715" x="11493500" y="3978275"/>
          <p14:tracePt t="28724" x="11493500" y="3990975"/>
          <p14:tracePt t="28730" x="11493500" y="4008438"/>
          <p14:tracePt t="28737" x="11487150" y="4019550"/>
          <p14:tracePt t="28746" x="11487150" y="4037013"/>
          <p14:tracePt t="28753" x="11487150" y="4054475"/>
          <p14:tracePt t="28762" x="11487150" y="4067175"/>
          <p14:tracePt t="28768" x="11493500" y="4084638"/>
          <p14:tracePt t="28777" x="11498263" y="4095750"/>
          <p14:tracePt t="28785" x="11504613" y="4108450"/>
          <p14:tracePt t="28792" x="11504613" y="4113213"/>
          <p14:tracePt t="28800" x="11510963" y="4125913"/>
          <p14:tracePt t="28808" x="11515725" y="4130675"/>
          <p14:tracePt t="28816" x="11515725" y="4137025"/>
          <p14:tracePt t="28823" x="11522075" y="4143375"/>
          <p14:tracePt t="28839" x="11528425" y="4148138"/>
          <p14:tracePt t="28861" x="11533188" y="4148138"/>
          <p14:tracePt t="28874" x="11539538" y="4148138"/>
          <p14:tracePt t="28878" x="11552238" y="4148138"/>
          <p14:tracePt t="28886" x="11569700" y="4148138"/>
          <p14:tracePt t="28893" x="11574463" y="4148138"/>
          <p14:tracePt t="28900" x="11598275" y="4148138"/>
          <p14:tracePt t="28908" x="11628438" y="4148138"/>
          <p14:tracePt t="28917" x="11645900" y="4148138"/>
          <p14:tracePt t="28924" x="11663363" y="4148138"/>
          <p14:tracePt t="28932" x="11674475" y="4148138"/>
          <p14:tracePt t="28940" x="11691938" y="4143375"/>
          <p14:tracePt t="28948" x="11698288" y="4143375"/>
          <p14:tracePt t="28954" x="11704638" y="4143375"/>
          <p14:tracePt t="28963" x="11715750" y="4137025"/>
          <p14:tracePt t="28979" x="11722100" y="4137025"/>
          <p14:tracePt t="28987" x="11722100" y="4130675"/>
          <p14:tracePt t="29033" x="11722100" y="4125913"/>
          <p14:tracePt t="29041" x="11722100" y="4119563"/>
          <p14:tracePt t="29056" x="11722100" y="4113213"/>
          <p14:tracePt t="29064" x="11722100" y="4108450"/>
          <p14:tracePt t="29073" x="11722100" y="4102100"/>
          <p14:tracePt t="29080" x="11722100" y="4095750"/>
          <p14:tracePt t="29086" x="11715750" y="4078288"/>
          <p14:tracePt t="29095" x="11710988" y="4067175"/>
          <p14:tracePt t="29102" x="11691938" y="4049713"/>
          <p14:tracePt t="29110" x="11680825" y="4037013"/>
          <p14:tracePt t="29117" x="11669713" y="4019550"/>
          <p14:tracePt t="29125" x="11663363" y="4008438"/>
          <p14:tracePt t="29134" x="11657013" y="4002088"/>
          <p14:tracePt t="29141" x="11650663" y="3995738"/>
          <p14:tracePt t="29157" x="11645900" y="3995738"/>
          <p14:tracePt t="29196" x="11639550" y="3995738"/>
          <p14:tracePt t="29211" x="11633200" y="3995738"/>
          <p14:tracePt t="29219" x="11628438" y="3995738"/>
          <p14:tracePt t="29243" x="11622088" y="3995738"/>
          <p14:tracePt t="29250" x="11615738" y="3995738"/>
          <p14:tracePt t="29266" x="11610975" y="4002088"/>
          <p14:tracePt t="29273" x="11610975" y="4008438"/>
          <p14:tracePt t="29281" x="11610975" y="4013200"/>
          <p14:tracePt t="29289" x="11604625" y="4025900"/>
          <p14:tracePt t="29305" x="11604625" y="4037013"/>
          <p14:tracePt t="29343" x="11604625" y="4043363"/>
          <p14:tracePt t="29429" x="11604625" y="4049713"/>
          <p14:tracePt t="29444" x="11610975" y="4049713"/>
          <p14:tracePt t="29451" x="11610975" y="4054475"/>
          <p14:tracePt t="29717" x="11604625" y="4054475"/>
          <p14:tracePt t="29723" x="11591925" y="4060825"/>
          <p14:tracePt t="29731" x="11569700" y="4067175"/>
          <p14:tracePt t="29739" x="11552238" y="4067175"/>
          <p14:tracePt t="29747" x="11510963" y="4067175"/>
          <p14:tracePt t="29753" x="11456988" y="4078288"/>
          <p14:tracePt t="29762" x="11410950" y="4078288"/>
          <p14:tracePt t="29769" x="11339513" y="4078288"/>
          <p14:tracePt t="29777" x="11269663" y="4078288"/>
          <p14:tracePt t="29784" x="11187113" y="4078288"/>
          <p14:tracePt t="29792" x="11099800" y="4078288"/>
          <p14:tracePt t="29801" x="10999788" y="4071938"/>
          <p14:tracePt t="29809" x="10910888" y="4071938"/>
          <p14:tracePt t="29815" x="10823575" y="4060825"/>
          <p14:tracePt t="29823" x="10747375" y="4049713"/>
          <p14:tracePt t="29832" x="10652125" y="4030663"/>
          <p14:tracePt t="29839" x="10588625" y="4025900"/>
          <p14:tracePt t="29847" x="10506075" y="4008438"/>
          <p14:tracePt t="29854" x="10434638" y="3995738"/>
          <p14:tracePt t="29862" x="10364788" y="3971925"/>
          <p14:tracePt t="29870" x="10294938" y="3960813"/>
          <p14:tracePt t="29878" x="10223500" y="3949700"/>
          <p14:tracePt t="29892" x="10153650" y="3932238"/>
          <p14:tracePt t="29894" x="10082213" y="3919538"/>
          <p14:tracePt t="29901" x="10036175" y="3908425"/>
          <p14:tracePt t="29911" x="9994900" y="3902075"/>
          <p14:tracePt t="29916" x="9977438" y="3895725"/>
          <p14:tracePt t="29924" x="9964738" y="3890963"/>
          <p14:tracePt t="30004" x="9953625" y="3890963"/>
          <p14:tracePt t="30009" x="9936163" y="3884613"/>
          <p14:tracePt t="30018" x="9918700" y="3878263"/>
          <p14:tracePt t="30025" x="9906000" y="3878263"/>
          <p14:tracePt t="30033" x="9894888" y="3867150"/>
          <p14:tracePt t="30040" x="9882188" y="3867150"/>
          <p14:tracePt t="30049" x="9877425" y="3860800"/>
          <p14:tracePt t="30160" x="9864725" y="3860800"/>
          <p14:tracePt t="30165" x="9853613" y="3860800"/>
          <p14:tracePt t="30181" x="9842500" y="3860800"/>
          <p14:tracePt t="30195" x="9829800" y="3860800"/>
          <p14:tracePt t="30203" x="9823450" y="3854450"/>
          <p14:tracePt t="30290" x="9842500" y="3843338"/>
          <p14:tracePt t="30297" x="9877425" y="3813175"/>
          <p14:tracePt t="30305" x="9918700" y="3784600"/>
          <p14:tracePt t="30313" x="9994900" y="3754438"/>
          <p14:tracePt t="30321" x="10064750" y="3702050"/>
          <p14:tracePt t="30327" x="10129838" y="3667125"/>
          <p14:tracePt t="30335" x="10212388" y="3625850"/>
          <p14:tracePt t="30344" x="10282238" y="3584575"/>
          <p14:tracePt t="30351" x="10347325" y="3543300"/>
          <p14:tracePt t="30359" x="10388600" y="3525838"/>
          <p14:tracePt t="30367" x="10423525" y="3497263"/>
          <p14:tracePt t="30374" x="10447338" y="3473450"/>
          <p14:tracePt t="30383" x="10482263" y="3460750"/>
          <p14:tracePt t="30389" x="10506075" y="3449638"/>
          <p14:tracePt t="30398" x="10529888" y="3438525"/>
          <p14:tracePt t="30406" x="10552113" y="3425825"/>
          <p14:tracePt t="30414" x="10575925" y="3414713"/>
          <p14:tracePt t="30420" x="10606088" y="3402013"/>
          <p14:tracePt t="30429" x="10647363" y="3397250"/>
          <p14:tracePt t="30437" x="10664825" y="3390900"/>
          <p14:tracePt t="30445" x="10687050" y="3390900"/>
          <p14:tracePt t="30451" x="10710863" y="3384550"/>
          <p14:tracePt t="30459" x="10734675" y="3384550"/>
          <p14:tracePt t="30467" x="10758488" y="3384550"/>
          <p14:tracePt t="30475" x="10769600" y="3384550"/>
          <p14:tracePt t="30483" x="10793413" y="3379788"/>
          <p14:tracePt t="30490" x="10823575" y="3373438"/>
          <p14:tracePt t="30499" x="10864850" y="3367088"/>
          <p14:tracePt t="30507" x="10904538" y="3367088"/>
          <p14:tracePt t="30514" x="10945813" y="3355975"/>
          <p14:tracePt t="30522" x="10975975" y="3355975"/>
          <p14:tracePt t="30529" x="11010900" y="3349625"/>
          <p14:tracePt t="30537" x="11034713" y="3349625"/>
          <p14:tracePt t="30546" x="11052175" y="3349625"/>
          <p14:tracePt t="30552" x="11069638" y="3349625"/>
          <p14:tracePt t="30560" x="11087100" y="3349625"/>
          <p14:tracePt t="30568" x="11093450" y="3349625"/>
          <p14:tracePt t="30577" x="11099800" y="3349625"/>
          <p14:tracePt t="30670" x="11093450" y="3355975"/>
          <p14:tracePt t="30677" x="11080750" y="3367088"/>
          <p14:tracePt t="30684" x="11069638" y="3373438"/>
          <p14:tracePt t="30692" x="11045825" y="3402013"/>
          <p14:tracePt t="30700" x="11017250" y="3425825"/>
          <p14:tracePt t="30708" x="10975975" y="3449638"/>
          <p14:tracePt t="30716" x="10923588" y="3473450"/>
          <p14:tracePt t="30723" x="10869613" y="3502025"/>
          <p14:tracePt t="30731" x="10806113" y="3532188"/>
          <p14:tracePt t="30740" x="10734675" y="3556000"/>
          <p14:tracePt t="30746" x="10658475" y="3578225"/>
          <p14:tracePt t="30754" x="10575925" y="3602038"/>
          <p14:tracePt t="30762" x="10488613" y="3632200"/>
          <p14:tracePt t="30769" x="10399713" y="3643313"/>
          <p14:tracePt t="30779" x="10317163" y="3667125"/>
          <p14:tracePt t="30785" x="10229850" y="3678238"/>
          <p14:tracePt t="30793" x="10147300" y="3702050"/>
          <p14:tracePt t="30801" x="10071100" y="3708400"/>
          <p14:tracePt t="30809" x="9988550" y="3725863"/>
          <p14:tracePt t="30816" x="9923463" y="3725863"/>
          <p14:tracePt t="30825" x="9859963" y="3732213"/>
          <p14:tracePt t="30833" x="9801225" y="3732213"/>
          <p14:tracePt t="30839" x="9742488" y="3732213"/>
          <p14:tracePt t="30848" x="9701213" y="3736975"/>
          <p14:tracePt t="30855" x="9659938" y="3736975"/>
          <p14:tracePt t="30863" x="9612313" y="3736975"/>
          <p14:tracePt t="30870" x="9559925" y="3749675"/>
          <p14:tracePt t="30879" x="9512300" y="3754438"/>
          <p14:tracePt t="30886" x="9471025" y="3754438"/>
          <p14:tracePt t="30893" x="9429750" y="3760788"/>
          <p14:tracePt t="30901" x="9401175" y="3760788"/>
          <p14:tracePt t="30910" x="9366250" y="3767138"/>
          <p14:tracePt t="30918" x="9348788" y="3767138"/>
          <p14:tracePt t="30925" x="9324975" y="3773488"/>
          <p14:tracePt t="30933" x="9307513" y="3778250"/>
          <p14:tracePt t="30941" x="9290050" y="3784600"/>
          <p14:tracePt t="30948" x="9277350" y="3790950"/>
          <p14:tracePt t="30959" x="9253538" y="3802063"/>
          <p14:tracePt t="30963" x="9236075" y="3808413"/>
          <p14:tracePt t="30972" x="9212263" y="3813175"/>
          <p14:tracePt t="30980" x="9177338" y="3832225"/>
          <p14:tracePt t="30988" x="9148763" y="3843338"/>
          <p14:tracePt t="30995" x="9113838" y="3867150"/>
          <p14:tracePt t="31002" x="9077325" y="3884613"/>
          <p14:tracePt t="31011" x="9036050" y="3908425"/>
          <p14:tracePt t="31019" x="8983663" y="3925888"/>
          <p14:tracePt t="31026" x="8937625" y="3954463"/>
          <p14:tracePt t="31033" x="8896350" y="3971925"/>
          <p14:tracePt t="31041" x="8855075" y="3995738"/>
          <p14:tracePt t="31050" x="8807450" y="4025900"/>
          <p14:tracePt t="31056" x="8766175" y="4049713"/>
          <p14:tracePt t="31065" x="8731250" y="4060825"/>
          <p14:tracePt t="31073" x="8696325" y="4078288"/>
          <p14:tracePt t="31081" x="8672513" y="4095750"/>
          <p14:tracePt t="31087" x="8655050" y="4102100"/>
          <p14:tracePt t="31096" x="8642350" y="4113213"/>
          <p14:tracePt t="31104" x="8637588" y="4125913"/>
          <p14:tracePt t="31112" x="8624888" y="4130675"/>
          <p14:tracePt t="31118" x="8620125" y="4130675"/>
          <p14:tracePt t="31126" x="8620125" y="4137025"/>
          <p14:tracePt t="31189" x="8620125" y="4143375"/>
          <p14:tracePt t="31196" x="8620125" y="4148138"/>
          <p14:tracePt t="31205" x="8620125" y="4154488"/>
          <p14:tracePt t="31220" x="8637588" y="4167188"/>
          <p14:tracePt t="31228" x="8642350" y="4178300"/>
          <p14:tracePt t="31236" x="8666163" y="4184650"/>
          <p14:tracePt t="31244" x="8672513" y="4189413"/>
          <p14:tracePt t="31250" x="8696325" y="4195763"/>
          <p14:tracePt t="31258" x="8720138" y="4195763"/>
          <p14:tracePt t="31267" x="8755063" y="4202113"/>
          <p14:tracePt t="31275" x="8807450" y="4202113"/>
          <p14:tracePt t="31282" x="8866188" y="4206875"/>
          <p14:tracePt t="31289" x="8924925" y="4206875"/>
          <p14:tracePt t="31298" x="9001125" y="4213225"/>
          <p14:tracePt t="31306" x="9090025" y="4213225"/>
          <p14:tracePt t="31313" x="9177338" y="4225925"/>
          <p14:tracePt t="31320" x="9266238" y="4225925"/>
          <p14:tracePt t="31328" x="9366250" y="4225925"/>
          <p14:tracePt t="31336" x="9471025" y="4225925"/>
          <p14:tracePt t="31344" x="9566275" y="4225925"/>
          <p14:tracePt t="31351" x="9664700" y="4225925"/>
          <p14:tracePt t="31360" x="9753600" y="4225925"/>
          <p14:tracePt t="31368" x="9847263" y="4225925"/>
          <p14:tracePt t="31374" x="9936163" y="4225925"/>
          <p14:tracePt t="31383" x="10018713" y="4219575"/>
          <p14:tracePt t="31391" x="10094913" y="4213225"/>
          <p14:tracePt t="31399" x="10175875" y="4206875"/>
          <p14:tracePt t="31406" x="10264775" y="4195763"/>
          <p14:tracePt t="31414" x="10353675" y="4189413"/>
          <p14:tracePt t="31421" x="10429875" y="4171950"/>
          <p14:tracePt t="31429" x="10499725" y="4167188"/>
          <p14:tracePt t="31437" x="10588625" y="4148138"/>
          <p14:tracePt t="31444" x="10658475" y="4143375"/>
          <p14:tracePt t="31453" x="10717213" y="4137025"/>
          <p14:tracePt t="31460" x="10775950" y="4125913"/>
          <p14:tracePt t="31468" x="10845800" y="4119563"/>
          <p14:tracePt t="31475" x="10899775" y="4119563"/>
          <p14:tracePt t="31483" x="10945813" y="4102100"/>
          <p14:tracePt t="31492" x="11010900" y="4095750"/>
          <p14:tracePt t="31500" x="11052175" y="4084638"/>
          <p14:tracePt t="31506" x="11080750" y="4078288"/>
          <p14:tracePt t="31515" x="11117263" y="4060825"/>
          <p14:tracePt t="31522" x="11139488" y="4049713"/>
          <p14:tracePt t="31530" x="11158538" y="4043363"/>
          <p14:tracePt t="31537" x="11169650" y="4037013"/>
          <p14:tracePt t="31546" x="11169650" y="4030663"/>
          <p14:tracePt t="31554" x="11176000" y="4030663"/>
          <p14:tracePt t="31562" x="11176000" y="4025900"/>
          <p14:tracePt t="31568" x="11180763" y="4025900"/>
          <p14:tracePt t="31577" x="11180763" y="4019550"/>
          <p14:tracePt t="31584" x="11180763" y="4013200"/>
          <p14:tracePt t="31600" x="11187113" y="4002088"/>
          <p14:tracePt t="31608" x="11187113" y="3995738"/>
          <p14:tracePt t="31615" x="11187113" y="3978275"/>
          <p14:tracePt t="31623" x="11193463" y="3960813"/>
          <p14:tracePt t="31631" x="11193463" y="3932238"/>
          <p14:tracePt t="31639" x="11198225" y="3913188"/>
          <p14:tracePt t="31647" x="11198225" y="3860800"/>
          <p14:tracePt t="31654" x="11198225" y="3813175"/>
          <p14:tracePt t="31662" x="11198225" y="3754438"/>
          <p14:tracePt t="31669" x="11198225" y="3684588"/>
          <p14:tracePt t="31678" x="11180763" y="3602038"/>
          <p14:tracePt t="31687" x="11163300" y="3543300"/>
          <p14:tracePt t="31693" x="11158538" y="3484563"/>
          <p14:tracePt t="31700" x="11145838" y="3443288"/>
          <p14:tracePt t="31709" x="11128375" y="3390900"/>
          <p14:tracePt t="31717" x="11117263" y="3338513"/>
          <p14:tracePt t="31724" x="11087100" y="3284538"/>
          <p14:tracePt t="31732" x="11045825" y="3232150"/>
          <p14:tracePt t="31740" x="11004550" y="3167063"/>
          <p14:tracePt t="31747" x="10952163" y="3114675"/>
          <p14:tracePt t="31754" x="10904538" y="3055938"/>
          <p14:tracePt t="31763" x="10828338" y="3003550"/>
          <p14:tracePt t="31771" x="10747375" y="2949575"/>
          <p14:tracePt t="31779" x="10623550" y="2873375"/>
          <p14:tracePt t="31786" x="10499725" y="2827338"/>
          <p14:tracePt t="31793" x="10371138" y="2779713"/>
          <p14:tracePt t="31802" x="10247313" y="2738438"/>
          <p14:tracePt t="31809" x="10153650" y="2714625"/>
          <p14:tracePt t="31818" x="10071100" y="2690813"/>
          <p14:tracePt t="31825" x="9999663" y="2673350"/>
          <p14:tracePt t="31832" x="9929813" y="2662238"/>
          <p14:tracePt t="31840" x="9859963" y="2651125"/>
          <p14:tracePt t="31849" x="9788525" y="2638425"/>
          <p14:tracePt t="31855" x="9729788" y="2627313"/>
          <p14:tracePt t="31863" x="9659938" y="2620963"/>
          <p14:tracePt t="31871" x="9601200" y="2609850"/>
          <p14:tracePt t="31880" x="9542463" y="2609850"/>
          <p14:tracePt t="31886" x="9488488" y="2609850"/>
          <p14:tracePt t="31895" x="9453563" y="2609850"/>
          <p14:tracePt t="31903" x="9412288" y="2609850"/>
          <p14:tracePt t="31911" x="9359900" y="2609850"/>
          <p14:tracePt t="31918" x="9312275" y="2609850"/>
          <p14:tracePt t="31926" x="9272588" y="2614613"/>
          <p14:tracePt t="31934" x="9218613" y="2620963"/>
          <p14:tracePt t="31942" x="9183688" y="2644775"/>
          <p14:tracePt t="31948" x="9136063" y="2655888"/>
          <p14:tracePt t="31957" x="9090025" y="2679700"/>
          <p14:tracePt t="31965" x="9048750" y="2703513"/>
          <p14:tracePt t="31973" x="9013825" y="2727325"/>
          <p14:tracePt t="31979" x="8972550" y="2749550"/>
          <p14:tracePt t="31987" x="8937625" y="2773363"/>
          <p14:tracePt t="31996" x="8890000" y="2803525"/>
          <p14:tracePt t="32003" x="8855075" y="2827338"/>
          <p14:tracePt t="32011" x="8820150" y="2855913"/>
          <p14:tracePt t="32019" x="8778875" y="2886075"/>
          <p14:tracePt t="32027" x="8720138" y="2932113"/>
          <p14:tracePt t="32034" x="8666163" y="2990850"/>
          <p14:tracePt t="32041" x="8613775" y="3044825"/>
          <p14:tracePt t="32050" x="8548688" y="3108325"/>
          <p14:tracePt t="32057" x="8485188" y="3167063"/>
          <p14:tracePt t="32066" x="8426450" y="3225800"/>
          <p14:tracePt t="32073" x="8367713" y="3290888"/>
          <p14:tracePt t="32081" x="8313738" y="3367088"/>
          <p14:tracePt t="32088" x="8255000" y="3419475"/>
          <p14:tracePt t="32097" x="8208963" y="3497263"/>
          <p14:tracePt t="32104" x="8178800" y="3573463"/>
          <p14:tracePt t="32111" x="8137525" y="3636963"/>
          <p14:tracePt t="32119" x="8113713" y="3719513"/>
          <p14:tracePt t="32128" x="8096250" y="3795713"/>
          <p14:tracePt t="32135" x="8072438" y="3890963"/>
          <p14:tracePt t="32143" x="8067675" y="3954463"/>
          <p14:tracePt t="32150" x="8054975" y="4037013"/>
          <p14:tracePt t="32159" x="8050213" y="4125913"/>
          <p14:tracePt t="32166" x="8050213" y="4202113"/>
          <p14:tracePt t="32174" x="8050213" y="4260850"/>
          <p14:tracePt t="32182" x="8054975" y="4325938"/>
          <p14:tracePt t="32189" x="8078788" y="4384675"/>
          <p14:tracePt t="32198" x="8102600" y="4437063"/>
          <p14:tracePt t="32206" x="8126413" y="4478338"/>
          <p14:tracePt t="32213" x="8154988" y="4513263"/>
          <p14:tracePt t="32220" x="8172450" y="4541838"/>
          <p14:tracePt t="32229" x="8196263" y="4565650"/>
          <p14:tracePt t="32236" x="8226425" y="4578350"/>
          <p14:tracePt t="32243" x="8248650" y="4589463"/>
          <p14:tracePt t="32252" x="8278813" y="4602163"/>
          <p14:tracePt t="32259" x="8289925" y="4602163"/>
          <p14:tracePt t="32268" x="8320088" y="4606925"/>
          <p14:tracePt t="32274" x="8343900" y="4606925"/>
          <p14:tracePt t="32283" x="8372475" y="4606925"/>
          <p14:tracePt t="32290" x="8396288" y="4606925"/>
          <p14:tracePt t="32298" x="8437563" y="4602163"/>
          <p14:tracePt t="32306" x="8485188" y="4595813"/>
          <p14:tracePt t="32314" x="8537575" y="4589463"/>
          <p14:tracePt t="32322" x="8596313" y="4572000"/>
          <p14:tracePt t="32330" x="8648700" y="4548188"/>
          <p14:tracePt t="32337" x="8713788" y="4519613"/>
          <p14:tracePt t="32345" x="8772525" y="4478338"/>
          <p14:tracePt t="32353" x="8831263" y="4430713"/>
          <p14:tracePt t="32361" x="8896350" y="4384675"/>
          <p14:tracePt t="32368" x="8948738" y="4330700"/>
          <p14:tracePt t="32375" x="8996363" y="4278313"/>
          <p14:tracePt t="32384" x="9024938" y="4213225"/>
          <p14:tracePt t="32392" x="9055100" y="4160838"/>
          <p14:tracePt t="32399" x="9072563" y="4102100"/>
          <p14:tracePt t="32407" x="9077325" y="4037013"/>
          <p14:tracePt t="32414" x="9090025" y="3978275"/>
          <p14:tracePt t="32423" x="9094788" y="3919538"/>
          <p14:tracePt t="32430" x="9094788" y="3860800"/>
          <p14:tracePt t="32438" x="9094788" y="3802063"/>
          <p14:tracePt t="32445" x="9077325" y="3736975"/>
          <p14:tracePt t="32453" x="9059863" y="3678238"/>
          <p14:tracePt t="32460" x="9048750" y="3619500"/>
          <p14:tracePt t="32469" x="9018588" y="3573463"/>
          <p14:tracePt t="32476" x="8996363" y="3514725"/>
          <p14:tracePt t="32485" x="8966200" y="3449638"/>
          <p14:tracePt t="32493" x="8913813" y="3379788"/>
          <p14:tracePt t="32499" x="8883650" y="3314700"/>
          <p14:tracePt t="32507" x="8837613" y="3249613"/>
          <p14:tracePt t="32516" x="8789988" y="3184525"/>
          <p14:tracePt t="32524" x="8748713" y="3132138"/>
          <p14:tracePt t="32530" x="8701088" y="3067050"/>
          <p14:tracePt t="32539" x="8648700" y="3014663"/>
          <p14:tracePt t="32547" x="8602663" y="2962275"/>
          <p14:tracePt t="32553" x="8543925" y="2903538"/>
          <p14:tracePt t="32562" x="8489950" y="2855913"/>
          <p14:tracePt t="32570" x="8443913" y="2808288"/>
          <p14:tracePt t="32578" x="8396288" y="2768600"/>
          <p14:tracePt t="32585" x="8343900" y="2732088"/>
          <p14:tracePt t="32592" x="8308975" y="2709863"/>
          <p14:tracePt t="32601" x="8267700" y="2686050"/>
          <p14:tracePt t="32609" x="8220075" y="2655888"/>
          <p14:tracePt t="32616" x="8202613" y="2651125"/>
          <p14:tracePt t="32623" x="8167688" y="2627313"/>
          <p14:tracePt t="32632" x="8143875" y="2620963"/>
          <p14:tracePt t="32639" x="8108950" y="2614613"/>
          <p14:tracePt t="32648" x="8091488" y="2609850"/>
          <p14:tracePt t="32655" x="8067675" y="2603500"/>
          <p14:tracePt t="32663" x="8043863" y="2603500"/>
          <p14:tracePt t="32670" x="8020050" y="2603500"/>
          <p14:tracePt t="32679" x="8002588" y="2603500"/>
          <p14:tracePt t="32685" x="7974013" y="2603500"/>
          <p14:tracePt t="32693" x="7937500" y="2614613"/>
          <p14:tracePt t="32702" x="7902575" y="2627313"/>
          <p14:tracePt t="32710" x="7861300" y="2662238"/>
          <p14:tracePt t="32716" x="7796213" y="2703513"/>
          <p14:tracePt t="32724" x="7750175" y="2755900"/>
          <p14:tracePt t="32733" x="7691438" y="2832100"/>
          <p14:tracePt t="32741" x="7643813" y="2903538"/>
          <p14:tracePt t="32748" x="7602538" y="2979738"/>
          <p14:tracePt t="32755" x="7573963" y="3049588"/>
          <p14:tracePt t="32764" x="7550150" y="3121025"/>
          <p14:tracePt t="32771" x="7532688" y="3179763"/>
          <p14:tracePt t="32778" x="7515225" y="3243263"/>
          <p14:tracePt t="32787" x="7508875" y="3302000"/>
          <p14:tracePt t="32795" x="7508875" y="3360738"/>
          <p14:tracePt t="32802" x="7508875" y="3425825"/>
          <p14:tracePt t="32809" x="7521575" y="3497263"/>
          <p14:tracePt t="32817" x="7532688" y="3567113"/>
          <p14:tracePt t="32826" x="7550150" y="3649663"/>
          <p14:tracePt t="32833" x="7567613" y="3725863"/>
          <p14:tracePt t="32841" x="7591425" y="3808413"/>
          <p14:tracePt t="32849" x="7626350" y="3895725"/>
          <p14:tracePt t="32857" x="7639050" y="3978275"/>
          <p14:tracePt t="32865" x="7673975" y="4060825"/>
          <p14:tracePt t="32873" x="7702550" y="4143375"/>
          <p14:tracePt t="32880" x="7737475" y="4213225"/>
          <p14:tracePt t="32893" x="7778750" y="4295775"/>
          <p14:tracePt t="32895" x="7826375" y="4360863"/>
          <p14:tracePt t="32904" x="7856538" y="4419600"/>
          <p14:tracePt t="32910" x="7915275" y="4483100"/>
          <p14:tracePt t="32919" x="7950200" y="4530725"/>
          <p14:tracePt t="32926" x="8002588" y="4578350"/>
          <p14:tracePt t="32935" x="8061325" y="4613275"/>
          <p14:tracePt t="32941" x="8102600" y="4641850"/>
          <p14:tracePt t="32950" x="8143875" y="4660900"/>
          <p14:tracePt t="32957" x="8196263" y="4678363"/>
          <p14:tracePt t="32965" x="8261350" y="4695825"/>
          <p14:tracePt t="32973" x="8308975" y="4713288"/>
          <p14:tracePt t="32981" x="8361363" y="4719638"/>
          <p14:tracePt t="32989" x="8407400" y="4719638"/>
          <p14:tracePt t="32996" x="8472488" y="4724400"/>
          <p14:tracePt t="33003" x="8537575" y="4724400"/>
          <p14:tracePt t="33012" x="8607425" y="4724400"/>
          <p14:tracePt t="33019" x="8696325" y="4724400"/>
          <p14:tracePt t="33028" x="8796338" y="4713288"/>
          <p14:tracePt t="33035" x="8890000" y="4700588"/>
          <p14:tracePt t="33044" x="9018588" y="4672013"/>
          <p14:tracePt t="33051" x="9148763" y="4654550"/>
          <p14:tracePt t="33058" x="9283700" y="4624388"/>
          <p14:tracePt t="33065" x="9424988" y="4583113"/>
          <p14:tracePt t="33074" x="9547225" y="4548188"/>
          <p14:tracePt t="33081" x="9653588" y="4513263"/>
          <p14:tracePt t="33090" x="9759950" y="4478338"/>
          <p14:tracePt t="33098" x="9836150" y="4443413"/>
          <p14:tracePt t="33104" x="9901238" y="4413250"/>
          <p14:tracePt t="33112" x="9953625" y="4371975"/>
          <p14:tracePt t="33120" x="9999663" y="4343400"/>
          <p14:tracePt t="33128" x="10023475" y="4319588"/>
          <p14:tracePt t="33135" x="10053638" y="4289425"/>
          <p14:tracePt t="33144" x="10082213" y="4254500"/>
          <p14:tracePt t="33151" x="10099675" y="4230688"/>
          <p14:tracePt t="33159" x="10112375" y="4189413"/>
          <p14:tracePt t="33166" x="10136188" y="4143375"/>
          <p14:tracePt t="33174" x="10158413" y="4089400"/>
          <p14:tracePt t="33183" x="10171113" y="4019550"/>
          <p14:tracePt t="33190" x="10188575" y="3943350"/>
          <p14:tracePt t="33198" x="10206038" y="3854450"/>
          <p14:tracePt t="33206" x="10212388" y="3754438"/>
          <p14:tracePt t="33213" x="10212388" y="3636963"/>
          <p14:tracePt t="33221" x="10212388" y="3514725"/>
          <p14:tracePt t="33228" x="10212388" y="3397250"/>
          <p14:tracePt t="33237" x="10188575" y="3238500"/>
          <p14:tracePt t="33244" x="10158413" y="3103563"/>
          <p14:tracePt t="33252" x="10129838" y="2967038"/>
          <p14:tracePt t="33259" x="10094913" y="2862263"/>
          <p14:tracePt t="33268" x="10058400" y="2762250"/>
          <p14:tracePt t="33276" x="10006013" y="2662238"/>
          <p14:tracePt t="33283" x="9959975" y="2579688"/>
          <p14:tracePt t="33290" x="9918700" y="2497138"/>
          <p14:tracePt t="33299" x="9888538" y="2438400"/>
          <p14:tracePt t="33306" x="9842500" y="2374900"/>
          <p14:tracePt t="33315" x="9788525" y="2309813"/>
          <p14:tracePt t="33322" x="9747250" y="2255838"/>
          <p14:tracePt t="33329" x="9701213" y="2209800"/>
          <p14:tracePt t="33337" x="9653588" y="2174875"/>
          <p14:tracePt t="33346" x="9618663" y="2138363"/>
          <p14:tracePt t="33352" x="9571038" y="2109788"/>
          <p14:tracePt t="33360" x="9529763" y="2079625"/>
          <p14:tracePt t="33369" x="9488488" y="2057400"/>
          <p14:tracePt t="33377" x="9442450" y="2033588"/>
          <p14:tracePt t="33383" x="9401175" y="2016125"/>
          <p14:tracePt t="33391" x="9348788" y="1992313"/>
          <p14:tracePt t="33400" x="9294813" y="1974850"/>
          <p14:tracePt t="33408" x="9242425" y="1962150"/>
          <p14:tracePt t="33414" x="9172575" y="1944688"/>
          <p14:tracePt t="33423" x="9113838" y="1939925"/>
          <p14:tracePt t="33431" x="9059863" y="1916113"/>
          <p14:tracePt t="33439" x="9001125" y="1909763"/>
          <p14:tracePt t="33447" x="8972550" y="1909763"/>
          <p14:tracePt t="33453" x="8942388" y="1909763"/>
          <p14:tracePt t="33462" x="8901113" y="1909763"/>
          <p14:tracePt t="33469" x="8872538" y="1909763"/>
          <p14:tracePt t="33478" x="8842375" y="1909763"/>
          <p14:tracePt t="33485" x="8807450" y="1909763"/>
          <p14:tracePt t="33492" x="8759825" y="1909763"/>
          <p14:tracePt t="33500" x="8720138" y="1916113"/>
          <p14:tracePt t="33508" x="8666163" y="1933575"/>
          <p14:tracePt t="33516" x="8624888" y="1951038"/>
          <p14:tracePt t="33523" x="8578850" y="1974850"/>
          <p14:tracePt t="33532" x="8520113" y="2003425"/>
          <p14:tracePt t="33540" x="8466138" y="2033588"/>
          <p14:tracePt t="33546" x="8402638" y="2085975"/>
          <p14:tracePt t="33554" x="8337550" y="2133600"/>
          <p14:tracePt t="33562" x="8261350" y="2185988"/>
          <p14:tracePt t="33570" x="8196263" y="2244725"/>
          <p14:tracePt t="33578" x="8143875" y="2292350"/>
          <p14:tracePt t="33586" x="8096250" y="2355850"/>
          <p14:tracePt t="33595" x="8061325" y="2409825"/>
          <p14:tracePt t="33602" x="8013700" y="2462213"/>
          <p14:tracePt t="33608" x="7974013" y="2514600"/>
          <p14:tracePt t="33616" x="7932738" y="2573338"/>
          <p14:tracePt t="33625" x="7902575" y="2627313"/>
          <p14:tracePt t="33633" x="7874000" y="2679700"/>
          <p14:tracePt t="33639" x="7843838" y="2732088"/>
          <p14:tracePt t="33648" x="7815263" y="2773363"/>
          <p14:tracePt t="33656" x="7791450" y="2827338"/>
          <p14:tracePt t="33663" x="7767638" y="2873375"/>
          <p14:tracePt t="33670" x="7756525" y="2921000"/>
          <p14:tracePt t="33679" x="7750175" y="2973388"/>
          <p14:tracePt t="33686" x="7726363" y="3025775"/>
          <p14:tracePt t="33695" x="7720013" y="3079750"/>
          <p14:tracePt t="33702" x="7708900" y="3125788"/>
          <p14:tracePt t="33710" x="7708900" y="3179763"/>
          <p14:tracePt t="33718" x="7708900" y="3225800"/>
          <p14:tracePt t="33725" x="7708900" y="3273425"/>
          <p14:tracePt t="33733" x="7708900" y="3325813"/>
          <p14:tracePt t="33741" x="7715250" y="3373438"/>
          <p14:tracePt t="33749" x="7726363" y="3419475"/>
          <p14:tracePt t="33756" x="7732713" y="3467100"/>
          <p14:tracePt t="33765" x="7737475" y="3502025"/>
          <p14:tracePt t="33771" x="7761288" y="3556000"/>
          <p14:tracePt t="33780" x="7778750" y="3602038"/>
          <p14:tracePt t="33787" x="7796213" y="3649663"/>
          <p14:tracePt t="33796" x="7820025" y="3684588"/>
          <p14:tracePt t="33802" x="7832725" y="3732213"/>
          <p14:tracePt t="33811" x="7861300" y="3760788"/>
          <p14:tracePt t="33819" x="7885113" y="3802063"/>
          <p14:tracePt t="33827" x="7902575" y="3832225"/>
          <p14:tracePt t="33833" x="7920038" y="3854450"/>
          <p14:tracePt t="33841" x="7932738" y="3871913"/>
          <p14:tracePt t="33850" x="7943850" y="3884613"/>
          <p14:tracePt t="33857" x="7943850" y="3890963"/>
          <p14:tracePt t="33864" x="7943850" y="3895725"/>
          <p14:tracePt t="33873" x="7943850" y="3902075"/>
          <p14:tracePt t="34067" x="7950200" y="3902075"/>
          <p14:tracePt t="34083" x="7950200" y="3908425"/>
          <p14:tracePt t="34509" x="7950200" y="3913188"/>
          <p14:tracePt t="34517" x="7950200" y="3932238"/>
          <p14:tracePt t="34525" x="7950200" y="3943350"/>
          <p14:tracePt t="34532" x="7943850" y="3954463"/>
          <p14:tracePt t="34540" x="7943850" y="3960813"/>
          <p14:tracePt t="34556" x="7943850" y="3971925"/>
          <p14:tracePt t="34563" x="7937500" y="3971925"/>
          <p14:tracePt t="34579" x="7937500" y="3978275"/>
          <p14:tracePt t="34689" x="7937500" y="3984625"/>
          <p14:tracePt t="34866" x="7937500" y="3995738"/>
          <p14:tracePt t="34874" x="7926388" y="3995738"/>
          <p14:tracePt t="34882" x="7915275" y="4013200"/>
          <p14:tracePt t="34889" x="7908925" y="4025900"/>
          <p14:tracePt t="34897" x="7885113" y="4037013"/>
          <p14:tracePt t="34905" x="7861300" y="4049713"/>
          <p14:tracePt t="34913" x="7837488" y="4071938"/>
          <p14:tracePt t="34920" x="7815263" y="4084638"/>
          <p14:tracePt t="34928" x="7778750" y="4108450"/>
          <p14:tracePt t="34935" x="7750175" y="4119563"/>
          <p14:tracePt t="34944" x="7732713" y="4137025"/>
          <p14:tracePt t="34950" x="7673975" y="4143375"/>
          <p14:tracePt t="34959" x="7639050" y="4167188"/>
          <p14:tracePt t="34966" x="7591425" y="4178300"/>
          <p14:tracePt t="34974" x="7550150" y="4195763"/>
          <p14:tracePt t="34982" x="7521575" y="4206875"/>
          <p14:tracePt t="34990" x="7497763" y="4219575"/>
          <p14:tracePt t="34998" x="7467600" y="4230688"/>
          <p14:tracePt t="35006" x="7462838" y="4237038"/>
          <p14:tracePt t="35013" x="7439025" y="4248150"/>
          <p14:tracePt t="35020" x="7421563" y="4254500"/>
          <p14:tracePt t="35029" x="7408863" y="4267200"/>
          <p14:tracePt t="35037" x="7391400" y="4271963"/>
          <p14:tracePt t="35043" x="7380288" y="4278313"/>
          <p14:tracePt t="35051" x="7362825" y="4284663"/>
          <p14:tracePt t="35059" x="7350125" y="4295775"/>
          <p14:tracePt t="35068" x="7339013" y="4302125"/>
          <p14:tracePt t="35076" x="7332663" y="4306888"/>
          <p14:tracePt t="35082" x="7326313" y="4313238"/>
          <p14:tracePt t="35091" x="7315200" y="4313238"/>
          <p14:tracePt t="35130" x="7315200" y="4319588"/>
          <p14:tracePt t="35161" x="7308850" y="4325938"/>
          <p14:tracePt t="35168" x="7308850" y="4330700"/>
          <p14:tracePt t="35176" x="7304088" y="4337050"/>
          <p14:tracePt t="35184" x="7304088" y="4343400"/>
          <p14:tracePt t="35191" x="7304088" y="4348163"/>
          <p14:tracePt t="35200" x="7304088" y="4354513"/>
          <p14:tracePt t="35207" x="7297738" y="4360863"/>
          <p14:tracePt t="35238" x="7291388" y="4365625"/>
          <p14:tracePt t="35286" x="7291388" y="4371975"/>
          <p14:tracePt t="35300" x="7285038" y="4378325"/>
          <p14:tracePt t="35308" x="7285038" y="4384675"/>
          <p14:tracePt t="35316" x="7285038" y="4389438"/>
          <p14:tracePt t="35339" x="7285038" y="4395788"/>
          <p14:tracePt t="35370" x="7285038" y="4402138"/>
          <p14:tracePt t="35572" x="7291388" y="4402138"/>
          <p14:tracePt t="35580" x="7304088" y="4406900"/>
          <p14:tracePt t="35587" x="7315200" y="4406900"/>
          <p14:tracePt t="35594" x="7332663" y="4413250"/>
          <p14:tracePt t="35603" x="7356475" y="4419600"/>
          <p14:tracePt t="35611" x="7373938" y="4419600"/>
          <p14:tracePt t="35619" x="7391400" y="4419600"/>
          <p14:tracePt t="35626" x="7404100" y="4419600"/>
          <p14:tracePt t="35634" x="7408863" y="4419600"/>
          <p14:tracePt t="36239" x="7426325" y="4419600"/>
          <p14:tracePt t="36247" x="7432675" y="4419600"/>
          <p14:tracePt t="36254" x="7450138" y="4419600"/>
          <p14:tracePt t="36261" x="7456488" y="4419600"/>
          <p14:tracePt t="36270" x="7462838" y="4424363"/>
          <p14:tracePt t="36277" x="7467600" y="4424363"/>
          <p14:tracePt t="36286" x="7480300" y="4424363"/>
          <p14:tracePt t="36293" x="7485063" y="4424363"/>
          <p14:tracePt t="36300" x="7497763" y="4424363"/>
          <p14:tracePt t="36308" x="7497763" y="4430713"/>
          <p14:tracePt t="36317" x="7508875" y="4430713"/>
          <p14:tracePt t="36323" x="7521575" y="4430713"/>
          <p14:tracePt t="36332" x="7532688" y="4437063"/>
          <p14:tracePt t="36341" x="7550150" y="4437063"/>
          <p14:tracePt t="36348" x="7561263" y="4443413"/>
          <p14:tracePt t="36355" x="7580313" y="4443413"/>
          <p14:tracePt t="36363" x="7597775" y="4448175"/>
          <p14:tracePt t="36371" x="7620000" y="4448175"/>
          <p14:tracePt t="36379" x="7639050" y="4448175"/>
          <p14:tracePt t="36385" x="7656513" y="4454525"/>
          <p14:tracePt t="36393" x="7678738" y="4454525"/>
          <p14:tracePt t="36402" x="7697788" y="4460875"/>
          <p14:tracePt t="36410" x="7720013" y="4460875"/>
          <p14:tracePt t="36418" x="7732713" y="4460875"/>
          <p14:tracePt t="36426" x="7750175" y="4460875"/>
          <p14:tracePt t="36432" x="7761288" y="4465638"/>
          <p14:tracePt t="36441" x="7773988" y="4465638"/>
          <p14:tracePt t="36449" x="7791450" y="4465638"/>
          <p14:tracePt t="36455" x="7802563" y="4465638"/>
          <p14:tracePt t="36463" x="7815263" y="4465638"/>
          <p14:tracePt t="36472" x="7820025" y="4471988"/>
          <p14:tracePt t="36480" x="7832725" y="4471988"/>
          <p14:tracePt t="36487" x="7843838" y="4471988"/>
          <p14:tracePt t="36495" x="7850188" y="4478338"/>
          <p14:tracePt t="36503" x="7861300" y="4478338"/>
          <p14:tracePt t="36511" x="7867650" y="4478338"/>
          <p14:tracePt t="36518" x="7878763" y="4478338"/>
          <p14:tracePt t="36525" x="7891463" y="4478338"/>
          <p14:tracePt t="36535" x="7902575" y="4483100"/>
          <p14:tracePt t="36541" x="7915275" y="4483100"/>
          <p14:tracePt t="36549" x="7920038" y="4489450"/>
          <p14:tracePt t="36556" x="7932738" y="4489450"/>
          <p14:tracePt t="36565" x="7937500" y="4489450"/>
          <p14:tracePt t="36572" x="7950200" y="4495800"/>
          <p14:tracePt t="36580" x="7967663" y="4495800"/>
          <p14:tracePt t="36587" x="7974013" y="4495800"/>
          <p14:tracePt t="36596" x="7985125" y="4502150"/>
          <p14:tracePt t="36604" x="8002588" y="4502150"/>
          <p14:tracePt t="36610" x="8008938" y="4502150"/>
          <p14:tracePt t="36619" x="8013700" y="4502150"/>
          <p14:tracePt t="36627" x="8020050" y="4502150"/>
          <p14:tracePt t="36634" x="8032750" y="4502150"/>
          <p14:tracePt t="36643" x="8037513" y="4502150"/>
          <p14:tracePt t="36649" x="8043863" y="4502150"/>
          <p14:tracePt t="36657" x="8050213" y="4502150"/>
          <p14:tracePt t="36666" x="8061325" y="4502150"/>
          <p14:tracePt t="36681" x="8067675" y="4502150"/>
          <p14:tracePt t="36688" x="8072438" y="4502150"/>
          <p14:tracePt t="36712" x="8078788" y="4502150"/>
          <p14:tracePt t="36720" x="8085138" y="4502150"/>
          <p14:tracePt t="36736" x="8091488" y="4502150"/>
          <p14:tracePt t="36759" x="8096250" y="4502150"/>
          <p14:tracePt t="36774" x="8102600" y="4495800"/>
          <p14:tracePt t="36790" x="8102600" y="4489450"/>
          <p14:tracePt t="36829" x="8102600" y="4483100"/>
          <p14:tracePt t="36844" x="8108950" y="4483100"/>
          <p14:tracePt t="36875" x="8108950" y="4478338"/>
          <p14:tracePt t="36882" x="8108950" y="4471988"/>
          <p14:tracePt t="36891" x="8120063" y="4460875"/>
          <p14:tracePt t="36906" x="8126413" y="4448175"/>
          <p14:tracePt t="36914" x="8126413" y="4437063"/>
          <p14:tracePt t="36922" x="8131175" y="4430713"/>
          <p14:tracePt t="36929" x="8137525" y="4419600"/>
          <p14:tracePt t="36936" x="8150225" y="4402138"/>
          <p14:tracePt t="36945" x="8154988" y="4395788"/>
          <p14:tracePt t="36952" x="8154988" y="4389438"/>
          <p14:tracePt t="36961" x="8167688" y="4371975"/>
          <p14:tracePt t="36967" x="8167688" y="4354513"/>
          <p14:tracePt t="36977" x="8167688" y="4348163"/>
          <p14:tracePt t="36984" x="8167688" y="4337050"/>
          <p14:tracePt t="36991" x="8167688" y="4313238"/>
          <p14:tracePt t="36999" x="8167688" y="4302125"/>
          <p14:tracePt t="37008" x="8161338" y="4278313"/>
          <p14:tracePt t="37014" x="8137525" y="4243388"/>
          <p14:tracePt t="37023" x="8126413" y="4206875"/>
          <p14:tracePt t="37030" x="8102600" y="4167188"/>
          <p14:tracePt t="37038" x="8078788" y="4125913"/>
          <p14:tracePt t="37046" x="8061325" y="4095750"/>
          <p14:tracePt t="37054" x="8043863" y="4071938"/>
          <p14:tracePt t="37060" x="8032750" y="4054475"/>
          <p14:tracePt t="37069" x="8013700" y="4037013"/>
          <p14:tracePt t="37076" x="7991475" y="4019550"/>
          <p14:tracePt t="37085" x="7967663" y="4002088"/>
          <p14:tracePt t="37092" x="7932738" y="3971925"/>
          <p14:tracePt t="37099" x="7885113" y="3949700"/>
          <p14:tracePt t="37108" x="7826375" y="3925888"/>
          <p14:tracePt t="37116" x="7756525" y="3919538"/>
          <p14:tracePt t="37123" x="7685088" y="3902075"/>
          <p14:tracePt t="37130" x="7597775" y="3890963"/>
          <p14:tracePt t="37138" x="7508875" y="3878263"/>
          <p14:tracePt t="37146" x="7421563" y="3878263"/>
          <p14:tracePt t="37153" x="7332663" y="3871913"/>
          <p14:tracePt t="37161" x="7245350" y="3871913"/>
          <p14:tracePt t="37169" x="7167563" y="3871913"/>
          <p14:tracePt t="37177" x="7097713" y="3871913"/>
          <p14:tracePt t="37184" x="7038975" y="3878263"/>
          <p14:tracePt t="37192" x="6986588" y="3878263"/>
          <p14:tracePt t="37201" x="6951663" y="3895725"/>
          <p14:tracePt t="37208" x="6904038" y="3895725"/>
          <p14:tracePt t="37215" x="6862763" y="3902075"/>
          <p14:tracePt t="37223" x="6834188" y="3908425"/>
          <p14:tracePt t="37232" x="6797675" y="3908425"/>
          <p14:tracePt t="37239" x="6756400" y="3913188"/>
          <p14:tracePt t="37247" x="6738938" y="3919538"/>
          <p14:tracePt t="37254" x="6721475" y="3925888"/>
          <p14:tracePt t="37263" x="6704013" y="3932238"/>
          <p14:tracePt t="37271" x="6680200" y="3937000"/>
          <p14:tracePt t="37278" x="6669088" y="3943350"/>
          <p14:tracePt t="37286" x="6651625" y="3949700"/>
          <p14:tracePt t="37294" x="6638925" y="3954463"/>
          <p14:tracePt t="37643" x="6638925" y="3960813"/>
          <p14:tracePt t="37650" x="6638925" y="3967163"/>
          <p14:tracePt t="37666" x="6638925" y="3971925"/>
          <p14:tracePt t="37674" x="6638925" y="3978275"/>
          <p14:tracePt t="37681" x="6645275" y="3984625"/>
          <p14:tracePt t="37697" x="6645275" y="3990975"/>
          <p14:tracePt t="37705" x="6645275" y="4002088"/>
          <p14:tracePt t="37721" x="6651625" y="4008438"/>
          <p14:tracePt t="37729" x="6656388" y="4013200"/>
          <p14:tracePt t="37736" x="6656388" y="4019550"/>
          <p14:tracePt t="37744" x="6662738" y="4019550"/>
          <p14:tracePt t="37752" x="6662738" y="4030663"/>
          <p14:tracePt t="37759" x="6662738" y="4037013"/>
          <p14:tracePt t="37767" x="6669088" y="4049713"/>
          <p14:tracePt t="37775" x="6675438" y="4054475"/>
          <p14:tracePt t="37783" x="6680200" y="4060825"/>
          <p14:tracePt t="37790" x="6680200" y="4067175"/>
          <p14:tracePt t="37798" x="6686550" y="4078288"/>
          <p14:tracePt t="37806" x="6692900" y="4078288"/>
          <p14:tracePt t="37814" x="6692900" y="4084638"/>
          <p14:tracePt t="37821" x="6697663" y="4095750"/>
          <p14:tracePt t="37837" x="6697663" y="4108450"/>
          <p14:tracePt t="37844" x="6704013" y="4108450"/>
          <p14:tracePt t="37852" x="6710363" y="4113213"/>
          <p14:tracePt t="37860" x="6715125" y="4119563"/>
          <p14:tracePt t="37868" x="6715125" y="4125913"/>
          <p14:tracePt t="37875" x="6721475" y="4125913"/>
          <p14:tracePt t="37883" x="6727825" y="4125913"/>
          <p14:tracePt t="37890" x="6727825" y="4130675"/>
          <p14:tracePt t="37922" x="6727825" y="4137025"/>
          <p14:tracePt t="37992" x="6738938" y="4143375"/>
          <p14:tracePt t="38000" x="6751638" y="4148138"/>
          <p14:tracePt t="38008" x="6751638" y="4154488"/>
          <p14:tracePt t="38014" x="6762750" y="4160838"/>
          <p14:tracePt t="38031" x="6773863" y="4171950"/>
          <p14:tracePt t="38039" x="6786563" y="4178300"/>
          <p14:tracePt t="38046" x="6792913" y="4184650"/>
          <p14:tracePt t="38054" x="6797675" y="4189413"/>
          <p14:tracePt t="38062" x="6810375" y="4189413"/>
          <p14:tracePt t="38069" x="6810375" y="4195763"/>
          <p14:tracePt t="38077" x="6821488" y="4202113"/>
          <p14:tracePt t="38085" x="6827838" y="4202113"/>
          <p14:tracePt t="38092" x="6827838" y="4206875"/>
          <p14:tracePt t="38101" x="6834188" y="4206875"/>
          <p14:tracePt t="38116" x="6838950" y="4206875"/>
          <p14:tracePt t="38123" x="6838950" y="4213225"/>
          <p14:tracePt t="38132" x="6851650" y="4213225"/>
          <p14:tracePt t="38138" x="6856413" y="4213225"/>
          <p14:tracePt t="38147" x="6869113" y="4219575"/>
          <p14:tracePt t="38154" x="6880225" y="4219575"/>
          <p14:tracePt t="38163" x="6897688" y="4225925"/>
          <p14:tracePt t="38170" x="6932613" y="4230688"/>
          <p14:tracePt t="38177" x="6956425" y="4237038"/>
          <p14:tracePt t="38185" x="6980238" y="4237038"/>
          <p14:tracePt t="38193" x="6997700" y="4243388"/>
          <p14:tracePt t="38202" x="7021513" y="4243388"/>
          <p14:tracePt t="38208" x="7050088" y="4243388"/>
          <p14:tracePt t="38217" x="7091363" y="4243388"/>
          <p14:tracePt t="38225" x="7132638" y="4248150"/>
          <p14:tracePt t="38232" x="7180263" y="4248150"/>
          <p14:tracePt t="38240" x="7232650" y="4248150"/>
          <p14:tracePt t="38248" x="7291388" y="4248150"/>
          <p14:tracePt t="38256" x="7367588" y="4254500"/>
          <p14:tracePt t="38264" x="7443788" y="4254500"/>
          <p14:tracePt t="38271" x="7543800" y="4254500"/>
          <p14:tracePt t="38278" x="7632700" y="4254500"/>
          <p14:tracePt t="38287" x="7732713" y="4248150"/>
          <p14:tracePt t="38294" x="7826375" y="4237038"/>
          <p14:tracePt t="38302" x="7908925" y="4230688"/>
          <p14:tracePt t="38310" x="7985125" y="4213225"/>
          <p14:tracePt t="38317" x="8043863" y="4206875"/>
          <p14:tracePt t="38325" x="8108950" y="4184650"/>
          <p14:tracePt t="38333" x="8131175" y="4171950"/>
          <p14:tracePt t="38341" x="8167688" y="4148138"/>
          <p14:tracePt t="38349" x="8202613" y="4137025"/>
          <p14:tracePt t="38356" x="8208963" y="4125913"/>
          <p14:tracePt t="38364" x="8220075" y="4119563"/>
          <p14:tracePt t="38371" x="8231188" y="4113213"/>
          <p14:tracePt t="38380" x="8231188" y="4108450"/>
          <p14:tracePt t="38388" x="8243888" y="4095750"/>
          <p14:tracePt t="38396" x="8248650" y="4089400"/>
          <p14:tracePt t="38403" x="8255000" y="4078288"/>
          <p14:tracePt t="38411" x="8267700" y="4067175"/>
          <p14:tracePt t="38419" x="8278813" y="4054475"/>
          <p14:tracePt t="38427" x="8296275" y="4030663"/>
          <p14:tracePt t="38434" x="8313738" y="4013200"/>
          <p14:tracePt t="38442" x="8320088" y="4002088"/>
          <p14:tracePt t="38449" x="8343900" y="3971925"/>
          <p14:tracePt t="38456" x="8355013" y="3960813"/>
          <p14:tracePt t="38465" x="8372475" y="3925888"/>
          <p14:tracePt t="38473" x="8385175" y="3902075"/>
          <p14:tracePt t="38482" x="8389938" y="3878263"/>
          <p14:tracePt t="38489" x="8402638" y="3860800"/>
          <p14:tracePt t="38496" x="8402638" y="3843338"/>
          <p14:tracePt t="38504" x="8413750" y="3832225"/>
          <p14:tracePt t="38511" x="8413750" y="3813175"/>
          <p14:tracePt t="38519" x="8420100" y="3802063"/>
          <p14:tracePt t="38526" x="8431213" y="3784600"/>
          <p14:tracePt t="38535" x="8437563" y="3773488"/>
          <p14:tracePt t="38542" x="8443913" y="3754438"/>
          <p14:tracePt t="38552" x="8443913" y="3736975"/>
          <p14:tracePt t="38558" x="8443913" y="3725863"/>
          <p14:tracePt t="38566" x="8448675" y="3714750"/>
          <p14:tracePt t="38573" x="8448675" y="3695700"/>
          <p14:tracePt t="38582" x="8455025" y="3678238"/>
          <p14:tracePt t="38597" x="8455025" y="3660775"/>
          <p14:tracePt t="38604" x="8455025" y="3649663"/>
          <p14:tracePt t="38613" x="8455025" y="3636963"/>
          <p14:tracePt t="38619" x="8455025" y="3619500"/>
          <p14:tracePt t="38628" x="8455025" y="3602038"/>
          <p14:tracePt t="38636" x="8455025" y="3590925"/>
          <p14:tracePt t="38644" x="8455025" y="3578225"/>
          <p14:tracePt t="38651" x="8455025" y="3567113"/>
          <p14:tracePt t="38658" x="8455025" y="3549650"/>
          <p14:tracePt t="38666" x="8455025" y="3536950"/>
          <p14:tracePt t="38690" x="8448675" y="3525838"/>
          <p14:tracePt t="38698" x="8443913" y="3519488"/>
          <p14:tracePt t="38714" x="8437563" y="3508375"/>
          <p14:tracePt t="38721" x="8426450" y="3502025"/>
          <p14:tracePt t="38729" x="8420100" y="3497263"/>
          <p14:tracePt t="38736" x="8413750" y="3490913"/>
          <p14:tracePt t="38744" x="8407400" y="3484563"/>
          <p14:tracePt t="38752" x="8402638" y="3484563"/>
          <p14:tracePt t="38768" x="8389938" y="3484563"/>
          <p14:tracePt t="38775" x="8385175" y="3478213"/>
          <p14:tracePt t="38783" x="8372475" y="3478213"/>
          <p14:tracePt t="38791" x="8355013" y="3478213"/>
          <p14:tracePt t="38799" x="8343900" y="3478213"/>
          <p14:tracePt t="38807" x="8320088" y="3478213"/>
          <p14:tracePt t="38813" x="8296275" y="3478213"/>
          <p14:tracePt t="38821" x="8272463" y="3478213"/>
          <p14:tracePt t="38829" x="8261350" y="3478213"/>
          <p14:tracePt t="38838" x="8243888" y="3478213"/>
          <p14:tracePt t="38844" x="8231188" y="3484563"/>
          <p14:tracePt t="38852" x="8220075" y="3490913"/>
          <p14:tracePt t="38860" x="8208963" y="3497263"/>
          <p14:tracePt t="38869" x="8185150" y="3502025"/>
          <p14:tracePt t="38875" x="8161338" y="3508375"/>
          <p14:tracePt t="38883" x="8143875" y="3519488"/>
          <p14:tracePt t="38892" x="8131175" y="3525838"/>
          <p14:tracePt t="38911" x="8091488" y="3549650"/>
          <p14:tracePt t="38914" x="8072438" y="3560763"/>
          <p14:tracePt t="38923" x="8054975" y="3573463"/>
          <p14:tracePt t="38931" x="8037513" y="3590925"/>
          <p14:tracePt t="38939" x="8020050" y="3602038"/>
          <p14:tracePt t="38946" x="8008938" y="3619500"/>
          <p14:tracePt t="38954" x="7991475" y="3632200"/>
          <p14:tracePt t="38962" x="7985125" y="3649663"/>
          <p14:tracePt t="38969" x="7967663" y="3660775"/>
          <p14:tracePt t="38977" x="7950200" y="3678238"/>
          <p14:tracePt t="38984" x="7937500" y="3695700"/>
          <p14:tracePt t="38992" x="7926388" y="3714750"/>
          <p14:tracePt t="39001" x="7920038" y="3725863"/>
          <p14:tracePt t="39008" x="7915275" y="3736975"/>
          <p14:tracePt t="39015" x="7915275" y="3749675"/>
          <p14:tracePt t="39023" x="7908925" y="3760788"/>
          <p14:tracePt t="39032" x="7902575" y="3760788"/>
          <p14:tracePt t="39038" x="7896225" y="3773488"/>
          <p14:tracePt t="39047" x="7896225" y="3778250"/>
          <p14:tracePt t="39055" x="7896225" y="3784600"/>
          <p14:tracePt t="39062" x="7891463" y="3790950"/>
          <p14:tracePt t="39070" x="7891463" y="3795713"/>
          <p14:tracePt t="39078" x="7885113" y="3802063"/>
          <p14:tracePt t="39086" x="7878763" y="3813175"/>
          <p14:tracePt t="39094" x="7878763" y="3819525"/>
          <p14:tracePt t="39100" x="7874000" y="3825875"/>
          <p14:tracePt t="39108" x="7874000" y="3832225"/>
          <p14:tracePt t="39117" x="7874000" y="3836988"/>
          <p14:tracePt t="39124" x="7867650" y="3849688"/>
          <p14:tracePt t="39132" x="7861300" y="3854450"/>
          <p14:tracePt t="39140" x="7861300" y="3867150"/>
          <p14:tracePt t="39148" x="7850188" y="3878263"/>
          <p14:tracePt t="39156" x="7850188" y="3890963"/>
          <p14:tracePt t="39171" x="7850188" y="3902075"/>
          <p14:tracePt t="39178" x="7850188" y="3908425"/>
          <p14:tracePt t="39186" x="7837488" y="3913188"/>
          <p14:tracePt t="39193" x="7837488" y="3932238"/>
          <p14:tracePt t="39202" x="7832725" y="3943350"/>
          <p14:tracePt t="39209" x="7832725" y="3949700"/>
          <p14:tracePt t="39218" x="7832725" y="3967163"/>
          <p14:tracePt t="39226" x="7826375" y="3978275"/>
          <p14:tracePt t="39233" x="7815263" y="3990975"/>
          <p14:tracePt t="39241" x="7815263" y="4002088"/>
          <p14:tracePt t="39249" x="7815263" y="4019550"/>
          <p14:tracePt t="39256" x="7815263" y="4025900"/>
          <p14:tracePt t="39263" x="7808913" y="4043363"/>
          <p14:tracePt t="39271" x="7808913" y="4054475"/>
          <p14:tracePt t="39280" x="7808913" y="4060825"/>
          <p14:tracePt t="39288" x="7802563" y="4078288"/>
          <p14:tracePt t="39295" x="7796213" y="4089400"/>
          <p14:tracePt t="39302" x="7796213" y="4095750"/>
          <p14:tracePt t="39311" x="7791450" y="4102100"/>
          <p14:tracePt t="39319" x="7785100" y="4113213"/>
          <p14:tracePt t="39325" x="7778750" y="4119563"/>
          <p14:tracePt t="39334" x="7778750" y="4125913"/>
          <p14:tracePt t="39341" x="7773988" y="4130675"/>
          <p14:tracePt t="39350" x="7767638" y="4130675"/>
          <p14:tracePt t="39356" x="7761288" y="4143375"/>
          <p14:tracePt t="39365" x="7756525" y="4148138"/>
          <p14:tracePt t="39373" x="7743825" y="4154488"/>
          <p14:tracePt t="39381" x="7743825" y="4160838"/>
          <p14:tracePt t="39387" x="7732713" y="4171950"/>
          <p14:tracePt t="39396" x="7720013" y="4178300"/>
          <p14:tracePt t="39404" x="7715250" y="4184650"/>
          <p14:tracePt t="39411" x="7708900" y="4195763"/>
          <p14:tracePt t="39420" x="7697788" y="4202113"/>
          <p14:tracePt t="39427" x="7685088" y="4213225"/>
          <p14:tracePt t="39443" x="7673975" y="4219575"/>
          <p14:tracePt t="39449" x="7667625" y="4225925"/>
          <p14:tracePt t="39459" x="7667625" y="4230688"/>
          <p14:tracePt t="39474" x="7667625" y="4237038"/>
          <p14:tracePt t="39481" x="7661275" y="4237038"/>
          <p14:tracePt t="39489" x="7656513" y="4237038"/>
          <p14:tracePt t="39513" x="7656513" y="4243388"/>
          <p14:tracePt t="39559" x="7656513" y="4248150"/>
          <p14:tracePt t="39582" x="7656513" y="4260850"/>
          <p14:tracePt t="39590" x="7656513" y="4271963"/>
          <p14:tracePt t="39597" x="7661275" y="4289425"/>
          <p14:tracePt t="39606" x="7673975" y="4302125"/>
          <p14:tracePt t="39614" x="7673975" y="4313238"/>
          <p14:tracePt t="39620" x="7685088" y="4325938"/>
          <p14:tracePt t="39629" x="7697788" y="4343400"/>
          <p14:tracePt t="39637" x="7708900" y="4354513"/>
          <p14:tracePt t="39643" x="7720013" y="4365625"/>
          <p14:tracePt t="39651" x="7732713" y="4378325"/>
          <p14:tracePt t="39659" x="7737475" y="4384675"/>
          <p14:tracePt t="39668" x="7750175" y="4389438"/>
          <p14:tracePt t="39674" x="7756525" y="4395788"/>
          <p14:tracePt t="39683" x="7761288" y="4406900"/>
          <p14:tracePt t="39690" x="7767638" y="4406900"/>
          <p14:tracePt t="39699" x="7778750" y="4406900"/>
          <p14:tracePt t="39714" x="7791450" y="4413250"/>
          <p14:tracePt t="39722" x="7808913" y="4413250"/>
          <p14:tracePt t="39729" x="7815263" y="4419600"/>
          <p14:tracePt t="39738" x="7826375" y="4419600"/>
          <p14:tracePt t="39744" x="7837488" y="4424363"/>
          <p14:tracePt t="39753" x="7843838" y="4424363"/>
          <p14:tracePt t="39760" x="7856538" y="4424363"/>
          <p14:tracePt t="39768" x="7861300" y="4430713"/>
          <p14:tracePt t="39775" x="7874000" y="4430713"/>
          <p14:tracePt t="39784" x="7891463" y="4430713"/>
          <p14:tracePt t="39792" x="7896225" y="4430713"/>
          <p14:tracePt t="39800" x="7908925" y="4430713"/>
          <p14:tracePt t="39807" x="7926388" y="4430713"/>
          <p14:tracePt t="39815" x="7932738" y="4430713"/>
          <p14:tracePt t="39823" x="7943850" y="4430713"/>
          <p14:tracePt t="39831" x="7950200" y="4430713"/>
          <p14:tracePt t="39837" x="7961313" y="4430713"/>
          <p14:tracePt t="39846" x="7974013" y="4430713"/>
          <p14:tracePt t="39862" x="7978775" y="4430713"/>
          <p14:tracePt t="39869" x="7991475" y="4430713"/>
          <p14:tracePt t="39885" x="7996238" y="4424363"/>
          <p14:tracePt t="39892" x="8002588" y="4419600"/>
          <p14:tracePt t="39900" x="8008938" y="4419600"/>
          <p14:tracePt t="39916" x="8013700" y="4413250"/>
          <p14:tracePt t="39931" x="8020050" y="4406900"/>
          <p14:tracePt t="40002" x="8020050" y="4402138"/>
          <p14:tracePt t="40009" x="8020050" y="4395788"/>
          <p14:tracePt t="40025" x="8020050" y="4389438"/>
          <p14:tracePt t="40032" x="8020050" y="4384675"/>
          <p14:tracePt t="40040" x="8020050" y="4378325"/>
          <p14:tracePt t="40048" x="8020050" y="4371975"/>
          <p14:tracePt t="40056" x="8020050" y="4365625"/>
          <p14:tracePt t="40063" x="8020050" y="4360863"/>
          <p14:tracePt t="40070" x="8020050" y="4354513"/>
          <p14:tracePt t="40079" x="8020050" y="4343400"/>
          <p14:tracePt t="40087" x="8013700" y="4337050"/>
          <p14:tracePt t="40094" x="8008938" y="4325938"/>
          <p14:tracePt t="40102" x="8002588" y="4313238"/>
          <p14:tracePt t="40110" x="7996238" y="4306888"/>
          <p14:tracePt t="40118" x="7991475" y="4295775"/>
          <p14:tracePt t="40124" x="7985125" y="4278313"/>
          <p14:tracePt t="40132" x="7978775" y="4267200"/>
          <p14:tracePt t="40141" x="7974013" y="4254500"/>
          <p14:tracePt t="40149" x="7961313" y="4243388"/>
          <p14:tracePt t="40156" x="7954963" y="4230688"/>
          <p14:tracePt t="40164" x="7954963" y="4219575"/>
          <p14:tracePt t="40172" x="7950200" y="4213225"/>
          <p14:tracePt t="40180" x="7932738" y="4202113"/>
          <p14:tracePt t="40188" x="7932738" y="4189413"/>
          <p14:tracePt t="40195" x="7920038" y="4178300"/>
          <p14:tracePt t="40203" x="7915275" y="4171950"/>
          <p14:tracePt t="40210" x="7908925" y="4167188"/>
          <p14:tracePt t="40218" x="7896225" y="4154488"/>
          <p14:tracePt t="40225" x="7885113" y="4143375"/>
          <p14:tracePt t="40233" x="7874000" y="4137025"/>
          <p14:tracePt t="40242" x="7856538" y="4130675"/>
          <p14:tracePt t="40249" x="7843838" y="4119563"/>
          <p14:tracePt t="40256" x="7820025" y="4113213"/>
          <p14:tracePt t="40265" x="7802563" y="4102100"/>
          <p14:tracePt t="40273" x="7791450" y="4095750"/>
          <p14:tracePt t="40281" x="7778750" y="4089400"/>
          <p14:tracePt t="40288" x="7778750" y="4084638"/>
          <p14:tracePt t="40296" x="7767638" y="4084638"/>
          <p14:tracePt t="40304" x="7756525" y="4084638"/>
          <p14:tracePt t="40312" x="7756525" y="4078288"/>
          <p14:tracePt t="40319" x="7743825" y="4078288"/>
          <p14:tracePt t="40326" x="7726363" y="4071938"/>
          <p14:tracePt t="40335" x="7720013" y="4067175"/>
          <p14:tracePt t="40342" x="7697788" y="4067175"/>
          <p14:tracePt t="40349" x="7673975" y="4067175"/>
          <p14:tracePt t="40357" x="7656513" y="4067175"/>
          <p14:tracePt t="40365" x="7626350" y="4067175"/>
          <p14:tracePt t="40373" x="7591425" y="4067175"/>
          <p14:tracePt t="40381" x="7561263" y="4067175"/>
          <p14:tracePt t="40389" x="7532688" y="4067175"/>
          <p14:tracePt t="40397" x="7508875" y="4071938"/>
          <p14:tracePt t="40404" x="7491413" y="4071938"/>
          <p14:tracePt t="40411" x="7480300" y="4078288"/>
          <p14:tracePt t="40419" x="7473950" y="4078288"/>
          <p14:tracePt t="40427" x="7467600" y="4084638"/>
          <p14:tracePt t="40435" x="7462838" y="4084638"/>
          <p14:tracePt t="40459" x="7456488" y="4089400"/>
          <p14:tracePt t="40482" x="7450138" y="4089400"/>
          <p14:tracePt t="40498" x="7443788" y="4095750"/>
          <p14:tracePt t="40506" x="7439025" y="4102100"/>
          <p14:tracePt t="40512" x="7432675" y="4108450"/>
          <p14:tracePt t="40520" x="7421563" y="4119563"/>
          <p14:tracePt t="40529" x="7415213" y="4130675"/>
          <p14:tracePt t="40535" x="7408863" y="4143375"/>
          <p14:tracePt t="40543" x="7404100" y="4154488"/>
          <p14:tracePt t="40553" x="7397750" y="4160838"/>
          <p14:tracePt t="40559" x="7391400" y="4171950"/>
          <p14:tracePt t="40568" x="7385050" y="4184650"/>
          <p14:tracePt t="40574" x="7385050" y="4195763"/>
          <p14:tracePt t="40583" x="7385050" y="4202113"/>
          <p14:tracePt t="40590" x="7385050" y="4213225"/>
          <p14:tracePt t="40599" x="7380288" y="4230688"/>
          <p14:tracePt t="40605" x="7380288" y="4237038"/>
          <p14:tracePt t="40613" x="7380288" y="4254500"/>
          <p14:tracePt t="40621" x="7373938" y="4267200"/>
          <p14:tracePt t="40630" x="7373938" y="4278313"/>
          <p14:tracePt t="40637" x="7373938" y="4289425"/>
          <p14:tracePt t="40644" x="7373938" y="4319588"/>
          <p14:tracePt t="40652" x="7373938" y="4337050"/>
          <p14:tracePt t="40661" x="7373938" y="4348163"/>
          <p14:tracePt t="40668" x="7373938" y="4371975"/>
          <p14:tracePt t="40675" x="7373938" y="4389438"/>
          <p14:tracePt t="40683" x="7373938" y="4406900"/>
          <p14:tracePt t="40692" x="7373938" y="4419600"/>
          <p14:tracePt t="40698" x="7385050" y="4430713"/>
          <p14:tracePt t="40706" x="7385050" y="4448175"/>
          <p14:tracePt t="40715" x="7385050" y="4454525"/>
          <p14:tracePt t="40723" x="7391400" y="4460875"/>
          <p14:tracePt t="40731" x="7397750" y="4471988"/>
          <p14:tracePt t="40746" x="7404100" y="4478338"/>
          <p14:tracePt t="40762" x="7404100" y="4483100"/>
          <p14:tracePt t="40777" x="7415213" y="4495800"/>
          <p14:tracePt t="40785" x="7421563" y="4506913"/>
          <p14:tracePt t="40792" x="7432675" y="4519613"/>
          <p14:tracePt t="40800" x="7443788" y="4519613"/>
          <p14:tracePt t="40808" x="7443788" y="4530725"/>
          <p14:tracePt t="40816" x="7456488" y="4537075"/>
          <p14:tracePt t="40823" x="7462838" y="4541838"/>
          <p14:tracePt t="40832" x="7467600" y="4548188"/>
          <p14:tracePt t="40847" x="7473950" y="4554538"/>
          <p14:tracePt t="40855" x="7480300" y="4560888"/>
          <p14:tracePt t="40870" x="7497763" y="4565650"/>
          <p14:tracePt t="40878" x="7502525" y="4565650"/>
          <p14:tracePt t="40886" x="7508875" y="4565650"/>
          <p14:tracePt t="40893" x="7526338" y="4565650"/>
          <p14:tracePt t="40901" x="7532688" y="4565650"/>
          <p14:tracePt t="40908" x="7550150" y="4565650"/>
          <p14:tracePt t="40917" x="7573963" y="4572000"/>
          <p14:tracePt t="40923" x="7597775" y="4572000"/>
          <p14:tracePt t="40932" x="7615238" y="4572000"/>
          <p14:tracePt t="40940" x="7650163" y="4578350"/>
          <p14:tracePt t="40948" x="7667625" y="4578350"/>
          <p14:tracePt t="40954" x="7697788" y="4578350"/>
          <p14:tracePt t="40963" x="7720013" y="4583113"/>
          <p14:tracePt t="40971" x="7743825" y="4583113"/>
          <p14:tracePt t="40979" x="7767638" y="4583113"/>
          <p14:tracePt t="40987" x="7785100" y="4583113"/>
          <p14:tracePt t="40993" x="7808913" y="4583113"/>
          <p14:tracePt t="41002" x="7826375" y="4583113"/>
          <p14:tracePt t="41010" x="7837488" y="4583113"/>
          <p14:tracePt t="41017" x="7861300" y="4583113"/>
          <p14:tracePt t="41026" x="7885113" y="4583113"/>
          <p14:tracePt t="41033" x="7902575" y="4583113"/>
          <p14:tracePt t="41040" x="7915275" y="4583113"/>
          <p14:tracePt t="41049" x="7937500" y="4583113"/>
          <p14:tracePt t="41056" x="7967663" y="4578350"/>
          <p14:tracePt t="41064" x="7996238" y="4578350"/>
          <p14:tracePt t="41072" x="8020050" y="4572000"/>
          <p14:tracePt t="41080" x="8043863" y="4565650"/>
          <p14:tracePt t="41087" x="8054975" y="4565650"/>
          <p14:tracePt t="41095" x="8067675" y="4565650"/>
          <p14:tracePt t="41103" x="8078788" y="4560888"/>
          <p14:tracePt t="41111" x="8091488" y="4560888"/>
          <p14:tracePt t="41118" x="8102600" y="4554538"/>
          <p14:tracePt t="41125" x="8108950" y="4554538"/>
          <p14:tracePt t="41134" x="8126413" y="4548188"/>
          <p14:tracePt t="41149" x="8137525" y="4541838"/>
          <p14:tracePt t="41157" x="8143875" y="4541838"/>
          <p14:tracePt t="41165" x="8150225" y="4537075"/>
          <p14:tracePt t="41173" x="8161338" y="4530725"/>
          <p14:tracePt t="41180" x="8167688" y="4524375"/>
          <p14:tracePt t="41188" x="8172450" y="4513263"/>
          <p14:tracePt t="41196" x="8178800" y="4506913"/>
          <p14:tracePt t="41235" x="8178800" y="4502150"/>
          <p14:tracePt t="41266" x="8178800" y="4495800"/>
          <p14:tracePt t="41273" x="8178800" y="4489450"/>
          <p14:tracePt t="41281" x="8178800" y="4483100"/>
          <p14:tracePt t="41297" x="8172450" y="4478338"/>
          <p14:tracePt t="41305" x="8172450" y="4471988"/>
          <p14:tracePt t="41311" x="8167688" y="4460875"/>
          <p14:tracePt t="41319" x="8167688" y="4454525"/>
          <p14:tracePt t="41328" x="8161338" y="4448175"/>
          <p14:tracePt t="41335" x="8154988" y="4437063"/>
          <p14:tracePt t="41342" x="8150225" y="4430713"/>
          <p14:tracePt t="41351" x="8150225" y="4424363"/>
          <p14:tracePt t="41358" x="8143875" y="4413250"/>
          <p14:tracePt t="41367" x="8131175" y="4413250"/>
          <p14:tracePt t="41373" x="8126413" y="4402138"/>
          <p14:tracePt t="41382" x="8126413" y="4389438"/>
          <p14:tracePt t="41390" x="8113713" y="4371975"/>
          <p14:tracePt t="41398" x="8096250" y="4354513"/>
          <p14:tracePt t="41404" x="8085138" y="4330700"/>
          <p14:tracePt t="41413" x="8054975" y="4306888"/>
          <p14:tracePt t="41421" x="8026400" y="4271963"/>
          <p14:tracePt t="41429" x="8008938" y="4243388"/>
          <p14:tracePt t="41435" x="7978775" y="4202113"/>
          <p14:tracePt t="41443" x="7943850" y="4167188"/>
          <p14:tracePt t="41452" x="7915275" y="4137025"/>
          <p14:tracePt t="41459" x="7896225" y="4113213"/>
          <p14:tracePt t="41467" x="7874000" y="4084638"/>
          <p14:tracePt t="41475" x="7856538" y="4067175"/>
          <p14:tracePt t="41483" x="7850188" y="4067175"/>
          <p14:tracePt t="41490" x="7837488" y="4060825"/>
          <p14:tracePt t="41498" x="7832725" y="4049713"/>
          <p14:tracePt t="41506" x="7826375" y="4049713"/>
          <p14:tracePt t="41545" x="7820025" y="4049713"/>
          <p14:tracePt t="41561" x="7808913" y="4043363"/>
          <p14:tracePt t="41568" x="7791450" y="4043363"/>
          <p14:tracePt t="41575" x="7785100" y="4043363"/>
          <p14:tracePt t="41584" x="7761288" y="4037013"/>
          <p14:tracePt t="41591" x="7743825" y="4037013"/>
          <p14:tracePt t="41599" x="7720013" y="4030663"/>
          <p14:tracePt t="41607" x="7708900" y="4030663"/>
          <p14:tracePt t="41615" x="7697788" y="4030663"/>
          <p14:tracePt t="41623" x="7678738" y="4030663"/>
          <p14:tracePt t="41630" x="7673975" y="4030663"/>
          <p14:tracePt t="41637" x="7661275" y="4037013"/>
          <p14:tracePt t="41646" x="7650163" y="4037013"/>
          <p14:tracePt t="41653" x="7643813" y="4037013"/>
          <p14:tracePt t="41661" x="7626350" y="4037013"/>
          <p14:tracePt t="41669" x="7615238" y="4049713"/>
          <p14:tracePt t="41676" x="7602538" y="4054475"/>
          <p14:tracePt t="41685" x="7585075" y="4060825"/>
          <p14:tracePt t="41692" x="7567613" y="4071938"/>
          <p14:tracePt t="41700" x="7539038" y="4084638"/>
          <p14:tracePt t="41708" x="7515225" y="4095750"/>
          <p14:tracePt t="41716" x="7480300" y="4108450"/>
          <p14:tracePt t="41723" x="7456488" y="4119563"/>
          <p14:tracePt t="41730" x="7432675" y="4143375"/>
          <p14:tracePt t="41739" x="7421563" y="4148138"/>
          <p14:tracePt t="41746" x="7397750" y="4160838"/>
          <p14:tracePt t="41755" x="7391400" y="4171950"/>
          <p14:tracePt t="41762" x="7385050" y="4178300"/>
          <p14:tracePt t="41769" x="7380288" y="4184650"/>
          <p14:tracePt t="41777" x="7380288" y="4189413"/>
          <p14:tracePt t="41786" x="7373938" y="4195763"/>
          <p14:tracePt t="41792" x="7373938" y="4202113"/>
          <p14:tracePt t="41801" x="7373938" y="4206875"/>
          <p14:tracePt t="41808" x="7367588" y="4213225"/>
          <p14:tracePt t="41840" x="7367588" y="4219575"/>
          <p14:tracePt t="41848" x="7362825" y="4225925"/>
          <p14:tracePt t="41855" x="7362825" y="4230688"/>
          <p14:tracePt t="41871" x="7362825" y="4237038"/>
          <p14:tracePt t="41880" x="7356475" y="4243388"/>
          <p14:tracePt t="41886" x="7356475" y="4248150"/>
          <p14:tracePt t="41893" x="7356475" y="4267200"/>
          <p14:tracePt t="41902" x="7356475" y="4278313"/>
          <p14:tracePt t="41910" x="7356475" y="4284663"/>
          <p14:tracePt t="41916" x="7356475" y="4302125"/>
          <p14:tracePt t="41924" x="7356475" y="4313238"/>
          <p14:tracePt t="41933" x="7356475" y="4319588"/>
          <p14:tracePt t="41941" x="7356475" y="4337050"/>
          <p14:tracePt t="41948" x="7356475" y="4343400"/>
          <p14:tracePt t="41956" x="7356475" y="4354513"/>
          <p14:tracePt t="41964" x="7362825" y="4360863"/>
          <p14:tracePt t="41972" x="7367588" y="4371975"/>
          <p14:tracePt t="41980" x="7367588" y="4378325"/>
          <p14:tracePt t="41987" x="7367588" y="4384675"/>
          <p14:tracePt t="41995" x="7373938" y="4389438"/>
          <p14:tracePt t="42002" x="7380288" y="4395788"/>
          <p14:tracePt t="42010" x="7380288" y="4402138"/>
          <p14:tracePt t="42018" x="7380288" y="4406900"/>
          <p14:tracePt t="42026" x="7385050" y="4413250"/>
          <p14:tracePt t="42041" x="7404100" y="4419600"/>
          <p14:tracePt t="42049" x="7404100" y="4424363"/>
          <p14:tracePt t="42056" x="7415213" y="4430713"/>
          <p14:tracePt t="42065" x="7421563" y="4430713"/>
          <p14:tracePt t="42073" x="7421563" y="4437063"/>
          <p14:tracePt t="42080" x="7426325" y="4443413"/>
          <p14:tracePt t="42096" x="7432675" y="4443413"/>
          <p14:tracePt t="42166" x="7439025" y="4443413"/>
          <p14:tracePt t="42174" x="7443788" y="4443413"/>
          <p14:tracePt t="42181" x="7450138" y="4443413"/>
          <p14:tracePt t="42189" x="7456488" y="4443413"/>
          <p14:tracePt t="42197" x="7467600" y="4443413"/>
          <p14:tracePt t="42204" x="7473950" y="4443413"/>
          <p14:tracePt t="42211" x="7485063" y="4448175"/>
          <p14:tracePt t="42220" x="7497763" y="4448175"/>
          <p14:tracePt t="42228" x="7508875" y="4448175"/>
          <p14:tracePt t="42235" x="7515225" y="4448175"/>
          <p14:tracePt t="42243" x="7526338" y="4448175"/>
          <p14:tracePt t="42251" x="7543800" y="4448175"/>
          <p14:tracePt t="42258" x="7556500" y="4448175"/>
          <p14:tracePt t="42267" x="7567613" y="4448175"/>
          <p14:tracePt t="42273" x="7580313" y="4448175"/>
          <p14:tracePt t="42282" x="7597775" y="4448175"/>
          <p14:tracePt t="42289" x="7608888" y="4443413"/>
          <p14:tracePt t="42298" x="7632700" y="4443413"/>
          <p14:tracePt t="42304" x="7650163" y="4443413"/>
          <p14:tracePt t="42312" x="7667625" y="4437063"/>
          <p14:tracePt t="42320" x="7678738" y="4430713"/>
          <p14:tracePt t="42328" x="7685088" y="4430713"/>
          <p14:tracePt t="42336" x="7697788" y="4424363"/>
          <p14:tracePt t="42344" x="7708900" y="4424363"/>
          <p14:tracePt t="42352" x="7720013" y="4419600"/>
          <p14:tracePt t="42360" x="7732713" y="4419600"/>
          <p14:tracePt t="42368" x="7750175" y="4419600"/>
          <p14:tracePt t="42374" x="7767638" y="4419600"/>
          <p14:tracePt t="42383" x="7785100" y="4419600"/>
          <p14:tracePt t="42391" x="7796213" y="4419600"/>
          <p14:tracePt t="42398" x="7815263" y="4419600"/>
          <p14:tracePt t="42406" x="7820025" y="4413250"/>
          <p14:tracePt t="42422" x="7826375" y="4406900"/>
          <p14:tracePt t="42430" x="7832725" y="4406900"/>
          <p14:tracePt t="42476" x="7832725" y="4402138"/>
          <p14:tracePt t="42515" x="7826375" y="4389438"/>
          <p14:tracePt t="42523" x="7826375" y="4384675"/>
          <p14:tracePt t="42531" x="7820025" y="4371975"/>
          <p14:tracePt t="42538" x="7820025" y="4360863"/>
          <p14:tracePt t="42546" x="7815263" y="4348163"/>
          <p14:tracePt t="42553" x="7802563" y="4343400"/>
          <p14:tracePt t="42560" x="7791450" y="4325938"/>
          <p14:tracePt t="42568" x="7773988" y="4306888"/>
          <p14:tracePt t="42577" x="7767638" y="4289425"/>
          <p14:tracePt t="42584" x="7750175" y="4271963"/>
          <p14:tracePt t="42592" x="7737475" y="4248150"/>
          <p14:tracePt t="42600" x="7720013" y="4230688"/>
          <p14:tracePt t="42607" x="7715250" y="4213225"/>
          <p14:tracePt t="42616" x="7702550" y="4206875"/>
          <p14:tracePt t="42623" x="7691438" y="4195763"/>
          <p14:tracePt t="42631" x="7685088" y="4195763"/>
          <p14:tracePt t="42638" x="7685088" y="4189413"/>
          <p14:tracePt t="42693" x="7678738" y="4189413"/>
          <p14:tracePt t="42740" x="7673975" y="4189413"/>
          <p14:tracePt t="42748" x="7667625" y="4184650"/>
          <p14:tracePt t="42756" x="7661275" y="4184650"/>
          <p14:tracePt t="42763" x="7643813" y="4184650"/>
          <p14:tracePt t="42779" x="7632700" y="4184650"/>
          <p14:tracePt t="42785" x="7626350" y="4184650"/>
          <p14:tracePt t="42793" x="7615238" y="4184650"/>
          <p14:tracePt t="42802" x="7608888" y="4184650"/>
          <p14:tracePt t="42809" x="7602538" y="4184650"/>
          <p14:tracePt t="42818" x="7591425" y="4184650"/>
          <p14:tracePt t="42825" x="7580313" y="4189413"/>
          <p14:tracePt t="42832" x="7573963" y="4195763"/>
          <p14:tracePt t="42840" x="7561263" y="4195763"/>
          <p14:tracePt t="42849" x="7550150" y="4202113"/>
          <p14:tracePt t="42855" x="7550150" y="4206875"/>
          <p14:tracePt t="42864" x="7539038" y="4213225"/>
          <p14:tracePt t="42871" x="7526338" y="4219575"/>
          <p14:tracePt t="42880" x="7526338" y="4225925"/>
          <p14:tracePt t="42886" x="7515225" y="4230688"/>
          <p14:tracePt t="42895" x="7508875" y="4237038"/>
          <p14:tracePt t="42902" x="7508875" y="4248150"/>
          <p14:tracePt t="42911" x="7502525" y="4254500"/>
          <p14:tracePt t="42917" x="7497763" y="4260850"/>
          <p14:tracePt t="42926" x="7497763" y="4267200"/>
          <p14:tracePt t="42934" x="7497763" y="4271963"/>
          <p14:tracePt t="42941" x="7497763" y="4278313"/>
          <p14:tracePt t="42957" x="7497763" y="4284663"/>
          <p14:tracePt t="42965" x="7497763" y="4289425"/>
          <p14:tracePt t="42981" x="7497763" y="4295775"/>
          <p14:tracePt t="42988" x="7497763" y="4302125"/>
          <p14:tracePt t="43004" x="7497763" y="4306888"/>
          <p14:tracePt t="43011" x="7497763" y="4319588"/>
          <p14:tracePt t="43019" x="7497763" y="4325938"/>
          <p14:tracePt t="43026" x="7502525" y="4337050"/>
          <p14:tracePt t="43035" x="7515225" y="4337050"/>
          <p14:tracePt t="43043" x="7521575" y="4354513"/>
          <p14:tracePt t="43050" x="7521575" y="4365625"/>
          <p14:tracePt t="43058" x="7526338" y="4365625"/>
          <p14:tracePt t="43066" x="7532688" y="4378325"/>
          <p14:tracePt t="43073" x="7539038" y="4384675"/>
          <p14:tracePt t="43089" x="7550150" y="4395788"/>
          <p14:tracePt t="43097" x="7561263" y="4402138"/>
          <p14:tracePt t="43112" x="7567613" y="4402138"/>
          <p14:tracePt t="43119" x="7580313" y="4402138"/>
          <p14:tracePt t="43128" x="7580313" y="4413250"/>
          <p14:tracePt t="43135" x="7597775" y="4413250"/>
          <p14:tracePt t="43142" x="7620000" y="4419600"/>
          <p14:tracePt t="43151" x="7639050" y="4419600"/>
          <p14:tracePt t="43159" x="7667625" y="4424363"/>
          <p14:tracePt t="43166" x="7697788" y="4424363"/>
          <p14:tracePt t="43175" x="7737475" y="4430713"/>
          <p14:tracePt t="43182" x="7767638" y="4430713"/>
          <p14:tracePt t="43189" x="7802563" y="4437063"/>
          <p14:tracePt t="43198" x="7837488" y="4437063"/>
          <p14:tracePt t="43206" x="7867650" y="4437063"/>
          <p14:tracePt t="43213" x="7891463" y="4437063"/>
          <p14:tracePt t="43221" x="7915275" y="4437063"/>
          <p14:tracePt t="43229" x="7932738" y="4443413"/>
          <p14:tracePt t="43237" x="7937500" y="4443413"/>
          <p14:tracePt t="43244" x="7954963" y="4443413"/>
          <p14:tracePt t="43251" x="7974013" y="4443413"/>
          <p14:tracePt t="43268" x="7985125" y="4443413"/>
          <p14:tracePt t="43274" x="7991475" y="4443413"/>
          <p14:tracePt t="43540" x="7996238" y="4443413"/>
          <p14:tracePt t="43547" x="8002588" y="4443413"/>
          <p14:tracePt t="43563" x="8008938" y="4448175"/>
          <p14:tracePt t="43569" x="8013700" y="4448175"/>
          <p14:tracePt t="43577" x="8020050" y="4448175"/>
          <p14:tracePt t="43594" x="8026400" y="4448175"/>
          <p14:tracePt t="43609" x="8032750" y="4448175"/>
          <p14:tracePt t="43616" x="8037513" y="4448175"/>
          <p14:tracePt t="43648" x="8043863" y="4448175"/>
          <p14:tracePt t="44284" x="8050213" y="4443413"/>
          <p14:tracePt t="44291" x="8050213" y="4437063"/>
          <p14:tracePt t="44301" x="8054975" y="4424363"/>
          <p14:tracePt t="44306" x="8061325" y="4419600"/>
          <p14:tracePt t="44315" x="8067675" y="4413250"/>
          <p14:tracePt t="44323" x="8072438" y="4402138"/>
          <p14:tracePt t="44338" x="8072438" y="4384675"/>
          <p14:tracePt t="44354" x="8078788" y="4378325"/>
          <p14:tracePt t="44362" x="8078788" y="4371975"/>
          <p14:tracePt t="44369" x="8085138" y="4365625"/>
          <p14:tracePt t="44377" x="8085138" y="4360863"/>
          <p14:tracePt t="44385" x="8085138" y="4354513"/>
          <p14:tracePt t="44400" x="8085138" y="4343400"/>
          <p14:tracePt t="44408" x="8085138" y="4330700"/>
          <p14:tracePt t="44416" x="8078788" y="4319588"/>
          <p14:tracePt t="44423" x="8072438" y="4295775"/>
          <p14:tracePt t="44431" x="8054975" y="4267200"/>
          <p14:tracePt t="44439" x="8050213" y="4254500"/>
          <p14:tracePt t="44447" x="8032750" y="4219575"/>
          <p14:tracePt t="44455" x="8008938" y="4184650"/>
          <p14:tracePt t="44462" x="7978775" y="4148138"/>
          <p14:tracePt t="44470" x="7954963" y="4113213"/>
          <p14:tracePt t="44477" x="7915275" y="4078288"/>
          <p14:tracePt t="44486" x="7878763" y="4043363"/>
          <p14:tracePt t="44493" x="7826375" y="4008438"/>
          <p14:tracePt t="44501" x="7796213" y="3971925"/>
          <p14:tracePt t="44508" x="7732713" y="3919538"/>
          <p14:tracePt t="44517" x="7691438" y="3884613"/>
          <p14:tracePt t="44524" x="7639050" y="3849688"/>
          <p14:tracePt t="44532" x="7580313" y="3808413"/>
          <p14:tracePt t="44540" x="7508875" y="3767138"/>
          <p14:tracePt t="44548" x="7443788" y="3736975"/>
          <p14:tracePt t="44556" x="7391400" y="3708400"/>
          <p14:tracePt t="44563" x="7339013" y="3667125"/>
          <p14:tracePt t="44570" x="7285038" y="3636963"/>
          <p14:tracePt t="44578" x="7262813" y="3619500"/>
          <p14:tracePt t="44586" x="7208838" y="3597275"/>
          <p14:tracePt t="44594" x="7186613" y="3584575"/>
          <p14:tracePt t="44602" x="7132638" y="3560763"/>
          <p14:tracePt t="44609" x="7115175" y="3543300"/>
          <p14:tracePt t="44618" x="7062788" y="3532188"/>
          <p14:tracePt t="44625" x="7021513" y="3514725"/>
          <p14:tracePt t="44633" x="6969125" y="3508375"/>
          <p14:tracePt t="44640" x="6927850" y="3490913"/>
          <p14:tracePt t="44649" x="6880225" y="3490913"/>
          <p14:tracePt t="44656" x="6838950" y="3490913"/>
          <p14:tracePt t="44663" x="6804025" y="3484563"/>
          <p14:tracePt t="44671" x="6756400" y="3484563"/>
          <p14:tracePt t="44680" x="6727825" y="3484563"/>
          <p14:tracePt t="44686" x="6704013" y="3490913"/>
          <p14:tracePt t="44696" x="6686550" y="3497263"/>
          <p14:tracePt t="44702" x="6669088" y="3502025"/>
          <p14:tracePt t="44711" x="6656388" y="3514725"/>
          <p14:tracePt t="44718" x="6651625" y="3525838"/>
          <p14:tracePt t="44725" x="6634163" y="3532188"/>
          <p14:tracePt t="44734" x="6627813" y="3549650"/>
          <p14:tracePt t="44742" x="6616700" y="3556000"/>
          <p14:tracePt t="44750" x="6604000" y="3573463"/>
          <p14:tracePt t="44756" x="6597650" y="3584575"/>
          <p14:tracePt t="44765" x="6592888" y="3602038"/>
          <p14:tracePt t="44773" x="6586538" y="3608388"/>
          <p14:tracePt t="44781" x="6586538" y="3619500"/>
          <p14:tracePt t="44788" x="6586538" y="3632200"/>
          <p14:tracePt t="44795" x="6580188" y="3632200"/>
          <p14:tracePt t="44804" x="6580188" y="3636963"/>
          <p14:tracePt t="44819" x="6580188" y="3643313"/>
          <p14:tracePt t="44835" x="6586538" y="3643313"/>
          <p14:tracePt t="44850" x="6592888" y="3656013"/>
          <p14:tracePt t="44857" x="6597650" y="3656013"/>
          <p14:tracePt t="44866" x="6610350" y="3660775"/>
          <p14:tracePt t="44873" x="6627813" y="3660775"/>
          <p14:tracePt t="44880" x="6651625" y="3660775"/>
          <p14:tracePt t="44889" x="6680200" y="3660775"/>
          <p14:tracePt t="44897" x="6710363" y="3660775"/>
          <p14:tracePt t="44904" x="6769100" y="3660775"/>
          <p14:tracePt t="44911" x="6810375" y="3660775"/>
          <p14:tracePt t="44919" x="6856413" y="3660775"/>
          <p14:tracePt t="44928" x="6927850" y="3649663"/>
          <p14:tracePt t="44935" x="6997700" y="3643313"/>
          <p14:tracePt t="44942" x="7069138" y="3625850"/>
          <p14:tracePt t="44951" x="7127875" y="3619500"/>
          <p14:tracePt t="44958" x="7180263" y="3614738"/>
          <p14:tracePt t="44966" x="7226300" y="3608388"/>
          <p14:tracePt t="44974" x="7267575" y="3597275"/>
          <p14:tracePt t="44981" x="7308850" y="3590925"/>
          <p14:tracePt t="44989" x="7345363" y="3584575"/>
          <p14:tracePt t="44998" x="7373938" y="3584575"/>
          <p14:tracePt t="45006" x="7404100" y="3578225"/>
          <p14:tracePt t="45013" x="7439025" y="3573463"/>
          <p14:tracePt t="45020" x="7467600" y="3567113"/>
          <p14:tracePt t="45029" x="7502525" y="3560763"/>
          <p14:tracePt t="45037" x="7532688" y="3556000"/>
          <p14:tracePt t="45043" x="7556500" y="3549650"/>
          <p14:tracePt t="45052" x="7573963" y="3543300"/>
          <p14:tracePt t="45106" x="7573963" y="3536950"/>
          <p14:tracePt t="45215" x="7573963" y="3532188"/>
          <p14:tracePt t="45223" x="7573963" y="3525838"/>
          <p14:tracePt t="45231" x="7573963" y="3514725"/>
          <p14:tracePt t="45238" x="7567613" y="3502025"/>
          <p14:tracePt t="45246" x="7561263" y="3490913"/>
          <p14:tracePt t="45254" x="7556500" y="3478213"/>
          <p14:tracePt t="45262" x="7543800" y="3460750"/>
          <p14:tracePt t="45269" x="7539038" y="3449638"/>
          <p14:tracePt t="45276" x="7532688" y="3443288"/>
          <p14:tracePt t="45287" x="7526338" y="3438525"/>
          <p14:tracePt t="45292" x="7521575" y="3425825"/>
          <p14:tracePt t="45301" x="7515225" y="3425825"/>
          <p14:tracePt t="45307" x="7502525" y="3414713"/>
          <p14:tracePt t="45316" x="7497763" y="3408363"/>
          <p14:tracePt t="45323" x="7485063" y="3397250"/>
          <p14:tracePt t="45331" x="7467600" y="3390900"/>
          <p14:tracePt t="45339" x="7467600" y="3384550"/>
          <p14:tracePt t="45348" x="7450138" y="3384550"/>
          <p14:tracePt t="45354" x="7443788" y="3379788"/>
          <p14:tracePt t="45363" x="7439025" y="3379788"/>
          <p14:tracePt t="45369" x="7432675" y="3379788"/>
          <p14:tracePt t="45377" x="7426325" y="3373438"/>
          <p14:tracePt t="45385" x="7421563" y="3373438"/>
          <p14:tracePt t="45392" x="7408863" y="3373438"/>
          <p14:tracePt t="45401" x="7404100" y="3373438"/>
          <p14:tracePt t="45408" x="7391400" y="3373438"/>
          <p14:tracePt t="45417" x="7373938" y="3373438"/>
          <p14:tracePt t="45425" x="7356475" y="3373438"/>
          <p14:tracePt t="45431" x="7339013" y="3379788"/>
          <p14:tracePt t="45439" x="7321550" y="3379788"/>
          <p14:tracePt t="45448" x="7308850" y="3384550"/>
          <p14:tracePt t="45456" x="7297738" y="3384550"/>
          <p14:tracePt t="45462" x="7291388" y="3384550"/>
          <p14:tracePt t="45479" x="7291388" y="3390900"/>
          <p14:tracePt t="45494" x="7291388" y="3397250"/>
          <p14:tracePt t="45518" x="7291388" y="3402013"/>
          <p14:tracePt t="45525" x="7291388" y="3408363"/>
          <p14:tracePt t="45541" x="7291388" y="3414713"/>
          <p14:tracePt t="45548" x="7285038" y="3419475"/>
          <p14:tracePt t="45556" x="7285038" y="3425825"/>
          <p14:tracePt t="45564" x="7285038" y="3432175"/>
          <p14:tracePt t="45580" x="7285038" y="3438525"/>
          <p14:tracePt t="45595" x="7285038" y="3443288"/>
          <p14:tracePt t="45603" x="7285038" y="3449638"/>
          <p14:tracePt t="45626" x="7285038" y="3455988"/>
          <p14:tracePt t="45657" x="7285038" y="3460750"/>
          <p14:tracePt t="45681" x="7297738" y="3473450"/>
          <p14:tracePt t="45688" x="7304088" y="3473450"/>
          <p14:tracePt t="45696" x="7304088" y="3478213"/>
          <p14:tracePt t="45704" x="7308850" y="3490913"/>
          <p14:tracePt t="45711" x="7315200" y="3490913"/>
          <p14:tracePt t="45719" x="7326313" y="3502025"/>
          <p14:tracePt t="45735" x="7339013" y="3514725"/>
          <p14:tracePt t="45742" x="7350125" y="3525838"/>
          <p14:tracePt t="45750" x="7356475" y="3525838"/>
          <p14:tracePt t="45758" x="7367588" y="3532188"/>
          <p14:tracePt t="45766" x="7385050" y="3536950"/>
          <p14:tracePt t="45773" x="7404100" y="3543300"/>
          <p14:tracePt t="45781" x="7408863" y="3543300"/>
          <p14:tracePt t="45788" x="7432675" y="3549650"/>
          <p14:tracePt t="45796" x="7450138" y="3556000"/>
          <p14:tracePt t="45805" x="7462838" y="3560763"/>
          <p14:tracePt t="45813" x="7480300" y="3560763"/>
          <p14:tracePt t="45819" x="7502525" y="3560763"/>
          <p14:tracePt t="45828" x="7526338" y="3573463"/>
          <p14:tracePt t="45836" x="7550150" y="3573463"/>
          <p14:tracePt t="45844" x="7561263" y="3578225"/>
          <p14:tracePt t="45851" x="7591425" y="3584575"/>
          <p14:tracePt t="45858" x="7626350" y="3584575"/>
          <p14:tracePt t="45867" x="7643813" y="3584575"/>
          <p14:tracePt t="45874" x="7678738" y="3590925"/>
          <p14:tracePt t="45881" x="7697788" y="3590925"/>
          <p14:tracePt t="45889" x="7720013" y="3590925"/>
          <p14:tracePt t="45898" x="7737475" y="3597275"/>
          <p14:tracePt t="45905" x="7756525" y="3597275"/>
          <p14:tracePt t="45913" x="7767638" y="3597275"/>
          <p14:tracePt t="45920" x="7778750" y="3597275"/>
          <p14:tracePt t="45928" x="7785100" y="3597275"/>
          <p14:tracePt t="45936" x="7796213" y="3597275"/>
          <p14:tracePt t="45943" x="7802563" y="3597275"/>
          <p14:tracePt t="45960" x="7808913" y="3597275"/>
          <p14:tracePt t="46053" x="7815263" y="3597275"/>
          <p14:tracePt t="46185" x="7820025" y="3597275"/>
          <p14:tracePt t="46193" x="7832725" y="3597275"/>
          <p14:tracePt t="46200" x="7850188" y="3597275"/>
          <p14:tracePt t="46207" x="7856538" y="3602038"/>
          <p14:tracePt t="46215" x="7874000" y="3602038"/>
          <p14:tracePt t="46224" x="7878763" y="3602038"/>
          <p14:tracePt t="46232" x="7896225" y="3608388"/>
          <p14:tracePt t="46239" x="7915275" y="3608388"/>
          <p14:tracePt t="46247" x="7920038" y="3608388"/>
          <p14:tracePt t="46255" x="7926388" y="3608388"/>
          <p14:tracePt t="46262" x="7937500" y="3608388"/>
          <p14:tracePt t="46278" x="7943850" y="3608388"/>
          <p14:tracePt t="46449" x="7950200" y="3608388"/>
          <p14:tracePt t="46488" x="7954963" y="3608388"/>
          <p14:tracePt t="46503" x="7974013" y="3608388"/>
          <p14:tracePt t="46519" x="7985125" y="3608388"/>
          <p14:tracePt t="46525" x="7991475" y="3608388"/>
          <p14:tracePt t="46573" x="7996238" y="3608388"/>
          <p14:tracePt t="46581" x="8008938" y="3608388"/>
          <p14:tracePt t="46589" x="8008938" y="3584575"/>
          <p14:tracePt t="46604" x="8026400" y="3584575"/>
          <p14:tracePt t="46611" x="8032750" y="3584575"/>
          <p14:tracePt t="46620" x="8037513" y="3584575"/>
          <p14:tracePt t="46626" x="8043863" y="3584575"/>
          <p14:tracePt t="46783" x="8043863" y="3578225"/>
          <p14:tracePt t="47209" x="8054975" y="3578225"/>
          <p14:tracePt t="47217" x="8067675" y="3578225"/>
          <p14:tracePt t="47225" x="8085138" y="3578225"/>
          <p14:tracePt t="47232" x="8091488" y="3578225"/>
          <p14:tracePt t="47240" x="8102600" y="3578225"/>
          <p14:tracePt t="47248" x="8108950" y="3578225"/>
          <p14:tracePt t="47256" x="8113713" y="3578225"/>
          <p14:tracePt t="47264" x="8120063" y="3578225"/>
          <p14:tracePt t="47271" x="8120063" y="3573463"/>
          <p14:tracePt t="47295" x="8126413" y="3573463"/>
          <p14:tracePt t="47310" x="8131175" y="3573463"/>
          <p14:tracePt t="47318" x="8137525" y="3573463"/>
          <p14:tracePt t="47325" x="8143875" y="3573463"/>
          <p14:tracePt t="47332" x="8154988" y="3573463"/>
          <p14:tracePt t="47349" x="8161338" y="3567113"/>
          <p14:tracePt t="47427" x="8167688" y="3560763"/>
          <p14:tracePt t="47434" x="8172450" y="3560763"/>
          <p14:tracePt t="47450" x="8178800" y="3560763"/>
          <p14:tracePt t="47458" x="8178800" y="3556000"/>
          <p14:tracePt t="47464" x="8189913" y="3549650"/>
          <p14:tracePt t="47473" x="8189913" y="3536950"/>
          <p14:tracePt t="47480" x="8202613" y="3532188"/>
          <p14:tracePt t="47489" x="8208963" y="3525838"/>
          <p14:tracePt t="47497" x="8226425" y="3519488"/>
          <p14:tracePt t="47503" x="8231188" y="3508375"/>
          <p14:tracePt t="47512" x="8237538" y="3497263"/>
          <p14:tracePt t="47519" x="8255000" y="3490913"/>
          <p14:tracePt t="47528" x="8267700" y="3473450"/>
          <p14:tracePt t="47534" x="8278813" y="3460750"/>
          <p14:tracePt t="47542" x="8289925" y="3443288"/>
          <p14:tracePt t="47551" x="8308975" y="3432175"/>
          <p14:tracePt t="47559" x="8320088" y="3414713"/>
          <p14:tracePt t="47565" x="8326438" y="3402013"/>
          <p14:tracePt t="47573" x="8337550" y="3384550"/>
          <p14:tracePt t="47581" x="8355013" y="3367088"/>
          <p14:tracePt t="47589" x="8361363" y="3343275"/>
          <p14:tracePt t="47596" x="8372475" y="3321050"/>
          <p14:tracePt t="47605" x="8385175" y="3297238"/>
          <p14:tracePt t="47613" x="8396288" y="3273425"/>
          <p14:tracePt t="47620" x="8407400" y="3249613"/>
          <p14:tracePt t="47628" x="8413750" y="3225800"/>
          <p14:tracePt t="47635" x="8426450" y="3201988"/>
          <p14:tracePt t="47643" x="8437563" y="3173413"/>
          <p14:tracePt t="47651" x="8443913" y="3143250"/>
          <p14:tracePt t="47658" x="8448675" y="3121025"/>
          <p14:tracePt t="47667" x="8455025" y="3097213"/>
          <p14:tracePt t="47674" x="8472488" y="3067050"/>
          <p14:tracePt t="47683" x="8485188" y="3032125"/>
          <p14:tracePt t="47689" x="8489950" y="3008313"/>
          <p14:tracePt t="47698" x="8496300" y="2986088"/>
          <p14:tracePt t="47705" x="8502650" y="2955925"/>
          <p14:tracePt t="47714" x="8507413" y="2921000"/>
          <p14:tracePt t="47722" x="8513763" y="2903538"/>
          <p14:tracePt t="47729" x="8520113" y="2879725"/>
          <p14:tracePt t="47736" x="8524875" y="2855913"/>
          <p14:tracePt t="47745" x="8531225" y="2820988"/>
          <p14:tracePt t="47753" x="8537575" y="2803525"/>
          <p14:tracePt t="47760" x="8537575" y="2786063"/>
          <p14:tracePt t="47768" x="8537575" y="2762250"/>
          <p14:tracePt t="47776" x="8548688" y="2749550"/>
          <p14:tracePt t="47783" x="8548688" y="2738438"/>
          <p14:tracePt t="47790" x="8548688" y="2727325"/>
          <p14:tracePt t="47799" x="8555038" y="2714625"/>
          <p14:tracePt t="47807" x="8555038" y="2703513"/>
          <p14:tracePt t="47815" x="8555038" y="2690813"/>
          <p14:tracePt t="47821" x="8555038" y="2679700"/>
          <p14:tracePt t="47830" x="8555038" y="2673350"/>
          <p14:tracePt t="47838" x="8555038" y="2655888"/>
          <p14:tracePt t="47846" x="8555038" y="2638425"/>
          <p14:tracePt t="47852" x="8555038" y="2632075"/>
          <p14:tracePt t="47861" x="8555038" y="2614613"/>
          <p14:tracePt t="47869" x="8537575" y="2597150"/>
          <p14:tracePt t="47876" x="8524875" y="2579688"/>
          <p14:tracePt t="47892" x="8461375" y="2520950"/>
          <p14:tracePt t="47900" x="8402638" y="2479675"/>
          <p14:tracePt t="47908" x="8348663" y="2451100"/>
          <p14:tracePt t="47915" x="8285163" y="2420938"/>
          <p14:tracePt t="47923" x="8243888" y="2403475"/>
          <p14:tracePt t="47931" x="8189913" y="2392363"/>
          <p14:tracePt t="47938" x="8150225" y="2379663"/>
          <p14:tracePt t="47946" x="8120063" y="2379663"/>
          <p14:tracePt t="47953" x="8096250" y="2374900"/>
          <p14:tracePt t="47962" x="8078788" y="2374900"/>
          <p14:tracePt t="47970" x="8067675" y="2374900"/>
          <p14:tracePt t="47978" x="8050213" y="2374900"/>
          <p14:tracePt t="47985" x="8026400" y="2374900"/>
          <p14:tracePt t="47992" x="7996238" y="2374900"/>
          <p14:tracePt t="48001" x="7985125" y="2379663"/>
          <p14:tracePt t="48008" x="7961313" y="2379663"/>
          <p14:tracePt t="48016" x="7937500" y="2392363"/>
          <p14:tracePt t="48024" x="7920038" y="2392363"/>
          <p14:tracePt t="48032" x="7896225" y="2403475"/>
          <p14:tracePt t="48040" x="7874000" y="2409825"/>
          <p14:tracePt t="48047" x="7856538" y="2420938"/>
          <p14:tracePt t="48055" x="7826375" y="2433638"/>
          <p14:tracePt t="48062" x="7791450" y="2451100"/>
          <p14:tracePt t="48071" x="7767638" y="2468563"/>
          <p14:tracePt t="48078" x="7720013" y="2492375"/>
          <p14:tracePt t="48086" x="7691438" y="2503488"/>
          <p14:tracePt t="48095" x="7643813" y="2532063"/>
          <p14:tracePt t="48102" x="7602538" y="2551113"/>
          <p14:tracePt t="48110" x="7556500" y="2573338"/>
          <p14:tracePt t="48117" x="7515225" y="2603500"/>
          <p14:tracePt t="48124" x="7491413" y="2620963"/>
          <p14:tracePt t="48133" x="7467600" y="2627313"/>
          <p14:tracePt t="48140" x="7439025" y="2651125"/>
          <p14:tracePt t="48148" x="7426325" y="2662238"/>
          <p14:tracePt t="48155" x="7408863" y="2668588"/>
          <p14:tracePt t="48164" x="7391400" y="2679700"/>
          <p14:tracePt t="48171" x="7373938" y="2697163"/>
          <p14:tracePt t="48179" x="7350125" y="2709863"/>
          <p14:tracePt t="48186" x="7332663" y="2727325"/>
          <p14:tracePt t="48195" x="7321550" y="2732088"/>
          <p14:tracePt t="48202" x="7308850" y="2744788"/>
          <p14:tracePt t="48209" x="7297738" y="2755900"/>
          <p14:tracePt t="48218" x="7291388" y="2762250"/>
          <p14:tracePt t="48226" x="7285038" y="2768600"/>
          <p14:tracePt t="48234" x="7280275" y="2779713"/>
          <p14:tracePt t="48240" x="7273925" y="2786063"/>
          <p14:tracePt t="48249" x="7267575" y="2797175"/>
          <p14:tracePt t="48257" x="7262813" y="2814638"/>
          <p14:tracePt t="48265" x="7256463" y="2820988"/>
          <p14:tracePt t="48271" x="7256463" y="2832100"/>
          <p14:tracePt t="48279" x="7256463" y="2849563"/>
          <p14:tracePt t="48296" x="7256463" y="2862263"/>
          <p14:tracePt t="48303" x="7256463" y="2873375"/>
          <p14:tracePt t="48310" x="7256463" y="2879725"/>
          <p14:tracePt t="48318" x="7267575" y="2890838"/>
          <p14:tracePt t="48326" x="7273925" y="2903538"/>
          <p14:tracePt t="48335" x="7285038" y="2914650"/>
          <p14:tracePt t="48342" x="7291388" y="2914650"/>
          <p14:tracePt t="48350" x="7308850" y="2921000"/>
          <p14:tracePt t="48358" x="7321550" y="2925763"/>
          <p14:tracePt t="48366" x="7339013" y="2925763"/>
          <p14:tracePt t="48372" x="7362825" y="2925763"/>
          <p14:tracePt t="48381" x="7391400" y="2925763"/>
          <p14:tracePt t="48389" x="7421563" y="2921000"/>
          <p14:tracePt t="48397" x="7456488" y="2914650"/>
          <p14:tracePt t="48403" x="7491413" y="2890838"/>
          <p14:tracePt t="48411" x="7526338" y="2873375"/>
          <p14:tracePt t="48420" x="7550150" y="2849563"/>
          <p14:tracePt t="48428" x="7567613" y="2838450"/>
          <p14:tracePt t="48435" x="7585075" y="2808288"/>
          <p14:tracePt t="48444" x="7591425" y="2790825"/>
          <p14:tracePt t="48451" x="7597775" y="2779713"/>
          <p14:tracePt t="48458" x="7602538" y="2768600"/>
          <p14:tracePt t="48466" x="7602538" y="2755900"/>
          <p14:tracePt t="48482" x="7602538" y="2744788"/>
          <p14:tracePt t="48489" x="7597775" y="2727325"/>
          <p14:tracePt t="48498" x="7580313" y="2714625"/>
          <p14:tracePt t="48504" x="7567613" y="2686050"/>
          <p14:tracePt t="48512" x="7543800" y="2662238"/>
          <p14:tracePt t="48521" x="7508875" y="2638425"/>
          <p14:tracePt t="48528" x="7473950" y="2620963"/>
          <p14:tracePt t="48536" x="7439025" y="2609850"/>
          <p14:tracePt t="48543" x="7421563" y="2597150"/>
          <p14:tracePt t="48552" x="7404100" y="2590800"/>
          <p14:tracePt t="48559" x="7397750" y="2590800"/>
          <p14:tracePt t="48567" x="7391400" y="2590800"/>
          <p14:tracePt t="48598" x="7385050" y="2590800"/>
          <p14:tracePt t="48614" x="7385050" y="2597150"/>
          <p14:tracePt t="48622" x="7380288" y="2609850"/>
          <p14:tracePt t="48629" x="7373938" y="2627313"/>
          <p14:tracePt t="48637" x="7373938" y="2644775"/>
          <p14:tracePt t="48644" x="7373938" y="2673350"/>
          <p14:tracePt t="48652" x="7373938" y="2703513"/>
          <p14:tracePt t="48661" x="7373938" y="2744788"/>
          <p14:tracePt t="48668" x="7385050" y="2803525"/>
          <p14:tracePt t="48675" x="7391400" y="2832100"/>
          <p14:tracePt t="48685" x="7404100" y="2886075"/>
          <p14:tracePt t="48692" x="7426325" y="2932113"/>
          <p14:tracePt t="48699" x="7456488" y="2986088"/>
          <p14:tracePt t="48706" x="7485063" y="3025775"/>
          <p14:tracePt t="48715" x="7515225" y="3062288"/>
          <p14:tracePt t="48722" x="7550150" y="3097213"/>
          <p14:tracePt t="48729" x="7585075" y="3125788"/>
          <p14:tracePt t="48738" x="7632700" y="3155950"/>
          <p14:tracePt t="48746" x="7656513" y="3173413"/>
          <p14:tracePt t="48754" x="7678738" y="3179763"/>
          <p14:tracePt t="48761" x="7708900" y="3190875"/>
          <p14:tracePt t="48769" x="7743825" y="3197225"/>
          <p14:tracePt t="48776" x="7773988" y="3197225"/>
          <p14:tracePt t="48785" x="7815263" y="3197225"/>
          <p14:tracePt t="48791" x="7861300" y="3197225"/>
          <p14:tracePt t="48800" x="7896225" y="3184525"/>
          <p14:tracePt t="48807" x="7943850" y="3173413"/>
          <p14:tracePt t="48816" x="7991475" y="3155950"/>
          <p14:tracePt t="48824" x="8032750" y="3125788"/>
          <p14:tracePt t="48831" x="8067675" y="3108325"/>
          <p14:tracePt t="48838" x="8108950" y="3079750"/>
          <p14:tracePt t="48847" x="8143875" y="3049588"/>
          <p14:tracePt t="48854" x="8178800" y="3021013"/>
          <p14:tracePt t="48862" x="8213725" y="2990850"/>
          <p14:tracePt t="48869" x="8243888" y="2955925"/>
          <p14:tracePt t="48878" x="8272463" y="2932113"/>
          <p14:tracePt t="48886" x="8289925" y="2921000"/>
          <p14:tracePt t="48892" x="8296275" y="2908300"/>
          <p14:tracePt t="48901" x="8302625" y="2908300"/>
          <p14:tracePt t="48908" x="8302625" y="2903538"/>
          <p14:tracePt t="48971" x="8302625" y="2897188"/>
          <p14:tracePt t="48979" x="8302625" y="2890838"/>
          <p14:tracePt t="48986" x="8296275" y="2890838"/>
          <p14:tracePt t="48993" x="8285163" y="2879725"/>
          <p14:tracePt t="49002" x="8261350" y="2873375"/>
          <p14:tracePt t="49009" x="8220075" y="2867025"/>
          <p14:tracePt t="49018" x="8178800" y="2849563"/>
          <p14:tracePt t="49025" x="8137525" y="2844800"/>
          <p14:tracePt t="49032" x="8078788" y="2838450"/>
          <p14:tracePt t="49040" x="8020050" y="2832100"/>
          <p14:tracePt t="49049" x="7967663" y="2832100"/>
          <p14:tracePt t="49056" x="7908925" y="2820988"/>
          <p14:tracePt t="49064" x="7867650" y="2814638"/>
          <p14:tracePt t="49071" x="7826375" y="2814638"/>
          <p14:tracePt t="49079" x="7815263" y="2814638"/>
          <p14:tracePt t="49087" x="7796213" y="2814638"/>
          <p14:tracePt t="49111" x="7791450" y="2814638"/>
          <p14:tracePt t="49157" x="7785100" y="2814638"/>
          <p14:tracePt t="49173" x="7785100" y="2820988"/>
          <p14:tracePt t="49181" x="7778750" y="2832100"/>
          <p14:tracePt t="49188" x="7778750" y="2844800"/>
          <p14:tracePt t="49196" x="7778750" y="2855913"/>
          <p14:tracePt t="49203" x="7778750" y="2873375"/>
          <p14:tracePt t="49210" x="7778750" y="2890838"/>
          <p14:tracePt t="49219" x="7785100" y="2903538"/>
          <p14:tracePt t="49227" x="7791450" y="2921000"/>
          <p14:tracePt t="49234" x="7796213" y="2944813"/>
          <p14:tracePt t="49243" x="7802563" y="2955925"/>
          <p14:tracePt t="49249" x="7815263" y="2973388"/>
          <p14:tracePt t="49258" x="7826375" y="2979738"/>
          <p14:tracePt t="49266" x="7837488" y="2997200"/>
          <p14:tracePt t="49274" x="7856538" y="3014663"/>
          <p14:tracePt t="49281" x="7861300" y="3021013"/>
          <p14:tracePt t="49289" x="7874000" y="3032125"/>
          <p14:tracePt t="49297" x="7891463" y="3044825"/>
          <p14:tracePt t="49304" x="7902575" y="3044825"/>
          <p14:tracePt t="49312" x="7915275" y="3049588"/>
          <p14:tracePt t="49319" x="7937500" y="3062288"/>
          <p14:tracePt t="49328" x="7954963" y="3062288"/>
          <p14:tracePt t="49336" x="7978775" y="3067050"/>
          <p14:tracePt t="49342" x="8008938" y="3073400"/>
          <p14:tracePt t="49351" x="8043863" y="3090863"/>
          <p14:tracePt t="49358" x="8072438" y="3090863"/>
          <p14:tracePt t="49367" x="8096250" y="3097213"/>
          <p14:tracePt t="49373" x="8113713" y="3097213"/>
          <p14:tracePt t="49382" x="8131175" y="3097213"/>
          <p14:tracePt t="49389" x="8150225" y="3097213"/>
          <p14:tracePt t="49398" x="8161338" y="3097213"/>
          <p14:tracePt t="49405" x="8172450" y="3097213"/>
          <p14:tracePt t="49413" x="8178800" y="3084513"/>
          <p14:tracePt t="49420" x="8189913" y="3079750"/>
          <p14:tracePt t="49429" x="8196263" y="3073400"/>
          <p14:tracePt t="49436" x="8208963" y="3062288"/>
          <p14:tracePt t="49443" x="8213725" y="3049588"/>
          <p14:tracePt t="49451" x="8220075" y="3032125"/>
          <p14:tracePt t="49460" x="8226425" y="3014663"/>
          <p14:tracePt t="49468" x="8231188" y="2997200"/>
          <p14:tracePt t="49474" x="8237538" y="2962275"/>
          <p14:tracePt t="49483" x="8243888" y="2938463"/>
          <p14:tracePt t="49490" x="8248650" y="2921000"/>
          <p14:tracePt t="49499" x="8248650" y="2897188"/>
          <p14:tracePt t="49506" x="8248650" y="2879725"/>
          <p14:tracePt t="49514" x="8248650" y="2862263"/>
          <p14:tracePt t="49521" x="8248650" y="2855913"/>
          <p14:tracePt t="49529" x="8248650" y="2844800"/>
          <p14:tracePt t="49538" x="8243888" y="2832100"/>
          <p14:tracePt t="49544" x="8231188" y="2820988"/>
          <p14:tracePt t="49553" x="8213725" y="2808288"/>
          <p14:tracePt t="49560" x="8202613" y="2790825"/>
          <p14:tracePt t="49568" x="8189913" y="2779713"/>
          <p14:tracePt t="49575" x="8178800" y="2773363"/>
          <p14:tracePt t="49584" x="8167688" y="2768600"/>
          <p14:tracePt t="49592" x="8154988" y="2762250"/>
          <p14:tracePt t="49615" x="8150225" y="2762250"/>
          <p14:tracePt t="49623" x="8143875" y="2762250"/>
          <p14:tracePt t="49638" x="8137525" y="2762250"/>
          <p14:tracePt t="49646" x="8126413" y="2762250"/>
          <p14:tracePt t="49654" x="8120063" y="2773363"/>
          <p14:tracePt t="49662" x="8108950" y="2779713"/>
          <p14:tracePt t="49669" x="8102600" y="2790825"/>
          <p14:tracePt t="49677" x="8096250" y="2803525"/>
          <p14:tracePt t="49685" x="8091488" y="2820988"/>
          <p14:tracePt t="49693" x="8091488" y="2838450"/>
          <p14:tracePt t="49699" x="8085138" y="2855913"/>
          <p14:tracePt t="49708" x="8085138" y="2873375"/>
          <p14:tracePt t="49716" x="8085138" y="2897188"/>
          <p14:tracePt t="49724" x="8085138" y="2921000"/>
          <p14:tracePt t="49731" x="8085138" y="2932113"/>
          <p14:tracePt t="49738" x="8085138" y="2955925"/>
          <p14:tracePt t="49747" x="8085138" y="2986088"/>
          <p14:tracePt t="49754" x="8091488" y="3008313"/>
          <p14:tracePt t="49763" x="8096250" y="3032125"/>
          <p14:tracePt t="49770" x="8102600" y="3055938"/>
          <p14:tracePt t="49777" x="8102600" y="3079750"/>
          <p14:tracePt t="49786" x="8113713" y="3103563"/>
          <p14:tracePt t="49793" x="8120063" y="3108325"/>
          <p14:tracePt t="49801" x="8120063" y="3121025"/>
          <p14:tracePt t="49809" x="8126413" y="3125788"/>
          <p14:tracePt t="49825" x="8131175" y="3125788"/>
          <p14:tracePt t="49832" x="8137525" y="3138488"/>
          <p14:tracePt t="49840" x="8143875" y="3138488"/>
          <p14:tracePt t="49848" x="8150225" y="3143250"/>
          <p14:tracePt t="49856" x="8161338" y="3143250"/>
          <p14:tracePt t="49864" x="8178800" y="3143250"/>
          <p14:tracePt t="49880" x="8231188" y="3143250"/>
          <p14:tracePt t="49887" x="8255000" y="3143250"/>
          <p14:tracePt t="49893" x="8285163" y="3132138"/>
          <p14:tracePt t="49902" x="8320088" y="3108325"/>
          <p14:tracePt t="49910" x="8348663" y="3090863"/>
          <p14:tracePt t="49918" x="8372475" y="3062288"/>
          <p14:tracePt t="49925" x="8396288" y="3044825"/>
          <p14:tracePt t="49933" x="8426450" y="3008313"/>
          <p14:tracePt t="49940" x="8437563" y="2990850"/>
          <p14:tracePt t="49949" x="8448675" y="2973388"/>
          <p14:tracePt t="49957" x="8455025" y="2967038"/>
          <p14:tracePt t="49964" x="8455025" y="2962275"/>
          <p14:tracePt t="49972" x="8455025" y="2955925"/>
          <p14:tracePt t="50050" x="8448675" y="2955925"/>
          <p14:tracePt t="50057" x="8443913" y="2944813"/>
          <p14:tracePt t="50065" x="8437563" y="2944813"/>
          <p14:tracePt t="50073" x="8426450" y="2938463"/>
          <p14:tracePt t="50081" x="8413750" y="2938463"/>
          <p14:tracePt t="50087" x="8396288" y="2938463"/>
          <p14:tracePt t="50095" x="8385175" y="2938463"/>
          <p14:tracePt t="50104" x="8367713" y="2932113"/>
          <p14:tracePt t="50112" x="8348663" y="2932113"/>
          <p14:tracePt t="50118" x="8337550" y="2932113"/>
          <p14:tracePt t="50126" x="8326438" y="2932113"/>
          <p14:tracePt t="50135" x="8313738" y="2944813"/>
          <p14:tracePt t="50142" x="8302625" y="2955925"/>
          <p14:tracePt t="50150" x="8296275" y="2962275"/>
          <p14:tracePt t="50158" x="8285163" y="2967038"/>
          <p14:tracePt t="50166" x="8285163" y="2979738"/>
          <p14:tracePt t="50173" x="8285163" y="2997200"/>
          <p14:tracePt t="50182" x="8278813" y="3003550"/>
          <p14:tracePt t="50189" x="8272463" y="3021013"/>
          <p14:tracePt t="50197" x="8267700" y="3032125"/>
          <p14:tracePt t="50204" x="8267700" y="3038475"/>
          <p14:tracePt t="50213" x="8267700" y="3055938"/>
          <p14:tracePt t="50219" x="8267700" y="3067050"/>
          <p14:tracePt t="50228" x="8267700" y="3079750"/>
          <p14:tracePt t="50235" x="8267700" y="3097213"/>
          <p14:tracePt t="50244" x="8267700" y="3114675"/>
          <p14:tracePt t="50250" x="8267700" y="3121025"/>
          <p14:tracePt t="50258" x="8278813" y="3138488"/>
          <p14:tracePt t="50267" x="8285163" y="3155950"/>
          <p14:tracePt t="50274" x="8289925" y="3167063"/>
          <p14:tracePt t="50282" x="8296275" y="3173413"/>
          <p14:tracePt t="50290" x="8302625" y="3184525"/>
          <p14:tracePt t="50298" x="8308975" y="3190875"/>
          <p14:tracePt t="50305" x="8313738" y="3190875"/>
          <p14:tracePt t="50312" x="8320088" y="3197225"/>
          <p14:tracePt t="50320" x="8326438" y="3201988"/>
          <p14:tracePt t="50329" x="8331200" y="3201988"/>
          <p14:tracePt t="50336" x="8337550" y="3208338"/>
          <p14:tracePt t="50344" x="8343900" y="3214688"/>
          <p14:tracePt t="50352" x="8348663" y="3214688"/>
          <p14:tracePt t="50360" x="8355013" y="3214688"/>
          <p14:tracePt t="50500" x="8348663" y="3208338"/>
          <p14:tracePt t="50507" x="8337550" y="3201988"/>
          <p14:tracePt t="50523" x="8326438" y="3190875"/>
          <p14:tracePt t="50531" x="8313738" y="3179763"/>
          <p14:tracePt t="50539" x="8289925" y="3167063"/>
          <p14:tracePt t="50546" x="8272463" y="3155950"/>
          <p14:tracePt t="50554" x="8243888" y="3132138"/>
          <p14:tracePt t="50562" x="8213725" y="3114675"/>
          <p14:tracePt t="50570" x="8189913" y="3103563"/>
          <p14:tracePt t="50576" x="8154988" y="3079750"/>
          <p14:tracePt t="50584" x="8113713" y="3067050"/>
          <p14:tracePt t="50592" x="8091488" y="3044825"/>
          <p14:tracePt t="50601" x="8050213" y="3032125"/>
          <p14:tracePt t="50608" x="8026400" y="3021013"/>
          <p14:tracePt t="50616" x="7978775" y="2997200"/>
          <p14:tracePt t="50624" x="7950200" y="2990850"/>
          <p14:tracePt t="50632" x="7926388" y="2979738"/>
          <p14:tracePt t="50638" x="7891463" y="2962275"/>
          <p14:tracePt t="50647" x="7874000" y="2955925"/>
          <p14:tracePt t="50655" x="7850188" y="2944813"/>
          <p14:tracePt t="50663" x="7826375" y="2932113"/>
          <p14:tracePt t="50669" x="7802563" y="2921000"/>
          <p14:tracePt t="50678" x="7785100" y="2908300"/>
          <p14:tracePt t="50686" x="7756525" y="2886075"/>
          <p14:tracePt t="50694" x="7726363" y="2867025"/>
          <p14:tracePt t="50701" x="7702550" y="2844800"/>
          <p14:tracePt t="50708" x="7673975" y="2808288"/>
          <p14:tracePt t="50717" x="7643813" y="2779713"/>
          <p14:tracePt t="50724" x="7608888" y="2749550"/>
          <p14:tracePt t="50733" x="7573963" y="2714625"/>
          <p14:tracePt t="50740" x="7539038" y="2686050"/>
          <p14:tracePt t="50748" x="7502525" y="2662238"/>
          <p14:tracePt t="50756" x="7467600" y="2638425"/>
          <p14:tracePt t="50764" x="7432675" y="2609850"/>
          <p14:tracePt t="50771" x="7408863" y="2597150"/>
          <p14:tracePt t="50778" x="7385050" y="2579688"/>
          <p14:tracePt t="50786" x="7362825" y="2573338"/>
          <p14:tracePt t="50795" x="7356475" y="2568575"/>
          <p14:tracePt t="50801" x="7345363" y="2562225"/>
          <p14:tracePt t="50809" x="7332663" y="2562225"/>
          <p14:tracePt t="50818" x="7321550" y="2562225"/>
          <p14:tracePt t="50826" x="7304088" y="2562225"/>
          <p14:tracePt t="50832" x="7285038" y="2562225"/>
          <p14:tracePt t="50840" x="7267575" y="2562225"/>
          <p14:tracePt t="50849" x="7250113" y="2562225"/>
          <p14:tracePt t="50857" x="7232650" y="2562225"/>
          <p14:tracePt t="50865" x="7208838" y="2568575"/>
          <p14:tracePt t="50880" x="7180263" y="2603500"/>
          <p14:tracePt t="50888" x="7162800" y="2620963"/>
          <p14:tracePt t="50894" x="7138988" y="2644775"/>
          <p14:tracePt t="50903" x="7127875" y="2668588"/>
          <p14:tracePt t="50910" x="7121525" y="2714625"/>
          <p14:tracePt t="50918" x="7115175" y="2755900"/>
          <p14:tracePt t="50926" x="7115175" y="2790825"/>
          <p14:tracePt t="50934" x="7115175" y="2844800"/>
          <p14:tracePt t="50942" x="7115175" y="2879725"/>
          <p14:tracePt t="50950" x="7115175" y="2944813"/>
          <p14:tracePt t="50959" x="7115175" y="2990850"/>
          <p14:tracePt t="50964" x="7132638" y="3032125"/>
          <p14:tracePt t="50972" x="7150100" y="3084513"/>
          <p14:tracePt t="50981" x="7167563" y="3138488"/>
          <p14:tracePt t="50989" x="7186613" y="3173413"/>
          <p14:tracePt t="50995" x="7208838" y="3197225"/>
          <p14:tracePt t="51003" x="7221538" y="3214688"/>
          <p14:tracePt t="51011" x="7226300" y="3225800"/>
          <p14:tracePt t="51020" x="7232650" y="3238500"/>
          <p14:tracePt t="51027" x="7256463" y="3238500"/>
          <p14:tracePt t="51035" x="7267575" y="3243263"/>
          <p14:tracePt t="51044" x="7285038" y="3243263"/>
          <p14:tracePt t="51051" x="7308850" y="3243263"/>
          <p14:tracePt t="51059" x="7332663" y="3243263"/>
          <p14:tracePt t="51065" x="7391400" y="3232150"/>
          <p14:tracePt t="51073" x="7439025" y="3214688"/>
          <p14:tracePt t="51081" x="7497763" y="3179763"/>
          <p14:tracePt t="51089" x="7556500" y="3132138"/>
          <p14:tracePt t="51097" x="7608888" y="3073400"/>
          <p14:tracePt t="51104" x="7656513" y="3008313"/>
          <p14:tracePt t="51113" x="7685088" y="2949575"/>
          <p14:tracePt t="51120" x="7708900" y="2897188"/>
          <p14:tracePt t="51128" x="7732713" y="2844800"/>
          <p14:tracePt t="51135" x="7737475" y="2803525"/>
          <p14:tracePt t="51143" x="7756525" y="2768600"/>
          <p14:tracePt t="51152" x="7756525" y="2749550"/>
          <p14:tracePt t="51159" x="7756525" y="2738438"/>
          <p14:tracePt t="51167" x="7756525" y="2732088"/>
          <p14:tracePt t="51190" x="7756525" y="2727325"/>
          <p14:tracePt t="51198" x="7750175" y="2727325"/>
          <p14:tracePt t="51206" x="7743825" y="2727325"/>
          <p14:tracePt t="51213" x="7743825" y="2720975"/>
          <p14:tracePt t="51221" x="7732713" y="2720975"/>
          <p14:tracePt t="51229" x="7720013" y="2720975"/>
          <p14:tracePt t="51236" x="7702550" y="2720975"/>
          <p14:tracePt t="51244" x="7678738" y="2720975"/>
          <p14:tracePt t="51252" x="7656513" y="2720975"/>
          <p14:tracePt t="51259" x="7626350" y="2727325"/>
          <p14:tracePt t="51268" x="7597775" y="2732088"/>
          <p14:tracePt t="51275" x="7561263" y="2744788"/>
          <p14:tracePt t="51284" x="7521575" y="2762250"/>
          <p14:tracePt t="51291" x="7497763" y="2768600"/>
          <p14:tracePt t="51299" x="7480300" y="2779713"/>
          <p14:tracePt t="51307" x="7473950" y="2786063"/>
          <p14:tracePt t="51322" x="7467600" y="2786063"/>
          <p14:tracePt t="51346" x="7462838" y="2786063"/>
          <p14:tracePt t="51377" x="7462838" y="2797175"/>
          <p14:tracePt t="51392" x="7456488" y="2797175"/>
          <p14:tracePt t="51400" x="7456488" y="2803525"/>
          <p14:tracePt t="51407" x="7456488" y="2808288"/>
          <p14:tracePt t="51416" x="7456488" y="2814638"/>
          <p14:tracePt t="51454" x="7467600" y="2862263"/>
          <p14:tracePt t="51462" x="7467600" y="2867025"/>
          <p14:tracePt t="51470" x="7467600" y="2873375"/>
          <p14:tracePt t="51477" x="7467600" y="2879725"/>
          <p14:tracePt t="51509" x="7467600" y="2886075"/>
          <p14:tracePt t="51516" x="7467600" y="2890838"/>
          <p14:tracePt t="51532" x="7467600" y="2903538"/>
          <p14:tracePt t="51540" x="7467600" y="2908300"/>
          <p14:tracePt t="51555" x="7467600" y="2921000"/>
          <p14:tracePt t="51563" x="7467600" y="2925763"/>
          <p14:tracePt t="51570" x="7473950" y="2938463"/>
          <p14:tracePt t="51578" x="7473950" y="2944813"/>
          <p14:tracePt t="51585" x="7473950" y="2955925"/>
          <p14:tracePt t="51602" x="7480300" y="2973388"/>
          <p14:tracePt t="51608" x="7480300" y="2979738"/>
          <p14:tracePt t="51617" x="7485063" y="2986088"/>
          <p14:tracePt t="51625" x="7485063" y="2997200"/>
          <p14:tracePt t="51634" x="7491413" y="3003550"/>
          <p14:tracePt t="51648" x="7491413" y="3008313"/>
          <p14:tracePt t="51656" x="7491413" y="3014663"/>
          <p14:tracePt t="51672" x="7491413" y="3021013"/>
          <p14:tracePt t="51678" x="7491413" y="3025775"/>
          <p14:tracePt t="51687" x="7491413" y="3032125"/>
          <p14:tracePt t="51703" x="7491413" y="3044825"/>
          <p14:tracePt t="51710" x="7491413" y="3049588"/>
          <p14:tracePt t="51717" x="7491413" y="3062288"/>
          <p14:tracePt t="51725" x="7491413" y="3079750"/>
          <p14:tracePt t="51734" x="7491413" y="3090863"/>
          <p14:tracePt t="51740" x="7491413" y="3114675"/>
          <p14:tracePt t="51749" x="7497763" y="3143250"/>
          <p14:tracePt t="51757" x="7502525" y="3179763"/>
          <p14:tracePt t="51765" x="7526338" y="3221038"/>
          <p14:tracePt t="51773" x="7556500" y="3267075"/>
          <p14:tracePt t="51780" x="7591425" y="3308350"/>
          <p14:tracePt t="51788" x="7615238" y="3343275"/>
          <p14:tracePt t="51796" x="7650163" y="3390900"/>
          <p14:tracePt t="51803" x="7685088" y="3425825"/>
          <p14:tracePt t="51810" x="7715250" y="3449638"/>
          <p14:tracePt t="51819" x="7750175" y="3473450"/>
          <p14:tracePt t="51826" x="7785100" y="3502025"/>
          <p14:tracePt t="51834" x="7815263" y="3519488"/>
          <p14:tracePt t="51841" x="7867650" y="3536950"/>
          <p14:tracePt t="51850" x="7920038" y="3549650"/>
          <p14:tracePt t="51857" x="7974013" y="3567113"/>
          <p14:tracePt t="51866" x="8032750" y="3573463"/>
          <p14:tracePt t="51873" x="8091488" y="3578225"/>
          <p14:tracePt t="51881" x="8161338" y="3590925"/>
          <p14:tracePt t="51888" x="8231188" y="3590925"/>
          <p14:tracePt t="51897" x="8296275" y="3590925"/>
          <p14:tracePt t="51904" x="8348663" y="3584575"/>
          <p14:tracePt t="51912" x="8389938" y="3578225"/>
          <p14:tracePt t="51920" x="8413750" y="3567113"/>
          <p14:tracePt t="51928" x="8455025" y="3556000"/>
          <p14:tracePt t="51934" x="8472488" y="3543300"/>
          <p14:tracePt t="51942" x="8496300" y="3532188"/>
          <p14:tracePt t="51951" x="8502650" y="3514725"/>
          <p14:tracePt t="51959" x="8513763" y="3502025"/>
          <p14:tracePt t="51975" x="8513763" y="3490913"/>
          <p14:tracePt t="51982" x="8513763" y="3484563"/>
          <p14:tracePt t="52106" x="8513763" y="3478213"/>
          <p14:tracePt t="52122" x="8507413" y="3473450"/>
          <p14:tracePt t="52146" x="8502650" y="3473450"/>
          <p14:tracePt t="52152" x="8502650" y="3467100"/>
          <p14:tracePt t="52168" x="8496300" y="3460750"/>
          <p14:tracePt t="52549" x="8496300" y="3467100"/>
          <p14:tracePt t="52564" x="8496300" y="3473450"/>
          <p14:tracePt t="52572" x="8496300" y="3484563"/>
          <p14:tracePt t="52580" x="8496300" y="3490913"/>
          <p14:tracePt t="52587" x="8489950" y="3490913"/>
          <p14:tracePt t="52594" x="8489950" y="3502025"/>
          <p14:tracePt t="52611" x="8489950" y="3508375"/>
          <p14:tracePt t="52618" x="8489950" y="3514725"/>
          <p14:tracePt t="52626" x="8485188" y="3519488"/>
          <p14:tracePt t="52634" x="8485188" y="3532188"/>
          <p14:tracePt t="52641" x="8478838" y="3536950"/>
          <p14:tracePt t="52649" x="8478838" y="3543300"/>
          <p14:tracePt t="52805" x="8472488" y="3536950"/>
          <p14:tracePt t="52811" x="8461375" y="3532188"/>
          <p14:tracePt t="52820" x="8448675" y="3514725"/>
          <p14:tracePt t="52828" x="8437563" y="3497263"/>
          <p14:tracePt t="52836" x="8426450" y="3473450"/>
          <p14:tracePt t="52844" x="8420100" y="3460750"/>
          <p14:tracePt t="52850" x="8402638" y="3425825"/>
          <p14:tracePt t="52858" x="8389938" y="3397250"/>
          <p14:tracePt t="52867" x="8372475" y="3360738"/>
          <p14:tracePt t="52873" x="8355013" y="3325813"/>
          <p14:tracePt t="52882" x="8348663" y="3297238"/>
          <p14:tracePt t="52890" x="8337550" y="3260725"/>
          <p14:tracePt t="52898" x="8331200" y="3238500"/>
          <p14:tracePt t="52905" x="8326438" y="3225800"/>
          <p14:tracePt t="52913" x="8320088" y="3214688"/>
          <p14:tracePt t="52920" x="8313738" y="3197225"/>
          <p14:tracePt t="52928" x="8313738" y="3190875"/>
          <p14:tracePt t="52936" x="8313738" y="3184525"/>
          <p14:tracePt t="52943" x="8308975" y="3173413"/>
          <p14:tracePt t="52952" x="8308975" y="3167063"/>
          <p14:tracePt t="52959" x="8302625" y="3167063"/>
          <p14:tracePt t="53030" x="8296275" y="3167063"/>
          <p14:tracePt t="53037" x="8285163" y="3167063"/>
          <p14:tracePt t="53045" x="8267700" y="3167063"/>
          <p14:tracePt t="53052" x="8243888" y="3179763"/>
          <p14:tracePt t="53061" x="8220075" y="3190875"/>
          <p14:tracePt t="53068" x="8189913" y="3208338"/>
          <p14:tracePt t="53075" x="8154988" y="3225800"/>
          <p14:tracePt t="53084" x="8120063" y="3255963"/>
          <p14:tracePt t="53092" x="8085138" y="3273425"/>
          <p14:tracePt t="53100" x="8037513" y="3314700"/>
          <p14:tracePt t="53106" x="7991475" y="3360738"/>
          <p14:tracePt t="53115" x="7943850" y="3414713"/>
          <p14:tracePt t="53123" x="7902575" y="3449638"/>
          <p14:tracePt t="53131" x="7861300" y="3497263"/>
          <p14:tracePt t="53138" x="7808913" y="3532188"/>
          <p14:tracePt t="53147" x="7778750" y="3578225"/>
          <p14:tracePt t="53154" x="7743825" y="3614738"/>
          <p14:tracePt t="53162" x="7715250" y="3660775"/>
          <p14:tracePt t="53169" x="7685088" y="3695700"/>
          <p14:tracePt t="53177" x="7656513" y="3732213"/>
          <p14:tracePt t="53184" x="7639050" y="3767138"/>
          <p14:tracePt t="53192" x="7620000" y="3790950"/>
          <p14:tracePt t="53200" x="7597775" y="3813175"/>
          <p14:tracePt t="53208" x="7585075" y="3836988"/>
          <p14:tracePt t="53216" x="7567613" y="3867150"/>
          <p14:tracePt t="53224" x="7556500" y="3878263"/>
          <p14:tracePt t="53231" x="7543800" y="3895725"/>
          <p14:tracePt t="53239" x="7532688" y="3913188"/>
          <p14:tracePt t="53247" x="7521575" y="3937000"/>
          <p14:tracePt t="53255" x="7508875" y="3949700"/>
          <p14:tracePt t="53262" x="7502525" y="3960813"/>
          <p14:tracePt t="53270" x="7497763" y="3967163"/>
          <p14:tracePt t="53277" x="7491413" y="3971925"/>
          <p14:tracePt t="53286" x="7491413" y="3978275"/>
          <p14:tracePt t="53294" x="7485063" y="3978275"/>
          <p14:tracePt t="53317" x="7485063" y="3984625"/>
          <p14:tracePt t="53504" x="7473950" y="3990975"/>
          <p14:tracePt t="53511" x="7467600" y="4008438"/>
          <p14:tracePt t="53519" x="7462838" y="4019550"/>
          <p14:tracePt t="53525" x="7456488" y="4025900"/>
          <p14:tracePt t="53534" x="7443788" y="4037013"/>
          <p14:tracePt t="53541" x="7432675" y="4054475"/>
          <p14:tracePt t="53550" x="7426325" y="4067175"/>
          <p14:tracePt t="53556" x="7421563" y="4071938"/>
          <p14:tracePt t="53565" x="7415213" y="4089400"/>
          <p14:tracePt t="53572" x="7408863" y="4102100"/>
          <p14:tracePt t="53581" x="7404100" y="4108450"/>
          <p14:tracePt t="53587" x="7397750" y="4119563"/>
          <p14:tracePt t="53596" x="7391400" y="4137025"/>
          <p14:tracePt t="53603" x="7391400" y="4143375"/>
          <p14:tracePt t="53611" x="7385050" y="4154488"/>
          <p14:tracePt t="53619" x="7385050" y="4160838"/>
          <p14:tracePt t="53627" x="7385050" y="4171950"/>
          <p14:tracePt t="53634" x="7380288" y="4178300"/>
          <p14:tracePt t="53644" x="7380288" y="4184650"/>
          <p14:tracePt t="53649" x="7380288" y="4189413"/>
          <p14:tracePt t="53657" x="7380288" y="4202113"/>
          <p14:tracePt t="53665" x="7380288" y="4206875"/>
          <p14:tracePt t="53674" x="7380288" y="4225925"/>
          <p14:tracePt t="53681" x="7380288" y="4243388"/>
          <p14:tracePt t="53689" x="7380288" y="4248150"/>
          <p14:tracePt t="53697" x="7385050" y="4271963"/>
          <p14:tracePt t="53705" x="7385050" y="4289425"/>
          <p14:tracePt t="53713" x="7397750" y="4306888"/>
          <p14:tracePt t="53719" x="7397750" y="4319588"/>
          <p14:tracePt t="53728" x="7404100" y="4343400"/>
          <p14:tracePt t="53735" x="7415213" y="4360863"/>
          <p14:tracePt t="53743" x="7421563" y="4371975"/>
          <p14:tracePt t="53751" x="7426325" y="4389438"/>
          <p14:tracePt t="53759" x="7439025" y="4419600"/>
          <p14:tracePt t="53767" x="7456488" y="4430713"/>
          <p14:tracePt t="53774" x="7467600" y="4448175"/>
          <p14:tracePt t="53782" x="7480300" y="4471988"/>
          <p14:tracePt t="53790" x="7491413" y="4489450"/>
          <p14:tracePt t="53798" x="7508875" y="4513263"/>
          <p14:tracePt t="53806" x="7521575" y="4537075"/>
          <p14:tracePt t="53815" x="7539038" y="4554538"/>
          <p14:tracePt t="53820" x="7561263" y="4583113"/>
          <p14:tracePt t="53829" x="7573963" y="4589463"/>
          <p14:tracePt t="53836" x="7591425" y="4606925"/>
          <p14:tracePt t="53844" x="7608888" y="4619625"/>
          <p14:tracePt t="53851" x="7626350" y="4624388"/>
          <p14:tracePt t="53860" x="7632700" y="4630738"/>
          <p14:tracePt t="53868" x="7650163" y="4641850"/>
          <p14:tracePt t="53875" x="7667625" y="4641850"/>
          <p14:tracePt t="53883" x="7673975" y="4648200"/>
          <p14:tracePt t="53890" x="7697788" y="4648200"/>
          <p14:tracePt t="53899" x="7720013" y="4648200"/>
          <p14:tracePt t="53907" x="7743825" y="4648200"/>
          <p14:tracePt t="53914" x="7773988" y="4648200"/>
          <p14:tracePt t="53922" x="7791450" y="4648200"/>
          <p14:tracePt t="53929" x="7820025" y="4648200"/>
          <p14:tracePt t="53938" x="7861300" y="4648200"/>
          <p14:tracePt t="53944" x="7902575" y="4648200"/>
          <p14:tracePt t="53953" x="7943850" y="4637088"/>
          <p14:tracePt t="53961" x="7985125" y="4637088"/>
          <p14:tracePt t="53969" x="8026400" y="4637088"/>
          <p14:tracePt t="53976" x="8072438" y="4630738"/>
          <p14:tracePt t="53984" x="8126413" y="4624388"/>
          <p14:tracePt t="53992" x="8178800" y="4619625"/>
          <p14:tracePt t="54000" x="8220075" y="4602163"/>
          <p14:tracePt t="54008" x="8261350" y="4595813"/>
          <p14:tracePt t="54014" x="8302625" y="4589463"/>
          <p14:tracePt t="54023" x="8326438" y="4578350"/>
          <p14:tracePt t="54031" x="8348663" y="4565650"/>
          <p14:tracePt t="54039" x="8367713" y="4554538"/>
          <p14:tracePt t="54046" x="8378825" y="4537075"/>
          <p14:tracePt t="54054" x="8389938" y="4524375"/>
          <p14:tracePt t="54062" x="8396288" y="4513263"/>
          <p14:tracePt t="54070" x="8407400" y="4495800"/>
          <p14:tracePt t="54076" x="8413750" y="4489450"/>
          <p14:tracePt t="54085" x="8413750" y="4478338"/>
          <p14:tracePt t="54093" x="8420100" y="4460875"/>
          <p14:tracePt t="54101" x="8420100" y="4443413"/>
          <p14:tracePt t="54107" x="8420100" y="4437063"/>
          <p14:tracePt t="54116" x="8420100" y="4419600"/>
          <p14:tracePt t="54124" x="8420100" y="4406900"/>
          <p14:tracePt t="54132" x="8413750" y="4384675"/>
          <p14:tracePt t="54138" x="8407400" y="4371975"/>
          <p14:tracePt t="54147" x="8385175" y="4354513"/>
          <p14:tracePt t="54154" x="8367713" y="4325938"/>
          <p14:tracePt t="54163" x="8348663" y="4306888"/>
          <p14:tracePt t="54170" x="8320088" y="4284663"/>
          <p14:tracePt t="54178" x="8302625" y="4267200"/>
          <p14:tracePt t="54186" x="8296275" y="4254500"/>
          <p14:tracePt t="54193" x="8278813" y="4243388"/>
          <p14:tracePt t="54200" x="8267700" y="4230688"/>
          <p14:tracePt t="54208" x="8255000" y="4225925"/>
          <p14:tracePt t="54217" x="8243888" y="4213225"/>
          <p14:tracePt t="54225" x="8226425" y="4206875"/>
          <p14:tracePt t="54233" x="8208963" y="4189413"/>
          <p14:tracePt t="54240" x="8196263" y="4184650"/>
          <p14:tracePt t="54248" x="8172450" y="4171950"/>
          <p14:tracePt t="54256" x="8154988" y="4160838"/>
          <p14:tracePt t="54263" x="8131175" y="4148138"/>
          <p14:tracePt t="54271" x="8108950" y="4130675"/>
          <p14:tracePt t="54278" x="8072438" y="4119563"/>
          <p14:tracePt t="54287" x="8050213" y="4102100"/>
          <p14:tracePt t="54295" x="8013700" y="4084638"/>
          <p14:tracePt t="54302" x="7985125" y="4071938"/>
          <p14:tracePt t="54310" x="7950200" y="4060825"/>
          <p14:tracePt t="54318" x="7920038" y="4049713"/>
          <p14:tracePt t="54325" x="7874000" y="4037013"/>
          <p14:tracePt t="54333" x="7832725" y="4030663"/>
          <p14:tracePt t="54340" x="7802563" y="4019550"/>
          <p14:tracePt t="54349" x="7761288" y="4013200"/>
          <p14:tracePt t="54356" x="7726363" y="4008438"/>
          <p14:tracePt t="54364" x="7691438" y="4008438"/>
          <p14:tracePt t="54371" x="7650163" y="4002088"/>
          <p14:tracePt t="54380" x="7615238" y="3990975"/>
          <p14:tracePt t="54387" x="7591425" y="3990975"/>
          <p14:tracePt t="54396" x="7573963" y="3990975"/>
          <p14:tracePt t="54402" x="7550150" y="3990975"/>
          <p14:tracePt t="54411" x="7526338" y="3990975"/>
          <p14:tracePt t="54419" x="7508875" y="3990975"/>
          <p14:tracePt t="54427" x="7497763" y="3990975"/>
          <p14:tracePt t="54433" x="7480300" y="3995738"/>
          <p14:tracePt t="54441" x="7467600" y="3995738"/>
          <p14:tracePt t="54450" x="7462838" y="4002088"/>
          <p14:tracePt t="54457" x="7450138" y="4008438"/>
          <p14:tracePt t="54464" x="7443788" y="4008438"/>
          <p14:tracePt t="54473" x="7439025" y="4019550"/>
          <p14:tracePt t="54480" x="7426325" y="4019550"/>
          <p14:tracePt t="54489" x="7421563" y="4030663"/>
          <p14:tracePt t="54496" x="7408863" y="4043363"/>
          <p14:tracePt t="54504" x="7408863" y="4054475"/>
          <p14:tracePt t="54511" x="7397750" y="4060825"/>
          <p14:tracePt t="54519" x="7397750" y="4071938"/>
          <p14:tracePt t="54526" x="7391400" y="4089400"/>
          <p14:tracePt t="54535" x="7391400" y="4095750"/>
          <p14:tracePt t="54542" x="7385050" y="4119563"/>
          <p14:tracePt t="54551" x="7380288" y="4137025"/>
          <p14:tracePt t="54558" x="7373938" y="4148138"/>
          <p14:tracePt t="54566" x="7373938" y="4167188"/>
          <p14:tracePt t="54573" x="7373938" y="4184650"/>
          <p14:tracePt t="54582" x="7373938" y="4195763"/>
          <p14:tracePt t="54589" x="7373938" y="4206875"/>
          <p14:tracePt t="54597" x="7373938" y="4219575"/>
          <p14:tracePt t="54604" x="7373938" y="4237038"/>
          <p14:tracePt t="54613" x="7373938" y="4248150"/>
          <p14:tracePt t="54620" x="7373938" y="4260850"/>
          <p14:tracePt t="54628" x="7373938" y="4267200"/>
          <p14:tracePt t="54635" x="7373938" y="4284663"/>
          <p14:tracePt t="54644" x="7373938" y="4302125"/>
          <p14:tracePt t="54651" x="7373938" y="4319588"/>
          <p14:tracePt t="54658" x="7380288" y="4337050"/>
          <p14:tracePt t="54667" x="7385050" y="4360863"/>
          <p14:tracePt t="54675" x="7391400" y="4378325"/>
          <p14:tracePt t="54683" x="7404100" y="4406900"/>
          <p14:tracePt t="54690" x="7415213" y="4430713"/>
          <p14:tracePt t="54698" x="7426325" y="4448175"/>
          <p14:tracePt t="54706" x="7432675" y="4465638"/>
          <p14:tracePt t="54714" x="7443788" y="4489450"/>
          <p14:tracePt t="54720" x="7456488" y="4502150"/>
          <p14:tracePt t="54729" x="7462838" y="4506913"/>
          <p14:tracePt t="54736" x="7462838" y="4519613"/>
          <p14:tracePt t="54744" x="7473950" y="4530725"/>
          <p14:tracePt t="54752" x="7480300" y="4537075"/>
          <p14:tracePt t="54768" x="7485063" y="4541838"/>
          <p14:tracePt t="54777" x="7485063" y="4548188"/>
          <p14:tracePt t="54785" x="7491413" y="4548188"/>
          <p14:tracePt t="54790" x="7491413" y="4554538"/>
          <p14:tracePt t="54799" x="7502525" y="4560888"/>
          <p14:tracePt t="54806" x="7502525" y="4565650"/>
          <p14:tracePt t="54815" x="7508875" y="4565650"/>
          <p14:tracePt t="54821" x="7521575" y="4578350"/>
          <p14:tracePt t="54830" x="7532688" y="4589463"/>
          <p14:tracePt t="54837" x="7543800" y="4595813"/>
          <p14:tracePt t="54846" x="7567613" y="4606925"/>
          <p14:tracePt t="54852" x="7585075" y="4606925"/>
          <p14:tracePt t="54861" x="7597775" y="4613275"/>
          <p14:tracePt t="54869" x="7620000" y="4619625"/>
          <p14:tracePt t="54876" x="7639050" y="4624388"/>
          <p14:tracePt t="54884" x="7661275" y="4624388"/>
          <p14:tracePt t="54892" x="7673975" y="4630738"/>
          <p14:tracePt t="54900" x="7697788" y="4630738"/>
          <p14:tracePt t="54907" x="7726363" y="4637088"/>
          <p14:tracePt t="54915" x="7750175" y="4637088"/>
          <p14:tracePt t="54922" x="7773988" y="4637088"/>
          <p14:tracePt t="54931" x="7802563" y="4637088"/>
          <p14:tracePt t="54939" x="7826375" y="4630738"/>
          <p14:tracePt t="54946" x="7850188" y="4630738"/>
          <p14:tracePt t="54953" x="7861300" y="4630738"/>
          <p14:tracePt t="54962" x="7874000" y="4624388"/>
          <p14:tracePt t="54970" x="7885113" y="4624388"/>
          <p14:tracePt t="54985" x="7891463" y="4624388"/>
          <p14:tracePt t="54992" x="7896225" y="4624388"/>
          <p14:tracePt t="55009" x="7908925" y="4624388"/>
          <p14:tracePt t="55016" x="7920038" y="4619625"/>
          <p14:tracePt t="55024" x="7926388" y="4613275"/>
          <p14:tracePt t="55032" x="7943850" y="4606925"/>
          <p14:tracePt t="55040" x="7961313" y="4606925"/>
          <p14:tracePt t="55047" x="7985125" y="4602163"/>
          <p14:tracePt t="55055" x="7991475" y="4595813"/>
          <p14:tracePt t="55063" x="8002588" y="4589463"/>
          <p14:tracePt t="55080" x="8020050" y="4583113"/>
          <p14:tracePt t="55086" x="8026400" y="4578350"/>
          <p14:tracePt t="55094" x="8037513" y="4572000"/>
          <p14:tracePt t="55117" x="8043863" y="4565650"/>
          <p14:tracePt t="55124" x="8043863" y="4554538"/>
          <p14:tracePt t="55133" x="8050213" y="4554538"/>
          <p14:tracePt t="55140" x="8054975" y="4548188"/>
          <p14:tracePt t="55147" x="8054975" y="4537075"/>
          <p14:tracePt t="55156" x="8054975" y="4530725"/>
          <p14:tracePt t="55164" x="8061325" y="4519613"/>
          <p14:tracePt t="55170" x="8067675" y="4506913"/>
          <p14:tracePt t="55179" x="8072438" y="4502150"/>
          <p14:tracePt t="55186" x="8072438" y="4483100"/>
          <p14:tracePt t="55194" x="8078788" y="4460875"/>
          <p14:tracePt t="55202" x="8078788" y="4443413"/>
          <p14:tracePt t="55209" x="8085138" y="4424363"/>
          <p14:tracePt t="55218" x="8085138" y="4402138"/>
          <p14:tracePt t="55225" x="8085138" y="4378325"/>
          <p14:tracePt t="55233" x="8085138" y="4354513"/>
          <p14:tracePt t="55240" x="8085138" y="4325938"/>
          <p14:tracePt t="55249" x="8085138" y="4306888"/>
          <p14:tracePt t="55256" x="8085138" y="4295775"/>
          <p14:tracePt t="55265" x="8085138" y="4278313"/>
          <p14:tracePt t="55272" x="8085138" y="4271963"/>
          <p14:tracePt t="55280" x="8085138" y="4260850"/>
          <p14:tracePt t="55288" x="8078788" y="4248150"/>
          <p14:tracePt t="55296" x="8072438" y="4243388"/>
          <p14:tracePt t="55303" x="8061325" y="4225925"/>
          <p14:tracePt t="55311" x="8061325" y="4213225"/>
          <p14:tracePt t="55319" x="8054975" y="4202113"/>
          <p14:tracePt t="55327" x="8050213" y="4195763"/>
          <p14:tracePt t="55334" x="8043863" y="4189413"/>
          <p14:tracePt t="55341" x="8037513" y="4184650"/>
          <p14:tracePt t="55350" x="8032750" y="4184650"/>
          <p14:tracePt t="55358" x="8032750" y="4171950"/>
          <p14:tracePt t="55365" x="8026400" y="4167188"/>
          <p14:tracePt t="55372" x="8020050" y="4167188"/>
          <p14:tracePt t="55381" x="8020050" y="4160838"/>
          <p14:tracePt t="55389" x="8013700" y="4154488"/>
          <p14:tracePt t="55396" x="8002588" y="4148138"/>
          <p14:tracePt t="55412" x="7991475" y="4130675"/>
          <p14:tracePt t="55420" x="7967663" y="4125913"/>
          <p14:tracePt t="55428" x="7950200" y="4108450"/>
          <p14:tracePt t="55435" x="7926388" y="4102100"/>
          <p14:tracePt t="55443" x="7902575" y="4084638"/>
          <p14:tracePt t="55450" x="7867650" y="4071938"/>
          <p14:tracePt t="55458" x="7826375" y="4067175"/>
          <p14:tracePt t="55466" x="7796213" y="4049713"/>
          <p14:tracePt t="55474" x="7756525" y="4043363"/>
          <p14:tracePt t="55482" x="7702550" y="4030663"/>
          <p14:tracePt t="55490" x="7661275" y="4025900"/>
          <p14:tracePt t="55497" x="7620000" y="4013200"/>
          <p14:tracePt t="55504" x="7567613" y="4013200"/>
          <p14:tracePt t="55513" x="7532688" y="4013200"/>
          <p14:tracePt t="55521" x="7480300" y="4013200"/>
          <p14:tracePt t="55528" x="7443788" y="4013200"/>
          <p14:tracePt t="55536" x="7408863" y="4013200"/>
          <p14:tracePt t="55543" x="7380288" y="4025900"/>
          <p14:tracePt t="55552" x="7345363" y="4037013"/>
          <p14:tracePt t="55558" x="7321550" y="4043363"/>
          <p14:tracePt t="55567" x="7297738" y="4060825"/>
          <p14:tracePt t="55574" x="7273925" y="4071938"/>
          <p14:tracePt t="55583" x="7239000" y="4084638"/>
          <p14:tracePt t="55591" x="7215188" y="4108450"/>
          <p14:tracePt t="55598" x="7204075" y="4113213"/>
          <p14:tracePt t="55606" x="7186613" y="4125913"/>
          <p14:tracePt t="55614" x="7180263" y="4137025"/>
          <p14:tracePt t="55620" x="7173913" y="4143375"/>
          <p14:tracePt t="55629" x="7167563" y="4154488"/>
          <p14:tracePt t="55637" x="7162800" y="4160838"/>
          <p14:tracePt t="55645" x="7156450" y="4167188"/>
          <p14:tracePt t="55652" x="7156450" y="4171950"/>
          <p14:tracePt t="55660" x="7156450" y="4184650"/>
          <p14:tracePt t="55668" x="7150100" y="4195763"/>
          <p14:tracePt t="55675" x="7150100" y="4206875"/>
          <p14:tracePt t="55684" x="7150100" y="4213225"/>
          <p14:tracePt t="55690" x="7150100" y="4230688"/>
          <p14:tracePt t="55699" x="7150100" y="4237038"/>
          <p14:tracePt t="55706" x="7150100" y="4248150"/>
          <p14:tracePt t="55715" x="7150100" y="4267200"/>
          <p14:tracePt t="55721" x="7150100" y="4284663"/>
          <p14:tracePt t="55729" x="7150100" y="4302125"/>
          <p14:tracePt t="55737" x="7156450" y="4313238"/>
          <p14:tracePt t="55746" x="7162800" y="4319588"/>
          <p14:tracePt t="55752" x="7173913" y="4343400"/>
          <p14:tracePt t="55761" x="7173913" y="4348163"/>
          <p14:tracePt t="55768" x="7186613" y="4360863"/>
          <p14:tracePt t="55777" x="7191375" y="4371975"/>
          <p14:tracePt t="55784" x="7197725" y="4378325"/>
          <p14:tracePt t="55791" x="7204075" y="4389438"/>
          <p14:tracePt t="55800" x="7208838" y="4395788"/>
          <p14:tracePt t="55807" x="7215188" y="4402138"/>
          <p14:tracePt t="55816" x="7215188" y="4406900"/>
          <p14:tracePt t="55823" x="7215188" y="4413250"/>
          <p14:tracePt t="55831" x="7226300" y="4413250"/>
          <p14:tracePt t="55839" x="7232650" y="4419600"/>
          <p14:tracePt t="55847" x="7232650" y="4424363"/>
          <p14:tracePt t="55853" x="7232650" y="4430713"/>
          <p14:tracePt t="55862" x="7245350" y="4430713"/>
          <p14:tracePt t="55880" x="7250113" y="4437063"/>
          <p14:tracePt t="55885" x="7262813" y="4443413"/>
          <p14:tracePt t="55893" x="7273925" y="4448175"/>
          <p14:tracePt t="55901" x="7280275" y="4454525"/>
          <p14:tracePt t="55908" x="7297738" y="4454525"/>
          <p14:tracePt t="55917" x="7315200" y="4454525"/>
          <p14:tracePt t="55923" x="7332663" y="4460875"/>
          <p14:tracePt t="55932" x="7350125" y="4460875"/>
          <p14:tracePt t="55940" x="7373938" y="4460875"/>
          <p14:tracePt t="55948" x="7404100" y="4465638"/>
          <p14:tracePt t="55954" x="7426325" y="4465638"/>
          <p14:tracePt t="55962" x="7450138" y="4465638"/>
          <p14:tracePt t="55971" x="7467600" y="4465638"/>
          <p14:tracePt t="55979" x="7497763" y="4465638"/>
          <p14:tracePt t="55985" x="7521575" y="4465638"/>
          <p14:tracePt t="55993" x="7550150" y="4465638"/>
          <p14:tracePt t="56001" x="7591425" y="4465638"/>
          <p14:tracePt t="56009" x="7632700" y="4465638"/>
          <p14:tracePt t="56017" x="7667625" y="4465638"/>
          <p14:tracePt t="56025" x="7702550" y="4465638"/>
          <p14:tracePt t="56032" x="7737475" y="4465638"/>
          <p14:tracePt t="56040" x="7773988" y="4465638"/>
          <p14:tracePt t="56048" x="7802563" y="4478338"/>
          <p14:tracePt t="56056" x="7832725" y="4478338"/>
          <p14:tracePt t="56064" x="7856538" y="4478338"/>
          <p14:tracePt t="56072" x="7878763" y="4478338"/>
          <p14:tracePt t="56080" x="7891463" y="4478338"/>
          <p14:tracePt t="56087" x="7902575" y="4478338"/>
          <p14:tracePt t="56095" x="7915275" y="4478338"/>
          <p14:tracePt t="56103" x="7920038" y="4483100"/>
          <p14:tracePt t="56126" x="7926388" y="4483100"/>
          <p14:tracePt t="56149" x="7932738" y="4483100"/>
          <p14:tracePt t="56173" x="7937500" y="4489450"/>
          <p14:tracePt t="56382" x="7943850" y="4483100"/>
          <p14:tracePt t="56421" x="7943850" y="4478338"/>
          <p14:tracePt t="56429" x="7943850" y="4471988"/>
          <p14:tracePt t="56444" x="7943850" y="4465638"/>
          <p14:tracePt t="56460" x="7943850" y="4460875"/>
          <p14:tracePt t="56468" x="7943850" y="4454525"/>
          <p14:tracePt t="56475" x="7943850" y="4448175"/>
          <p14:tracePt t="56483" x="7943850" y="4437063"/>
          <p14:tracePt t="56491" x="7943850" y="4430713"/>
          <p14:tracePt t="56499" x="7943850" y="4419600"/>
          <p14:tracePt t="56506" x="7943850" y="4406900"/>
          <p14:tracePt t="56514" x="7943850" y="4389438"/>
          <p14:tracePt t="56522" x="7943850" y="4378325"/>
          <p14:tracePt t="56529" x="7943850" y="4371975"/>
          <p14:tracePt t="56536" x="7937500" y="4365625"/>
          <p14:tracePt t="56544" x="7937500" y="4348163"/>
          <p14:tracePt t="56561" x="7937500" y="4343400"/>
          <p14:tracePt t="56568" x="7932738" y="4337050"/>
          <p14:tracePt t="56576" x="7926388" y="4337050"/>
          <p14:tracePt t="56583" x="7926388" y="4330700"/>
          <p14:tracePt t="56591" x="7920038" y="4330700"/>
          <p14:tracePt t="56599" x="7920038" y="4325938"/>
          <p14:tracePt t="56615" x="7920038" y="4319588"/>
          <p14:tracePt t="56623" x="7908925" y="4319588"/>
          <p14:tracePt t="56631" x="7908925" y="4313238"/>
          <p14:tracePt t="56637" x="7902575" y="4306888"/>
          <p14:tracePt t="56646" x="7896225" y="4302125"/>
          <p14:tracePt t="56654" x="7885113" y="4295775"/>
          <p14:tracePt t="56662" x="7867650" y="4284663"/>
          <p14:tracePt t="56669" x="7843838" y="4278313"/>
          <p14:tracePt t="56676" x="7832725" y="4267200"/>
          <p14:tracePt t="56685" x="7808913" y="4260850"/>
          <p14:tracePt t="56693" x="7773988" y="4248150"/>
          <p14:tracePt t="56700" x="7756525" y="4243388"/>
          <p14:tracePt t="56707" x="7732713" y="4237038"/>
          <p14:tracePt t="56716" x="7702550" y="4230688"/>
          <p14:tracePt t="56724" x="7673975" y="4225925"/>
          <p14:tracePt t="56731" x="7650163" y="4225925"/>
          <p14:tracePt t="56738" x="7620000" y="4219575"/>
          <p14:tracePt t="56746" x="7585075" y="4206875"/>
          <p14:tracePt t="56754" x="7556500" y="4195763"/>
          <p14:tracePt t="56762" x="7532688" y="4195763"/>
          <p14:tracePt t="56770" x="7502525" y="4195763"/>
          <p14:tracePt t="56778" x="7480300" y="4195763"/>
          <p14:tracePt t="56785" x="7467600" y="4195763"/>
          <p14:tracePt t="56792" x="7450138" y="4195763"/>
          <p14:tracePt t="56801" x="7432675" y="4195763"/>
          <p14:tracePt t="56808" x="7415213" y="4195763"/>
          <p14:tracePt t="56817" x="7408863" y="4202113"/>
          <p14:tracePt t="56823" x="7404100" y="4202113"/>
          <p14:tracePt t="56832" x="7404100" y="4206875"/>
          <p14:tracePt t="56840" x="7397750" y="4213225"/>
          <p14:tracePt t="56863" x="7391400" y="4213225"/>
          <p14:tracePt t="56870" x="7391400" y="4219575"/>
          <p14:tracePt t="56880" x="7391400" y="4225925"/>
          <p14:tracePt t="56892" x="7385050" y="4230688"/>
          <p14:tracePt t="56894" x="7385050" y="4243388"/>
          <p14:tracePt t="56902" x="7385050" y="4260850"/>
          <p14:tracePt t="56910" x="7385050" y="4267200"/>
          <p14:tracePt t="56917" x="7385050" y="4289425"/>
          <p14:tracePt t="56924" x="7385050" y="4306888"/>
          <p14:tracePt t="56933" x="7385050" y="4325938"/>
          <p14:tracePt t="56940" x="7385050" y="4354513"/>
          <p14:tracePt t="56947" x="7385050" y="4384675"/>
          <p14:tracePt t="56956" x="7385050" y="4424363"/>
          <p14:tracePt t="56964" x="7391400" y="4460875"/>
          <p14:tracePt t="56971" x="7404100" y="4513263"/>
          <p14:tracePt t="56980" x="7415213" y="4541838"/>
          <p14:tracePt t="56986" x="7426325" y="4583113"/>
          <p14:tracePt t="56995" x="7443788" y="4619625"/>
          <p14:tracePt t="57002" x="7462838" y="4641850"/>
          <p14:tracePt t="57010" x="7473950" y="4654550"/>
          <p14:tracePt t="57026" x="7485063" y="4672013"/>
          <p14:tracePt t="57033" x="7491413" y="4672013"/>
          <p14:tracePt t="57042" x="7497763" y="4678363"/>
          <p14:tracePt t="57049" x="7521575" y="4689475"/>
          <p14:tracePt t="57057" x="7532688" y="4689475"/>
          <p14:tracePt t="57065" x="7556500" y="4689475"/>
          <p14:tracePt t="57073" x="7573963" y="4689475"/>
          <p14:tracePt t="57079" x="7615238" y="4700588"/>
          <p14:tracePt t="57088" x="7656513" y="4700588"/>
          <p14:tracePt t="57095" x="7702550" y="4700588"/>
          <p14:tracePt t="57103" x="7750175" y="4700588"/>
          <p14:tracePt t="57110" x="7802563" y="4700588"/>
          <p14:tracePt t="57119" x="7861300" y="4700588"/>
          <p14:tracePt t="57126" x="7932738" y="4700588"/>
          <p14:tracePt t="57135" x="7991475" y="4700588"/>
          <p14:tracePt t="57142" x="8054975" y="4700588"/>
          <p14:tracePt t="57150" x="8113713" y="4700588"/>
          <p14:tracePt t="57158" x="8167688" y="4700588"/>
          <p14:tracePt t="57166" x="8213725" y="4700588"/>
          <p14:tracePt t="57173" x="8255000" y="4700588"/>
          <p14:tracePt t="57181" x="8296275" y="4700588"/>
          <p14:tracePt t="57188" x="8320088" y="4695825"/>
          <p14:tracePt t="57197" x="8331200" y="4695825"/>
          <p14:tracePt t="57205" x="8355013" y="4689475"/>
          <p14:tracePt t="57211" x="8361363" y="4683125"/>
          <p14:tracePt t="57220" x="8367713" y="4683125"/>
          <p14:tracePt t="57236" x="8372475" y="4678363"/>
          <p14:tracePt t="57244" x="8378825" y="4678363"/>
          <p14:tracePt t="57250" x="8378825" y="4672013"/>
          <p14:tracePt t="57258" x="8385175" y="4672013"/>
          <p14:tracePt t="57267" x="8385175" y="4665663"/>
          <p14:tracePt t="57273" x="8389938" y="4660900"/>
          <p14:tracePt t="57282" x="8389938" y="4648200"/>
          <p14:tracePt t="57290" x="8396288" y="4630738"/>
          <p14:tracePt t="57298" x="8407400" y="4613275"/>
          <p14:tracePt t="57304" x="8407400" y="4595813"/>
          <p14:tracePt t="57313" x="8407400" y="4572000"/>
          <p14:tracePt t="57320" x="8413750" y="4530725"/>
          <p14:tracePt t="57328" x="8420100" y="4489450"/>
          <p14:tracePt t="57337" x="8420100" y="4430713"/>
          <p14:tracePt t="57344" x="8420100" y="4365625"/>
          <p14:tracePt t="57352" x="8420100" y="4278313"/>
          <p14:tracePt t="57359" x="8420100" y="4189413"/>
          <p14:tracePt t="57366" x="8420100" y="4084638"/>
          <p14:tracePt t="57374" x="8420100" y="3984625"/>
          <p14:tracePt t="57383" x="8402638" y="3871913"/>
          <p14:tracePt t="57390" x="8378825" y="3784600"/>
          <p14:tracePt t="57399" x="8361363" y="3695700"/>
          <p14:tracePt t="57406" x="8355013" y="3636963"/>
          <p14:tracePt t="57414" x="8343900" y="3597275"/>
          <p14:tracePt t="57422" x="8331200" y="3560763"/>
          <p14:tracePt t="57430" x="8326438" y="3543300"/>
          <p14:tracePt t="57437" x="8313738" y="3532188"/>
          <p14:tracePt t="57445" x="8308975" y="3525838"/>
          <p14:tracePt t="57452" x="8296275" y="3519488"/>
          <p14:tracePt t="57461" x="8278813" y="3514725"/>
          <p14:tracePt t="57469" x="8255000" y="3508375"/>
          <p14:tracePt t="57475" x="8243888" y="3502025"/>
          <p14:tracePt t="57484" x="8213725" y="3502025"/>
          <p14:tracePt t="57492" x="8189913" y="3497263"/>
          <p14:tracePt t="57498" x="8167688" y="3490913"/>
          <p14:tracePt t="57506" x="8137525" y="3490913"/>
          <p14:tracePt t="57514" x="8108950" y="3490913"/>
          <p14:tracePt t="57523" x="8067675" y="3490913"/>
          <p14:tracePt t="57530" x="8037513" y="3490913"/>
          <p14:tracePt t="57538" x="8002588" y="3490913"/>
          <p14:tracePt t="57546" x="7967663" y="3490913"/>
          <p14:tracePt t="57554" x="7926388" y="3490913"/>
          <p14:tracePt t="57562" x="7885113" y="3490913"/>
          <p14:tracePt t="57569" x="7843838" y="3490913"/>
          <p14:tracePt t="57576" x="7815263" y="3490913"/>
          <p14:tracePt t="57585" x="7773988" y="3497263"/>
          <p14:tracePt t="57591" x="7743825" y="3508375"/>
          <p14:tracePt t="57600" x="7702550" y="3514725"/>
          <p14:tracePt t="57608" x="7661275" y="3519488"/>
          <p14:tracePt t="57616" x="7626350" y="3532188"/>
          <p14:tracePt t="57623" x="7597775" y="3532188"/>
          <p14:tracePt t="57632" x="7573963" y="3536950"/>
          <p14:tracePt t="57638" x="7539038" y="3549650"/>
          <p14:tracePt t="57647" x="7515225" y="3556000"/>
          <p14:tracePt t="57655" x="7491413" y="3560763"/>
          <p14:tracePt t="57662" x="7473950" y="3567113"/>
          <p14:tracePt t="57669" x="7462838" y="3573463"/>
          <p14:tracePt t="57679" x="7443788" y="3578225"/>
          <p14:tracePt t="57685" x="7432675" y="3584575"/>
          <p14:tracePt t="57692" x="7421563" y="3584575"/>
          <p14:tracePt t="57700" x="7415213" y="3590925"/>
          <p14:tracePt t="57709" x="7408863" y="3590925"/>
          <p14:tracePt t="57717" x="7397750" y="3597275"/>
          <p14:tracePt t="57723" x="7385050" y="3602038"/>
          <p14:tracePt t="57732" x="7367588" y="3619500"/>
          <p14:tracePt t="57740" x="7356475" y="3636963"/>
          <p14:tracePt t="57748" x="7339013" y="3656013"/>
          <p14:tracePt t="57756" x="7326313" y="3678238"/>
          <p14:tracePt t="57763" x="7308850" y="3714750"/>
          <p14:tracePt t="57771" x="7304088" y="3732213"/>
          <p14:tracePt t="57779" x="7297738" y="3754438"/>
          <p14:tracePt t="57787" x="7291388" y="3790950"/>
          <p14:tracePt t="57793" x="7285038" y="3813175"/>
          <p14:tracePt t="57802" x="7285038" y="3843338"/>
          <p14:tracePt t="57809" x="7285038" y="3884613"/>
          <p14:tracePt t="57818" x="7285038" y="3913188"/>
          <p14:tracePt t="57825" x="7291388" y="3943350"/>
          <p14:tracePt t="57833" x="7308850" y="3990975"/>
          <p14:tracePt t="57840" x="7326313" y="4019550"/>
          <p14:tracePt t="57849" x="7350125" y="4067175"/>
          <p14:tracePt t="57855" x="7367588" y="4089400"/>
          <p14:tracePt t="57865" x="7397750" y="4125913"/>
          <p14:tracePt t="57871" x="7432675" y="4154488"/>
          <p14:tracePt t="57881" x="7450138" y="4171950"/>
          <p14:tracePt t="57886" x="7491413" y="4189413"/>
          <p14:tracePt t="57895" x="7515225" y="4206875"/>
          <p14:tracePt t="57902" x="7550150" y="4225925"/>
          <p14:tracePt t="57911" x="7573963" y="4237038"/>
          <p14:tracePt t="57917" x="7608888" y="4248150"/>
          <p14:tracePt t="57925" x="7639050" y="4254500"/>
          <p14:tracePt t="57934" x="7673975" y="4271963"/>
          <p14:tracePt t="57941" x="7715250" y="4278313"/>
          <p14:tracePt t="57949" x="7743825" y="4284663"/>
          <p14:tracePt t="57956" x="7785100" y="4289425"/>
          <p14:tracePt t="57977" x="7861300" y="4302125"/>
          <p14:tracePt t="57980" x="7891463" y="4302125"/>
          <p14:tracePt t="57988" x="7920038" y="4306888"/>
          <p14:tracePt t="57996" x="7961313" y="4306888"/>
          <p14:tracePt t="58003" x="7996238" y="4319588"/>
          <p14:tracePt t="58011" x="8032750" y="4319588"/>
          <p14:tracePt t="58019" x="8072438" y="4325938"/>
          <p14:tracePt t="58026" x="8113713" y="4325938"/>
          <p14:tracePt t="58034" x="8154988" y="4325938"/>
          <p14:tracePt t="58043" x="8196263" y="4325938"/>
          <p14:tracePt t="58049" x="8243888" y="4325938"/>
          <p14:tracePt t="58058" x="8285163" y="4325938"/>
          <p14:tracePt t="58066" x="8326438" y="4325938"/>
          <p14:tracePt t="58074" x="8355013" y="4325938"/>
          <p14:tracePt t="58080" x="8407400" y="4325938"/>
          <p14:tracePt t="58088" x="8426450" y="4319588"/>
          <p14:tracePt t="58097" x="8437563" y="4313238"/>
          <p14:tracePt t="58104" x="8455025" y="4302125"/>
          <p14:tracePt t="58111" x="8472488" y="4289425"/>
          <p14:tracePt t="58119" x="8485188" y="4278313"/>
          <p14:tracePt t="58128" x="8485188" y="4267200"/>
          <p14:tracePt t="58135" x="8496300" y="4248150"/>
          <p14:tracePt t="58142" x="8520113" y="4213225"/>
          <p14:tracePt t="58151" x="8524875" y="4184650"/>
          <p14:tracePt t="58159" x="8537575" y="4160838"/>
          <p14:tracePt t="58167" x="8543925" y="4119563"/>
          <p14:tracePt t="58173" x="8548688" y="4067175"/>
          <p14:tracePt t="58182" x="8555038" y="4019550"/>
          <p14:tracePt t="58189" x="8572500" y="3949700"/>
          <p14:tracePt t="58198" x="8572500" y="3867150"/>
          <p14:tracePt t="58206" x="8572500" y="3790950"/>
          <p14:tracePt t="58213" x="8572500" y="3702050"/>
          <p14:tracePt t="58220" x="8572500" y="3614738"/>
          <p14:tracePt t="58229" x="8561388" y="3525838"/>
          <p14:tracePt t="58235" x="8555038" y="3467100"/>
          <p14:tracePt t="58244" x="8543925" y="3425825"/>
          <p14:tracePt t="58251" x="8524875" y="3390900"/>
          <p14:tracePt t="58260" x="8513763" y="3367088"/>
          <p14:tracePt t="58268" x="8489950" y="3349625"/>
          <p14:tracePt t="58275" x="8478838" y="3332163"/>
          <p14:tracePt t="58283" x="8455025" y="3314700"/>
          <p14:tracePt t="58291" x="8437563" y="3308350"/>
          <p14:tracePt t="58299" x="8413750" y="3290888"/>
          <p14:tracePt t="58306" x="8402638" y="3290888"/>
          <p14:tracePt t="58313" x="8385175" y="3284538"/>
          <p14:tracePt t="58322" x="8348663" y="3279775"/>
          <p14:tracePt t="58329" x="8320088" y="3273425"/>
          <p14:tracePt t="58336" x="8285163" y="3267075"/>
          <p14:tracePt t="58344" x="8255000" y="3267075"/>
          <p14:tracePt t="58353" x="8231188" y="3267075"/>
          <p14:tracePt t="58361" x="8213725" y="3267075"/>
          <p14:tracePt t="58367" x="8196263" y="3267075"/>
          <p14:tracePt t="58376" x="8172450" y="3267075"/>
          <p14:tracePt t="58383" x="8150225" y="3267075"/>
          <p14:tracePt t="58391" x="8120063" y="3284538"/>
          <p14:tracePt t="58399" x="8078788" y="3290888"/>
          <p14:tracePt t="58406" x="8026400" y="3314700"/>
          <p14:tracePt t="58415" x="7961313" y="3338513"/>
          <p14:tracePt t="58423" x="7891463" y="3360738"/>
          <p14:tracePt t="58431" x="7808913" y="3390900"/>
          <p14:tracePt t="58437" x="7720013" y="3432175"/>
          <p14:tracePt t="58446" x="7650163" y="3473450"/>
          <p14:tracePt t="58453" x="7573963" y="3519488"/>
          <p14:tracePt t="58461" x="7508875" y="3560763"/>
          <p14:tracePt t="58468" x="7456488" y="3602038"/>
          <p14:tracePt t="58477" x="7404100" y="3636963"/>
          <p14:tracePt t="58485" x="7380288" y="3667125"/>
          <p14:tracePt t="58492" x="7362825" y="3684588"/>
          <p14:tracePt t="58499" x="7332663" y="3708400"/>
          <p14:tracePt t="58507" x="7321550" y="3719513"/>
          <p14:tracePt t="58516" x="7315200" y="3736975"/>
          <p14:tracePt t="58524" x="7308850" y="3749675"/>
          <p14:tracePt t="58531" x="7297738" y="3767138"/>
          <p14:tracePt t="58539" x="7285038" y="3784600"/>
          <p14:tracePt t="58547" x="7273925" y="3813175"/>
          <p14:tracePt t="58554" x="7250113" y="3849688"/>
          <p14:tracePt t="58562" x="7239000" y="3871913"/>
          <p14:tracePt t="58570" x="7226300" y="3913188"/>
          <p14:tracePt t="58578" x="7208838" y="3943350"/>
          <p14:tracePt t="58586" x="7186613" y="3984625"/>
          <p14:tracePt t="58592" x="7167563" y="4025900"/>
          <p14:tracePt t="58601" x="7150100" y="4078288"/>
          <p14:tracePt t="58608" x="7132638" y="4125913"/>
          <p14:tracePt t="58617" x="7121525" y="4171950"/>
          <p14:tracePt t="58623" x="7104063" y="4206875"/>
          <p14:tracePt t="58632" x="7097713" y="4248150"/>
          <p14:tracePt t="58640" x="7097713" y="4289425"/>
          <p14:tracePt t="58648" x="7091363" y="4313238"/>
          <p14:tracePt t="58655" x="7091363" y="4343400"/>
          <p14:tracePt t="58663" x="7091363" y="4371975"/>
          <p14:tracePt t="58670" x="7097713" y="4395788"/>
          <p14:tracePt t="58679" x="7104063" y="4424363"/>
          <p14:tracePt t="58687" x="7121525" y="4460875"/>
          <p14:tracePt t="58694" x="7132638" y="4483100"/>
          <p14:tracePt t="58701" x="7150100" y="4502150"/>
          <p14:tracePt t="58710" x="7167563" y="4530725"/>
          <p14:tracePt t="58718" x="7180263" y="4537075"/>
          <p14:tracePt t="58725" x="7197725" y="4548188"/>
          <p14:tracePt t="58733" x="7197725" y="4560888"/>
          <p14:tracePt t="58741" x="7208838" y="4565650"/>
          <p14:tracePt t="58749" x="7226300" y="4572000"/>
          <p14:tracePt t="58756" x="7232650" y="4572000"/>
          <p14:tracePt t="58764" x="7245350" y="4578350"/>
          <p14:tracePt t="58772" x="7262813" y="4578350"/>
          <p14:tracePt t="58780" x="7285038" y="4583113"/>
          <p14:tracePt t="58787" x="7291388" y="4589463"/>
          <p14:tracePt t="58795" x="7315200" y="4595813"/>
          <p14:tracePt t="58803" x="7350125" y="4606925"/>
          <p14:tracePt t="58811" x="7380288" y="4606925"/>
          <p14:tracePt t="58819" x="7397750" y="4613275"/>
          <p14:tracePt t="58826" x="7432675" y="4619625"/>
          <p14:tracePt t="58834" x="7467600" y="4630738"/>
          <p14:tracePt t="58842" x="7502525" y="4630738"/>
          <p14:tracePt t="58850" x="7543800" y="4630738"/>
          <p14:tracePt t="58856" x="7597775" y="4630738"/>
          <p14:tracePt t="58865" x="7639050" y="4637088"/>
          <p14:tracePt t="58873" x="7673975" y="4637088"/>
          <p14:tracePt t="58881" x="7715250" y="4637088"/>
          <p14:tracePt t="58892" x="7750175" y="4637088"/>
          <p14:tracePt t="58896" x="7778750" y="4637088"/>
          <p14:tracePt t="58904" x="7808913" y="4619625"/>
          <p14:tracePt t="58912" x="7843838" y="4619625"/>
          <p14:tracePt t="58919" x="7874000" y="4613275"/>
          <p14:tracePt t="58928" x="7896225" y="4606925"/>
          <p14:tracePt t="58934" x="7920038" y="4602163"/>
          <p14:tracePt t="58942" x="7932738" y="4595813"/>
          <p14:tracePt t="58950" x="7943850" y="4589463"/>
          <p14:tracePt t="58959" x="7961313" y="4583113"/>
          <p14:tracePt t="58965" x="7967663" y="4578350"/>
          <p14:tracePt t="58981" x="7974013" y="4572000"/>
          <p14:tracePt t="58989" x="7978775" y="4572000"/>
          <p14:tracePt t="58997" x="7978775" y="4560888"/>
          <p14:tracePt t="59005" x="7991475" y="4554538"/>
          <p14:tracePt t="59013" x="7996238" y="4537075"/>
          <p14:tracePt t="59019" x="7996238" y="4530725"/>
          <p14:tracePt t="59028" x="8008938" y="4513263"/>
          <p14:tracePt t="59035" x="8008938" y="4489450"/>
          <p14:tracePt t="59044" x="8013700" y="4471988"/>
          <p14:tracePt t="59050" x="8020050" y="4454525"/>
          <p14:tracePt t="59058" x="8020050" y="4437063"/>
          <p14:tracePt t="59068" x="8026400" y="4413250"/>
          <p14:tracePt t="59074" x="8026400" y="4389438"/>
          <p14:tracePt t="59082" x="8026400" y="4360863"/>
          <p14:tracePt t="59090" x="8020050" y="4330700"/>
          <p14:tracePt t="59098" x="8008938" y="4289425"/>
          <p14:tracePt t="59105" x="7996238" y="4248150"/>
          <p14:tracePt t="59113" x="7978775" y="4213225"/>
          <p14:tracePt t="59120" x="7961313" y="4171950"/>
          <p14:tracePt t="59129" x="7950200" y="4137025"/>
          <p14:tracePt t="59137" x="7932738" y="4102100"/>
          <p14:tracePt t="59143" x="7915275" y="4067175"/>
          <p14:tracePt t="59152" x="7896225" y="4037013"/>
          <p14:tracePt t="59160" x="7878763" y="4008438"/>
          <p14:tracePt t="59167" x="7856538" y="3971925"/>
          <p14:tracePt t="59176" x="7837488" y="3960813"/>
          <p14:tracePt t="59182" x="7820025" y="3932238"/>
          <p14:tracePt t="59190" x="7808913" y="3913188"/>
          <p14:tracePt t="59199" x="7796213" y="3913188"/>
          <p14:tracePt t="59205" x="7796213" y="3908425"/>
          <p14:tracePt t="59214" x="7778750" y="3902075"/>
          <p14:tracePt t="59221" x="7773988" y="3895725"/>
          <p14:tracePt t="59230" x="7761288" y="3890963"/>
          <p14:tracePt t="59237" x="7732713" y="3890963"/>
          <p14:tracePt t="59245" x="7715250" y="3890963"/>
          <p14:tracePt t="59253" x="7702550" y="3890963"/>
          <p14:tracePt t="59261" x="7685088" y="3890963"/>
          <p14:tracePt t="59268" x="7667625" y="3890963"/>
          <p14:tracePt t="59275" x="7656513" y="3890963"/>
          <p14:tracePt t="59284" x="7650163" y="3890963"/>
          <p14:tracePt t="59292" x="7639050" y="3895725"/>
          <p14:tracePt t="59299" x="7632700" y="3902075"/>
          <p14:tracePt t="59306" x="7626350" y="3902075"/>
          <p14:tracePt t="59315" x="7615238" y="3913188"/>
          <p14:tracePt t="59322" x="7597775" y="3925888"/>
          <p14:tracePt t="59330" x="7585075" y="3943350"/>
          <p14:tracePt t="59338" x="7556500" y="3960813"/>
          <p14:tracePt t="59346" x="7539038" y="3984625"/>
          <p14:tracePt t="59354" x="7521575" y="4013200"/>
          <p14:tracePt t="59362" x="7491413" y="4037013"/>
          <p14:tracePt t="59368" x="7462838" y="4071938"/>
          <p14:tracePt t="59376" x="7439025" y="4102100"/>
          <p14:tracePt t="59384" x="7415213" y="4137025"/>
          <p14:tracePt t="59394" x="7404100" y="4167188"/>
          <p14:tracePt t="59400" x="7385050" y="4195763"/>
          <p14:tracePt t="59407" x="7373938" y="4219575"/>
          <p14:tracePt t="59416" x="7367588" y="4230688"/>
          <p14:tracePt t="59423" x="7367588" y="4254500"/>
          <p14:tracePt t="59432" x="7356475" y="4271963"/>
          <p14:tracePt t="59439" x="7356475" y="4289425"/>
          <p14:tracePt t="59447" x="7356475" y="4295775"/>
          <p14:tracePt t="59455" x="7356475" y="4313238"/>
          <p14:tracePt t="59462" x="7356475" y="4325938"/>
          <p14:tracePt t="59469" x="7356475" y="4330700"/>
          <p14:tracePt t="59477" x="7356475" y="4343400"/>
          <p14:tracePt t="59486" x="7362825" y="4348163"/>
          <p14:tracePt t="59501" x="7362825" y="4354513"/>
          <p14:tracePt t="59508" x="7367588" y="4360863"/>
          <p14:tracePt t="59517" x="7373938" y="4360863"/>
          <p14:tracePt t="59524" x="7373938" y="4371975"/>
          <p14:tracePt t="59533" x="7385050" y="4378325"/>
          <p14:tracePt t="59540" x="7391400" y="4389438"/>
          <p14:tracePt t="59547" x="7404100" y="4389438"/>
          <p14:tracePt t="59556" x="7415213" y="4389438"/>
          <p14:tracePt t="59563" x="7426325" y="4395788"/>
          <p14:tracePt t="59570" x="7443788" y="4402138"/>
          <p14:tracePt t="59578" x="7462838" y="4402138"/>
          <p14:tracePt t="59586" x="7473950" y="4406900"/>
          <p14:tracePt t="59594" x="7491413" y="4406900"/>
          <p14:tracePt t="59601" x="7508875" y="4406900"/>
          <p14:tracePt t="59609" x="7521575" y="4406900"/>
          <p14:tracePt t="59618" x="7532688" y="4406900"/>
          <p14:tracePt t="59626" x="7550150" y="4402138"/>
          <p14:tracePt t="59632" x="7561263" y="4402138"/>
          <p14:tracePt t="59640" x="7580313" y="4395788"/>
          <p14:tracePt t="59649" x="7597775" y="4389438"/>
          <p14:tracePt t="59656" x="7608888" y="4384675"/>
          <p14:tracePt t="59663" x="7615238" y="4378325"/>
          <p14:tracePt t="59672" x="7620000" y="4360863"/>
          <p14:tracePt t="59679" x="7632700" y="4343400"/>
          <p14:tracePt t="59688" x="7639050" y="4337050"/>
          <p14:tracePt t="59695" x="7639050" y="4313238"/>
          <p14:tracePt t="59702" x="7639050" y="4284663"/>
          <p14:tracePt t="59711" x="7639050" y="4248150"/>
          <p14:tracePt t="59718" x="7626350" y="4219575"/>
          <p14:tracePt t="59725" x="7597775" y="4171950"/>
          <p14:tracePt t="59734" x="7556500" y="4119563"/>
          <p14:tracePt t="59742" x="7521575" y="4067175"/>
          <p14:tracePt t="59750" x="7467600" y="4002088"/>
          <p14:tracePt t="59757" x="7415213" y="3954463"/>
          <p14:tracePt t="59765" x="7315200" y="3871913"/>
          <p14:tracePt t="59773" x="7197725" y="3808413"/>
          <p14:tracePt t="59781" x="7004050" y="3684588"/>
          <p14:tracePt t="59788" x="6792913" y="3584575"/>
          <p14:tracePt t="59795" x="6562725" y="3478213"/>
          <p14:tracePt t="59804" x="6299200" y="3390900"/>
          <p14:tracePt t="59811" x="6022975" y="3308350"/>
          <p14:tracePt t="59820" x="5764213" y="3243263"/>
          <p14:tracePt t="59826" x="5553075" y="3208338"/>
          <p14:tracePt t="59835" x="5364163" y="3184525"/>
          <p14:tracePt t="59843" x="5194300" y="3167063"/>
          <p14:tracePt t="59851" x="5064125" y="3155950"/>
          <p14:tracePt t="59858" x="4983163" y="3155950"/>
          <p14:tracePt t="59880" x="4824413" y="3155950"/>
          <p14:tracePt t="59882" x="4783138" y="3167063"/>
          <p14:tracePt t="59889" x="4741863" y="3173413"/>
          <p14:tracePt t="59897" x="4706938" y="3184525"/>
          <p14:tracePt t="59904" x="4670425" y="3197225"/>
          <p14:tracePt t="59913" x="4652963" y="3201988"/>
          <p14:tracePt t="59920" x="4618038" y="3225800"/>
          <p14:tracePt t="59928" x="4589463" y="3243263"/>
          <p14:tracePt t="59935" x="4565650" y="3260725"/>
          <p14:tracePt t="59943" x="4541838" y="3290888"/>
          <p14:tracePt t="59951" x="4518025" y="3314700"/>
          <p14:tracePt t="59959" x="4506913" y="3349625"/>
          <p14:tracePt t="59966" x="4489450" y="3373438"/>
          <p14:tracePt t="59974" x="4476750" y="3408363"/>
          <p14:tracePt t="59983" x="4471988" y="3425825"/>
          <p14:tracePt t="59990" x="4465638" y="3438525"/>
          <p14:tracePt t="59998" x="4459288" y="3455988"/>
          <p14:tracePt t="60007" x="4459288" y="3473450"/>
          <p14:tracePt t="60013" x="4459288" y="3478213"/>
          <p14:tracePt t="60020" x="4459288" y="3490913"/>
          <p14:tracePt t="60029" x="4459288" y="3502025"/>
          <p14:tracePt t="60037" x="4459288" y="3508375"/>
          <p14:tracePt t="60044" x="4471988" y="3525838"/>
          <p14:tracePt t="60052" x="4471988" y="3536950"/>
          <p14:tracePt t="60059" x="4483100" y="3556000"/>
          <p14:tracePt t="60068" x="4494213" y="3560763"/>
          <p14:tracePt t="60075" x="4500563" y="3573463"/>
          <p14:tracePt t="60083" x="4506913" y="3584575"/>
          <p14:tracePt t="60091" x="4513263" y="3590925"/>
          <p14:tracePt t="60099" x="4524375" y="3597275"/>
          <p14:tracePt t="60106" x="4535488" y="3597275"/>
          <p14:tracePt t="60114" x="4559300" y="3608388"/>
          <p14:tracePt t="60121" x="4589463" y="3625850"/>
          <p14:tracePt t="60129" x="4624388" y="3632200"/>
          <p14:tracePt t="60138" x="4676775" y="3643313"/>
          <p14:tracePt t="60145" x="4735513" y="3660775"/>
          <p14:tracePt t="60153" x="4806950" y="3667125"/>
          <p14:tracePt t="60161" x="4876800" y="3684588"/>
          <p14:tracePt t="60168" x="4953000" y="3684588"/>
          <p14:tracePt t="60177" x="5024438" y="3684588"/>
          <p14:tracePt t="60184" x="5094288" y="3690938"/>
          <p14:tracePt t="60191" x="5141913" y="3690938"/>
          <p14:tracePt t="60200" x="5170488" y="3690938"/>
          <p14:tracePt t="60208" x="5194300" y="3690938"/>
          <p14:tracePt t="60214" x="5211763" y="3690938"/>
          <p14:tracePt t="60223" x="5218113" y="3690938"/>
          <p14:tracePt t="60239" x="5222875" y="3690938"/>
          <p14:tracePt t="60355" x="5222875" y="3660775"/>
          <p14:tracePt t="60363" x="5218113" y="3619500"/>
          <p14:tracePt t="60370" x="5200650" y="3567113"/>
          <p14:tracePt t="60378" x="5187950" y="3514725"/>
          <p14:tracePt t="60385" x="5170488" y="3443288"/>
          <p14:tracePt t="60394" x="5146675" y="3360738"/>
          <p14:tracePt t="60402" x="5118100" y="3273425"/>
          <p14:tracePt t="60408" x="5087938" y="3173413"/>
          <p14:tracePt t="60416" x="5046663" y="3067050"/>
          <p14:tracePt t="60425" x="5005388" y="2990850"/>
          <p14:tracePt t="60433" x="4965700" y="2897188"/>
          <p14:tracePt t="60439" x="4924425" y="2827338"/>
          <p14:tracePt t="60448" x="4883150" y="2749550"/>
          <p14:tracePt t="60455" x="4846638" y="2690813"/>
          <p14:tracePt t="60464" x="4824413" y="2644775"/>
          <p14:tracePt t="60470" x="4811713" y="2614613"/>
          <p14:tracePt t="60479" x="4800600" y="2597150"/>
          <p14:tracePt t="60486" x="4794250" y="2586038"/>
          <p14:tracePt t="60588" x="4787900" y="2586038"/>
          <p14:tracePt t="60643" x="4783138" y="2586038"/>
          <p14:tracePt t="60649" x="4783138" y="2590800"/>
          <p14:tracePt t="60665" x="4776788" y="2603500"/>
          <p14:tracePt t="60673" x="4776788" y="2614613"/>
          <p14:tracePt t="60681" x="4770438" y="2614613"/>
          <p14:tracePt t="60689" x="4770438" y="2620963"/>
          <p14:tracePt t="60828" x="4770438" y="2627313"/>
          <p14:tracePt t="60844" x="4770438" y="2632075"/>
          <p14:tracePt t="60852" x="4776788" y="2644775"/>
          <p14:tracePt t="60867" x="4776788" y="2651125"/>
          <p14:tracePt t="60874" x="4776788" y="2662238"/>
          <p14:tracePt t="60883" x="4783138" y="2668588"/>
          <p14:tracePt t="60889" x="4787900" y="2673350"/>
          <p14:tracePt t="60898" x="4794250" y="2686050"/>
          <p14:tracePt t="60905" x="4806950" y="2697163"/>
          <p14:tracePt t="60914" x="4806950" y="2709863"/>
          <p14:tracePt t="60920" x="4806950" y="2720975"/>
          <p14:tracePt t="60928" x="4818063" y="2727325"/>
          <p14:tracePt t="60936" x="4824413" y="2732088"/>
          <p14:tracePt t="60944" x="4824413" y="2744788"/>
          <p14:tracePt t="60953" x="4829175" y="2744788"/>
          <p14:tracePt t="60960" x="4829175" y="2749550"/>
          <p14:tracePt t="60977" x="4829175" y="2755900"/>
          <p14:tracePt t="60991" x="4835525" y="2762250"/>
          <p14:tracePt t="60999" x="4841875" y="2762250"/>
          <p14:tracePt t="61006" x="4846638" y="2773363"/>
          <p14:tracePt t="61022" x="4859338" y="2773363"/>
          <p14:tracePt t="61030" x="4876800" y="2779713"/>
          <p14:tracePt t="61038" x="4906963" y="2790825"/>
          <p14:tracePt t="61046" x="4946650" y="2803525"/>
          <p14:tracePt t="61052" x="5018088" y="2803525"/>
          <p14:tracePt t="61061" x="5111750" y="2808288"/>
          <p14:tracePt t="61068" x="5229225" y="2808288"/>
          <p14:tracePt t="61077" x="5411788" y="2808288"/>
          <p14:tracePt t="61084" x="5657850" y="2790825"/>
          <p14:tracePt t="61091" x="5888038" y="2768600"/>
          <p14:tracePt t="61100" x="6175375" y="2727325"/>
          <p14:tracePt t="61107" x="6462713" y="2703513"/>
          <p14:tracePt t="61115" x="6751638" y="2662238"/>
          <p14:tracePt t="61122" x="7021513" y="2620963"/>
          <p14:tracePt t="61131" x="7308850" y="2586038"/>
          <p14:tracePt t="61138" x="7573963" y="2568575"/>
          <p14:tracePt t="61146" x="7856538" y="2544763"/>
          <p14:tracePt t="61153" x="8102600" y="2532063"/>
          <p14:tracePt t="61162" x="8326438" y="2509838"/>
          <p14:tracePt t="61170" x="8531225" y="2497138"/>
          <p14:tracePt t="61177" x="8696325" y="2497138"/>
          <p14:tracePt t="61184" x="8837613" y="2497138"/>
          <p14:tracePt t="61192" x="8955088" y="2497138"/>
          <p14:tracePt t="61201" x="9077325" y="2497138"/>
          <p14:tracePt t="61208" x="9190038" y="2509838"/>
          <p14:tracePt t="61216" x="9318625" y="2527300"/>
          <p14:tracePt t="61224" x="9412288" y="2544763"/>
          <p14:tracePt t="61231" x="9501188" y="2568575"/>
          <p14:tracePt t="61239" x="9583738" y="2603500"/>
          <p14:tracePt t="61247" x="9653588" y="2632075"/>
          <p14:tracePt t="61255" x="9723438" y="2655888"/>
          <p14:tracePt t="61262" x="9794875" y="2697163"/>
          <p14:tracePt t="61271" x="9888538" y="2738438"/>
          <p14:tracePt t="61278" x="9982200" y="2790825"/>
          <p14:tracePt t="61286" x="10112375" y="2849563"/>
          <p14:tracePt t="61293" x="10247313" y="2921000"/>
          <p14:tracePt t="61302" x="10393363" y="2986088"/>
          <p14:tracePt t="61310" x="10541000" y="3049588"/>
          <p14:tracePt t="61316" x="10652125" y="3090863"/>
          <p14:tracePt t="61324" x="10741025" y="3125788"/>
          <p14:tracePt t="61333" x="10823575" y="3149600"/>
          <p14:tracePt t="61340" x="10899775" y="3173413"/>
          <p14:tracePt t="61348" x="10963275" y="3208338"/>
          <p14:tracePt t="61356" x="11017250" y="3214688"/>
          <p14:tracePt t="61364" x="11063288" y="3225800"/>
          <p14:tracePt t="61371" x="11128375" y="3238500"/>
          <p14:tracePt t="61379" x="11176000" y="3243263"/>
          <p14:tracePt t="61386" x="11228388" y="3249613"/>
          <p14:tracePt t="61395" x="11258550" y="3255963"/>
          <p14:tracePt t="61402" x="11293475" y="3260725"/>
          <p14:tracePt t="61409" x="11304588" y="3260725"/>
          <p14:tracePt t="61418" x="11322050" y="3267075"/>
          <p14:tracePt t="61426" x="11334750" y="3267075"/>
          <p14:tracePt t="61434" x="11345863" y="3267075"/>
          <p14:tracePt t="61441" x="11376025" y="3267075"/>
          <p14:tracePt t="61449" x="11415713" y="3273425"/>
          <p14:tracePt t="61457" x="11474450" y="3273425"/>
          <p14:tracePt t="61465" x="11557000" y="3273425"/>
          <p14:tracePt t="61472" x="11663363" y="3284538"/>
          <p14:tracePt t="61479" x="11757025" y="3284538"/>
          <p14:tracePt t="61488" x="11857038" y="3284538"/>
          <p14:tracePt t="61496" x="11933238" y="3279775"/>
          <p14:tracePt t="61502" x="11998325" y="3273425"/>
          <p14:tracePt t="61510" x="12039600" y="3267075"/>
          <p14:tracePt t="61519" x="12050713" y="3260725"/>
          <p14:tracePt t="61526" x="12057063" y="3260725"/>
          <p14:tracePt t="61535" x="12063413" y="3255963"/>
          <p14:tracePt t="61558" x="12068175" y="3255963"/>
          <p14:tracePt t="61566" x="12085638" y="3255963"/>
          <p14:tracePt t="61573" x="12098338" y="3249613"/>
          <p14:tracePt t="61581" x="12139613" y="3249613"/>
          <p14:tracePt t="61589" x="12168188" y="324961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9E2F3"/>
            </a:gs>
            <a:gs pos="83000">
              <a:srgbClr val="E2E9F6"/>
            </a:gs>
            <a:gs pos="100000">
              <a:srgbClr val="DCE5F4">
                <a:alpha val="47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827ACC-E19D-4E38-AE05-33F188248FC2}"/>
              </a:ext>
            </a:extLst>
          </p:cNvPr>
          <p:cNvSpPr/>
          <p:nvPr/>
        </p:nvSpPr>
        <p:spPr>
          <a:xfrm>
            <a:off x="0" y="0"/>
            <a:ext cx="12192000" cy="825690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BB9B1C4-5210-4BEA-A556-2A53383A911F}"/>
              </a:ext>
            </a:extLst>
          </p:cNvPr>
          <p:cNvSpPr txBox="1">
            <a:spLocks/>
          </p:cNvSpPr>
          <p:nvPr/>
        </p:nvSpPr>
        <p:spPr>
          <a:xfrm>
            <a:off x="0" y="183519"/>
            <a:ext cx="12191999" cy="421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dirty="0">
                <a:solidFill>
                  <a:srgbClr val="002060"/>
                </a:solidFill>
              </a:rPr>
              <a:t>Bandgap of commonly used III-V compound semiconductors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DA2CC3D-A139-4741-BB7C-0A48922251A4}"/>
              </a:ext>
            </a:extLst>
          </p:cNvPr>
          <p:cNvSpPr/>
          <p:nvPr/>
        </p:nvSpPr>
        <p:spPr>
          <a:xfrm>
            <a:off x="0" y="6134668"/>
            <a:ext cx="12192000" cy="118282"/>
          </a:xfrm>
          <a:prstGeom prst="roundRect">
            <a:avLst/>
          </a:prstGeom>
          <a:gradFill flip="none" rotWithShape="1">
            <a:gsLst>
              <a:gs pos="2000">
                <a:srgbClr val="D65420"/>
              </a:gs>
              <a:gs pos="68000">
                <a:srgbClr val="7B75FB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id="{6ABFB707-658D-4674-9AA5-256FE21A3145}"/>
              </a:ext>
            </a:extLst>
          </p:cNvPr>
          <p:cNvSpPr txBox="1">
            <a:spLocks/>
          </p:cNvSpPr>
          <p:nvPr/>
        </p:nvSpPr>
        <p:spPr>
          <a:xfrm>
            <a:off x="535022" y="1214816"/>
            <a:ext cx="7642697" cy="4530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charset="2"/>
              <a:buBlip>
                <a:blip r:embed="rId4"/>
              </a:buBlip>
              <a:defRPr/>
            </a:pPr>
            <a:r>
              <a:rPr lang="en-GB" altLang="zh-CN" sz="2800" dirty="0">
                <a:ea typeface="宋体" charset="-122"/>
              </a:rPr>
              <a:t>GaAs / Al</a:t>
            </a:r>
            <a:r>
              <a:rPr lang="en-GB" altLang="zh-CN" sz="2800" baseline="-25000" dirty="0">
                <a:ea typeface="宋体" charset="-122"/>
              </a:rPr>
              <a:t>x</a:t>
            </a:r>
            <a:r>
              <a:rPr lang="en-GB" altLang="zh-CN" sz="2800" dirty="0">
                <a:ea typeface="宋体" charset="-122"/>
              </a:rPr>
              <a:t>Ga</a:t>
            </a:r>
            <a:r>
              <a:rPr lang="en-GB" altLang="zh-CN" sz="2800" baseline="-25000" dirty="0">
                <a:ea typeface="宋体" charset="-122"/>
              </a:rPr>
              <a:t>1-x </a:t>
            </a:r>
            <a:r>
              <a:rPr lang="en-GB" altLang="zh-CN" sz="2800" dirty="0">
                <a:ea typeface="宋体" charset="-122"/>
              </a:rPr>
              <a:t>As / </a:t>
            </a:r>
            <a:r>
              <a:rPr lang="en-GB" altLang="zh-CN" sz="2800" dirty="0" err="1">
                <a:ea typeface="宋体" charset="-122"/>
              </a:rPr>
              <a:t>AlAs</a:t>
            </a:r>
            <a:endParaRPr lang="en-GB" altLang="zh-CN" sz="2800" dirty="0">
              <a:ea typeface="宋体" charset="-122"/>
            </a:endParaRPr>
          </a:p>
          <a:p>
            <a:pPr lvl="1" algn="l">
              <a:buFontTx/>
              <a:buNone/>
              <a:defRPr/>
            </a:pPr>
            <a:r>
              <a:rPr lang="en-GB" altLang="zh-CN" sz="2400" dirty="0" err="1">
                <a:ea typeface="宋体" charset="-122"/>
              </a:rPr>
              <a:t>Eg</a:t>
            </a:r>
            <a:r>
              <a:rPr lang="en-GB" altLang="zh-CN" sz="2400" dirty="0">
                <a:ea typeface="宋体" charset="-122"/>
              </a:rPr>
              <a:t> = 1.424+1.247x  (eV) for x&lt;0.4</a:t>
            </a:r>
          </a:p>
          <a:p>
            <a:pPr lvl="1" algn="l">
              <a:buFontTx/>
              <a:buNone/>
              <a:defRPr/>
            </a:pPr>
            <a:r>
              <a:rPr lang="en-US" altLang="zh-CN" sz="2400" dirty="0">
                <a:latin typeface="Symbol" charset="2"/>
                <a:ea typeface="宋体" charset="-122"/>
              </a:rPr>
              <a:t>l</a:t>
            </a:r>
            <a:r>
              <a:rPr lang="en-US" altLang="zh-CN" sz="2400" baseline="-25000" dirty="0">
                <a:latin typeface="Symbol" charset="2"/>
                <a:ea typeface="宋体" charset="-122"/>
              </a:rPr>
              <a:t>0</a:t>
            </a:r>
            <a:r>
              <a:rPr lang="zh-CN" altLang="en-US" sz="2400" dirty="0">
                <a:latin typeface="Symbol" charset="2"/>
                <a:ea typeface="宋体" charset="-122"/>
              </a:rPr>
              <a:t> </a:t>
            </a:r>
            <a:r>
              <a:rPr lang="en-GB" altLang="zh-CN" sz="2400" dirty="0">
                <a:ea typeface="宋体" charset="-122"/>
              </a:rPr>
              <a:t>=850 nm </a:t>
            </a:r>
            <a:r>
              <a:rPr lang="en-GB" altLang="zh-CN" sz="2400" dirty="0">
                <a:latin typeface="Wingdings" charset="2"/>
                <a:ea typeface="宋体" charset="-122"/>
                <a:sym typeface="Wingdings" charset="2"/>
              </a:rPr>
              <a:t></a:t>
            </a:r>
            <a:r>
              <a:rPr lang="en-GB" altLang="zh-CN" sz="2400" dirty="0">
                <a:ea typeface="宋体" charset="-122"/>
              </a:rPr>
              <a:t> 1.46 eV </a:t>
            </a:r>
            <a:r>
              <a:rPr lang="en-GB" altLang="zh-CN" sz="2400" dirty="0">
                <a:latin typeface="Wingdings" charset="2"/>
                <a:ea typeface="宋体" charset="-122"/>
                <a:sym typeface="Wingdings" charset="2"/>
              </a:rPr>
              <a:t></a:t>
            </a:r>
            <a:r>
              <a:rPr lang="en-US" altLang="zh-CN" sz="2400" dirty="0">
                <a:ea typeface="宋体" charset="-122"/>
                <a:sym typeface="Wingdings" charset="2"/>
              </a:rPr>
              <a:t> x≈ 0.3</a:t>
            </a:r>
          </a:p>
          <a:p>
            <a:pPr algn="l">
              <a:buFont typeface="Wingdings" charset="2"/>
              <a:buBlip>
                <a:blip r:embed="rId4"/>
              </a:buBlip>
              <a:defRPr/>
            </a:pPr>
            <a:r>
              <a:rPr lang="en-US" altLang="zh-CN" sz="2800" dirty="0" err="1">
                <a:ea typeface="宋体" charset="-122"/>
                <a:sym typeface="Wingdings" charset="2"/>
              </a:rPr>
              <a:t>InP</a:t>
            </a:r>
            <a:r>
              <a:rPr lang="en-US" altLang="zh-CN" sz="2800" dirty="0">
                <a:ea typeface="宋体" charset="-122"/>
                <a:sym typeface="Wingdings" charset="2"/>
              </a:rPr>
              <a:t> / In</a:t>
            </a:r>
            <a:r>
              <a:rPr lang="en-US" altLang="zh-CN" sz="2800" baseline="-25000" dirty="0">
                <a:ea typeface="宋体" charset="-122"/>
                <a:sym typeface="Wingdings" charset="2"/>
              </a:rPr>
              <a:t>x</a:t>
            </a:r>
            <a:r>
              <a:rPr lang="en-US" altLang="zh-CN" sz="2800" dirty="0">
                <a:ea typeface="宋体" charset="-122"/>
                <a:sym typeface="Wingdings" charset="2"/>
              </a:rPr>
              <a:t>Ga</a:t>
            </a:r>
            <a:r>
              <a:rPr lang="en-US" altLang="zh-CN" sz="2800" baseline="-25000" dirty="0">
                <a:ea typeface="宋体" charset="-122"/>
                <a:sym typeface="Wingdings" charset="2"/>
              </a:rPr>
              <a:t>1-x</a:t>
            </a:r>
            <a:r>
              <a:rPr lang="en-US" altLang="zh-CN" sz="2800" dirty="0">
                <a:ea typeface="宋体" charset="-122"/>
                <a:sym typeface="Wingdings" charset="2"/>
              </a:rPr>
              <a:t>As</a:t>
            </a:r>
            <a:r>
              <a:rPr lang="en-US" altLang="zh-CN" sz="2800" baseline="-25000" dirty="0">
                <a:ea typeface="宋体" charset="-122"/>
                <a:sym typeface="Wingdings" charset="2"/>
              </a:rPr>
              <a:t>y</a:t>
            </a:r>
            <a:r>
              <a:rPr lang="en-US" altLang="zh-CN" sz="2800" dirty="0">
                <a:ea typeface="宋体" charset="-122"/>
                <a:sym typeface="Wingdings" charset="2"/>
              </a:rPr>
              <a:t>P</a:t>
            </a:r>
            <a:r>
              <a:rPr lang="en-US" altLang="zh-CN" sz="2800" baseline="-25000" dirty="0">
                <a:ea typeface="宋体" charset="-122"/>
                <a:sym typeface="Wingdings" charset="2"/>
              </a:rPr>
              <a:t>1-y</a:t>
            </a:r>
            <a:r>
              <a:rPr lang="en-US" altLang="zh-CN" sz="2800" dirty="0">
                <a:ea typeface="宋体" charset="-122"/>
                <a:sym typeface="Wingdings" charset="2"/>
              </a:rPr>
              <a:t>  / </a:t>
            </a:r>
            <a:r>
              <a:rPr lang="en-US" altLang="zh-CN" sz="2800" dirty="0" err="1">
                <a:ea typeface="宋体" charset="-122"/>
                <a:sym typeface="Wingdings" charset="2"/>
              </a:rPr>
              <a:t>InGaAs</a:t>
            </a:r>
            <a:endParaRPr lang="en-US" altLang="zh-CN" sz="2800" dirty="0">
              <a:ea typeface="宋体" charset="-122"/>
              <a:sym typeface="Wingdings" charset="2"/>
            </a:endParaRPr>
          </a:p>
          <a:p>
            <a:pPr lvl="1" algn="l">
              <a:buFontTx/>
              <a:buNone/>
              <a:defRPr/>
            </a:pPr>
            <a:r>
              <a:rPr lang="en-GB" altLang="zh-CN" sz="2400" dirty="0" err="1">
                <a:ea typeface="宋体" charset="-122"/>
              </a:rPr>
              <a:t>Eg</a:t>
            </a:r>
            <a:r>
              <a:rPr lang="en-GB" altLang="zh-CN" sz="2400" dirty="0">
                <a:ea typeface="宋体" charset="-122"/>
              </a:rPr>
              <a:t> between 1.34 eV (</a:t>
            </a:r>
            <a:r>
              <a:rPr lang="en-GB" altLang="zh-CN" sz="2400" dirty="0" err="1">
                <a:ea typeface="宋体" charset="-122"/>
              </a:rPr>
              <a:t>InP</a:t>
            </a:r>
            <a:r>
              <a:rPr lang="en-GB" altLang="zh-CN" sz="2400" dirty="0">
                <a:ea typeface="宋体" charset="-122"/>
              </a:rPr>
              <a:t>) to 0.75 eV (Ga</a:t>
            </a:r>
            <a:r>
              <a:rPr lang="en-GB" altLang="zh-CN" sz="2400" baseline="-25000" dirty="0">
                <a:ea typeface="宋体" charset="-122"/>
              </a:rPr>
              <a:t>0.47</a:t>
            </a:r>
            <a:r>
              <a:rPr lang="en-GB" altLang="zh-CN" sz="2400" dirty="0">
                <a:ea typeface="宋体" charset="-122"/>
              </a:rPr>
              <a:t>In</a:t>
            </a:r>
            <a:r>
              <a:rPr lang="en-GB" altLang="zh-CN" sz="2400" baseline="-25000" dirty="0">
                <a:ea typeface="宋体" charset="-122"/>
              </a:rPr>
              <a:t>0.53</a:t>
            </a:r>
            <a:r>
              <a:rPr lang="en-GB" altLang="zh-CN" sz="2400" dirty="0">
                <a:ea typeface="宋体" charset="-122"/>
              </a:rPr>
              <a:t>As)</a:t>
            </a:r>
          </a:p>
          <a:p>
            <a:pPr lvl="1" algn="l">
              <a:buFontTx/>
              <a:buNone/>
              <a:defRPr/>
            </a:pPr>
            <a:r>
              <a:rPr lang="en-US" altLang="zh-CN" sz="2400" dirty="0">
                <a:latin typeface="Symbol" charset="2"/>
                <a:ea typeface="宋体" charset="-122"/>
              </a:rPr>
              <a:t>l</a:t>
            </a:r>
            <a:r>
              <a:rPr lang="en-US" altLang="zh-CN" sz="2400" baseline="-25000" dirty="0">
                <a:latin typeface="Symbol" charset="2"/>
                <a:ea typeface="宋体" charset="-122"/>
              </a:rPr>
              <a:t>0</a:t>
            </a:r>
            <a:r>
              <a:rPr lang="zh-CN" altLang="en-US" sz="2400" dirty="0">
                <a:latin typeface="Symbol" charset="2"/>
                <a:ea typeface="宋体" charset="-122"/>
              </a:rPr>
              <a:t> </a:t>
            </a:r>
            <a:r>
              <a:rPr lang="en-GB" altLang="zh-CN" sz="2400" dirty="0">
                <a:ea typeface="宋体" charset="-122"/>
              </a:rPr>
              <a:t>=1550 nm </a:t>
            </a:r>
            <a:r>
              <a:rPr lang="en-GB" altLang="zh-CN" sz="2400" dirty="0">
                <a:latin typeface="Wingdings" charset="2"/>
                <a:ea typeface="宋体" charset="-122"/>
                <a:sym typeface="Wingdings" charset="2"/>
              </a:rPr>
              <a:t></a:t>
            </a:r>
            <a:r>
              <a:rPr lang="en-GB" altLang="zh-CN" sz="2400" dirty="0">
                <a:ea typeface="宋体" charset="-122"/>
              </a:rPr>
              <a:t> 0.8 eV</a:t>
            </a:r>
          </a:p>
          <a:p>
            <a:pPr lvl="1" algn="l">
              <a:buFontTx/>
              <a:buNone/>
              <a:defRPr/>
            </a:pPr>
            <a:r>
              <a:rPr lang="en-US" altLang="zh-CN" sz="2400" dirty="0">
                <a:latin typeface="Symbol" charset="2"/>
                <a:ea typeface="宋体" charset="-122"/>
              </a:rPr>
              <a:t>l</a:t>
            </a:r>
            <a:r>
              <a:rPr lang="en-US" altLang="zh-CN" sz="2400" baseline="-25000" dirty="0">
                <a:latin typeface="Symbol" charset="2"/>
                <a:ea typeface="宋体" charset="-122"/>
              </a:rPr>
              <a:t>0</a:t>
            </a:r>
            <a:r>
              <a:rPr lang="zh-CN" altLang="en-US" sz="2400" dirty="0">
                <a:latin typeface="Symbol" charset="2"/>
                <a:ea typeface="宋体" charset="-122"/>
              </a:rPr>
              <a:t> </a:t>
            </a:r>
            <a:r>
              <a:rPr lang="en-GB" altLang="zh-CN" sz="2400" dirty="0">
                <a:ea typeface="宋体" charset="-122"/>
              </a:rPr>
              <a:t>=1300 nm </a:t>
            </a:r>
            <a:r>
              <a:rPr lang="en-GB" altLang="zh-CN" sz="2400" dirty="0">
                <a:latin typeface="Wingdings" charset="2"/>
                <a:ea typeface="宋体" charset="-122"/>
                <a:sym typeface="Wingdings" charset="2"/>
              </a:rPr>
              <a:t></a:t>
            </a:r>
            <a:r>
              <a:rPr lang="en-GB" altLang="zh-CN" sz="2400" dirty="0">
                <a:ea typeface="宋体" charset="-122"/>
              </a:rPr>
              <a:t> 0.95 eV</a:t>
            </a:r>
          </a:p>
          <a:p>
            <a:pPr algn="l">
              <a:buFont typeface="Wingdings" charset="2"/>
              <a:buBlip>
                <a:blip r:embed="rId4"/>
              </a:buBlip>
              <a:defRPr/>
            </a:pPr>
            <a:r>
              <a:rPr lang="en-GB" altLang="zh-CN" dirty="0">
                <a:ea typeface="宋体" charset="-122"/>
              </a:rPr>
              <a:t>Optical gain is provided in a range of wavelengths around these values</a:t>
            </a:r>
            <a:endParaRPr lang="zh-CN" altLang="en-US" dirty="0">
              <a:ea typeface="宋体" charset="-122"/>
            </a:endParaRP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5C0786AE-5E8E-4A91-9F94-39B213415F56}"/>
              </a:ext>
            </a:extLst>
          </p:cNvPr>
          <p:cNvSpPr txBox="1">
            <a:spLocks/>
          </p:cNvSpPr>
          <p:nvPr/>
        </p:nvSpPr>
        <p:spPr>
          <a:xfrm>
            <a:off x="8327633" y="1552101"/>
            <a:ext cx="3329346" cy="774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>
                <a:solidFill>
                  <a:srgbClr val="0070C0"/>
                </a:solidFill>
              </a:rPr>
              <a:t>1eV = 1.60218E-19 J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C3EA14-0EE4-45F7-97A4-89FCD1D043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1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719"/>
    </mc:Choice>
    <mc:Fallback xmlns="">
      <p:transition spd="slow" advTm="233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548</Words>
  <Application>Microsoft Macintosh PowerPoint</Application>
  <PresentationFormat>Widescreen</PresentationFormat>
  <Paragraphs>89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Narrow</vt:lpstr>
      <vt:lpstr>Calibri</vt:lpstr>
      <vt:lpstr>Calibri Light</vt:lpstr>
      <vt:lpstr>Symbol</vt:lpstr>
      <vt:lpstr>Times New Roman</vt:lpstr>
      <vt:lpstr>Wingdings</vt:lpstr>
      <vt:lpstr>Office Theme</vt:lpstr>
      <vt:lpstr>Optical communications and data networks (EENGM2001) Week13_Lecture003_ASync_Laser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Optical communications and data networks (EENGM2001)</dc:title>
  <dc:creator>Siddarth Joshi</dc:creator>
  <cp:lastModifiedBy>Jiadi Li</cp:lastModifiedBy>
  <cp:revision>2</cp:revision>
  <dcterms:created xsi:type="dcterms:W3CDTF">2021-12-09T20:36:13Z</dcterms:created>
  <dcterms:modified xsi:type="dcterms:W3CDTF">2022-02-11T10:23:48Z</dcterms:modified>
</cp:coreProperties>
</file>

<file path=docProps/thumbnail.jpeg>
</file>